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99" r:id="rId2"/>
    <p:sldId id="3453" r:id="rId3"/>
    <p:sldId id="3454" r:id="rId4"/>
    <p:sldId id="3273" r:id="rId5"/>
    <p:sldId id="3333" r:id="rId6"/>
    <p:sldId id="3450" r:id="rId7"/>
    <p:sldId id="3357" r:id="rId8"/>
    <p:sldId id="3358" r:id="rId9"/>
    <p:sldId id="3359" r:id="rId10"/>
    <p:sldId id="3400" r:id="rId11"/>
    <p:sldId id="3332" r:id="rId12"/>
    <p:sldId id="3438" r:id="rId13"/>
    <p:sldId id="3445" r:id="rId14"/>
    <p:sldId id="3405" r:id="rId15"/>
    <p:sldId id="3447" r:id="rId16"/>
    <p:sldId id="3444" r:id="rId17"/>
    <p:sldId id="3416" r:id="rId18"/>
    <p:sldId id="3420" r:id="rId19"/>
    <p:sldId id="3417" r:id="rId20"/>
    <p:sldId id="3421" r:id="rId21"/>
    <p:sldId id="3424" r:id="rId22"/>
    <p:sldId id="3425" r:id="rId23"/>
    <p:sldId id="3428" r:id="rId24"/>
    <p:sldId id="3429" r:id="rId25"/>
    <p:sldId id="3426" r:id="rId26"/>
    <p:sldId id="3439" r:id="rId27"/>
    <p:sldId id="3432" r:id="rId28"/>
    <p:sldId id="3441" r:id="rId29"/>
    <p:sldId id="3433" r:id="rId30"/>
    <p:sldId id="3403" r:id="rId31"/>
    <p:sldId id="3434" r:id="rId32"/>
    <p:sldId id="3435" r:id="rId33"/>
    <p:sldId id="3452" r:id="rId34"/>
    <p:sldId id="3436" r:id="rId35"/>
    <p:sldId id="3392" r:id="rId36"/>
    <p:sldId id="3440" r:id="rId37"/>
    <p:sldId id="257" r:id="rId38"/>
    <p:sldId id="3446" r:id="rId39"/>
    <p:sldId id="3448" r:id="rId40"/>
    <p:sldId id="261" r:id="rId41"/>
    <p:sldId id="263" r:id="rId42"/>
    <p:sldId id="262" r:id="rId43"/>
    <p:sldId id="264" r:id="rId44"/>
    <p:sldId id="3449" r:id="rId45"/>
    <p:sldId id="3457" r:id="rId46"/>
    <p:sldId id="3443" r:id="rId47"/>
    <p:sldId id="3361" r:id="rId48"/>
    <p:sldId id="3373" r:id="rId49"/>
    <p:sldId id="3362" r:id="rId50"/>
    <p:sldId id="3367" r:id="rId51"/>
    <p:sldId id="3379" r:id="rId52"/>
    <p:sldId id="277" r:id="rId53"/>
    <p:sldId id="3459" r:id="rId54"/>
    <p:sldId id="3397" r:id="rId55"/>
    <p:sldId id="3382" r:id="rId56"/>
    <p:sldId id="3314" r:id="rId57"/>
    <p:sldId id="3451" r:id="rId58"/>
    <p:sldId id="3456" r:id="rId5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idian Health Comms" initials="" lastIdx="11" clrIdx="0"/>
  <p:cmAuthor id="2" name="Amy Adlard" initials="AA" lastIdx="3" clrIdx="1"/>
  <p:cmAuthor id="3" name="Meridian Health Comms" initials="MH" lastIdx="10" clrIdx="2">
    <p:extLst>
      <p:ext uri="{19B8F6BF-5375-455C-9EA6-DF929625EA0E}">
        <p15:presenceInfo xmlns:p15="http://schemas.microsoft.com/office/powerpoint/2012/main" userId="Meridian Health Comm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52"/>
    <a:srgbClr val="00B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3750" autoAdjust="0"/>
  </p:normalViewPr>
  <p:slideViewPr>
    <p:cSldViewPr snapToGrid="0">
      <p:cViewPr varScale="1">
        <p:scale>
          <a:sx n="107" d="100"/>
          <a:sy n="107" d="100"/>
        </p:scale>
        <p:origin x="732" y="102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suzsi\Downloads\survay_2020_Bz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083058379673662"/>
          <c:y val="0.10365774124440955"/>
          <c:w val="0.63718139252289907"/>
          <c:h val="0.762059436784073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Munka1!$B$43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Munka1!$C$42:$F$42</c:f>
              <c:strCache>
                <c:ptCount val="4"/>
                <c:pt idx="0">
                  <c:v>HAE Expert</c:v>
                </c:pt>
                <c:pt idx="1">
                  <c:v>Drug for HAE </c:v>
                </c:pt>
                <c:pt idx="2">
                  <c:v>General Practitioner</c:v>
                </c:pt>
                <c:pt idx="3">
                  <c:v>Emergency Unit</c:v>
                </c:pt>
              </c:strCache>
            </c:strRef>
          </c:cat>
          <c:val>
            <c:numRef>
              <c:f>Munka1!$C$43:$F$43</c:f>
              <c:numCache>
                <c:formatCode>General</c:formatCode>
                <c:ptCount val="4"/>
                <c:pt idx="0">
                  <c:v>56.8</c:v>
                </c:pt>
                <c:pt idx="1">
                  <c:v>43.2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EF-4DF6-9693-257183999E96}"/>
            </c:ext>
          </c:extLst>
        </c:ser>
        <c:ser>
          <c:idx val="1"/>
          <c:order val="1"/>
          <c:tx>
            <c:strRef>
              <c:f>Munka1!$B$44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Munka1!$C$42:$F$42</c:f>
              <c:strCache>
                <c:ptCount val="4"/>
                <c:pt idx="0">
                  <c:v>HAE Expert</c:v>
                </c:pt>
                <c:pt idx="1">
                  <c:v>Drug for HAE </c:v>
                </c:pt>
                <c:pt idx="2">
                  <c:v>General Practitioner</c:v>
                </c:pt>
                <c:pt idx="3">
                  <c:v>Emergency Unit</c:v>
                </c:pt>
              </c:strCache>
            </c:strRef>
          </c:cat>
          <c:val>
            <c:numRef>
              <c:f>Munka1!$C$44:$F$44</c:f>
              <c:numCache>
                <c:formatCode>General</c:formatCode>
                <c:ptCount val="4"/>
                <c:pt idx="0">
                  <c:v>43.2</c:v>
                </c:pt>
                <c:pt idx="1">
                  <c:v>56.8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EF-4DF6-9693-257183999E96}"/>
            </c:ext>
          </c:extLst>
        </c:ser>
        <c:ser>
          <c:idx val="2"/>
          <c:order val="2"/>
          <c:tx>
            <c:strRef>
              <c:f>Munka1!$B$45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Munka1!$C$42:$F$42</c:f>
              <c:strCache>
                <c:ptCount val="4"/>
                <c:pt idx="0">
                  <c:v>HAE Expert</c:v>
                </c:pt>
                <c:pt idx="1">
                  <c:v>Drug for HAE </c:v>
                </c:pt>
                <c:pt idx="2">
                  <c:v>General Practitioner</c:v>
                </c:pt>
                <c:pt idx="3">
                  <c:v>Emergency Unit</c:v>
                </c:pt>
              </c:strCache>
            </c:strRef>
          </c:cat>
          <c:val>
            <c:numRef>
              <c:f>Munka1!$C$45:$F$45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56.8</c:v>
                </c:pt>
                <c:pt idx="3">
                  <c:v>43.2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EF-4DF6-9693-257183999E96}"/>
            </c:ext>
          </c:extLst>
        </c:ser>
        <c:ser>
          <c:idx val="3"/>
          <c:order val="3"/>
          <c:tx>
            <c:strRef>
              <c:f>Munka1!$B$46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Munka1!$C$42:$F$42</c:f>
              <c:strCache>
                <c:ptCount val="4"/>
                <c:pt idx="0">
                  <c:v>HAE Expert</c:v>
                </c:pt>
                <c:pt idx="1">
                  <c:v>Drug for HAE </c:v>
                </c:pt>
                <c:pt idx="2">
                  <c:v>General Practitioner</c:v>
                </c:pt>
                <c:pt idx="3">
                  <c:v>Emergency Unit</c:v>
                </c:pt>
              </c:strCache>
            </c:strRef>
          </c:cat>
          <c:val>
            <c:numRef>
              <c:f>Munka1!$C$46:$F$46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43.2</c:v>
                </c:pt>
                <c:pt idx="3">
                  <c:v>56.8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EF-4DF6-9693-257183999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720832"/>
        <c:axId val="83734912"/>
      </c:barChart>
      <c:catAx>
        <c:axId val="83720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3734912"/>
        <c:crosses val="autoZero"/>
        <c:auto val="1"/>
        <c:lblAlgn val="ctr"/>
        <c:lblOffset val="100"/>
        <c:noMultiLvlLbl val="0"/>
      </c:catAx>
      <c:valAx>
        <c:axId val="83734912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cap="none" dirty="0">
                    <a:solidFill>
                      <a:schemeClr val="tx1"/>
                    </a:solidFill>
                  </a:rPr>
                  <a:t>Proportion</a:t>
                </a:r>
                <a:r>
                  <a:rPr lang="hu-HU" b="1" cap="none" dirty="0">
                    <a:solidFill>
                      <a:schemeClr val="tx1"/>
                    </a:solidFill>
                  </a:rPr>
                  <a:t> of patients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2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5979418670972811"/>
          <c:y val="8.0806641160612418E-3"/>
          <c:w val="0.20565464947173231"/>
          <c:h val="5.78673112533958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C35B76-F216-4F2C-ACFD-C2A2506DAD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9C94D-7D91-465C-A22D-0776FDC31D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BDF267-6E4B-4C51-8653-5D5F22C478DD}" type="datetimeFigureOut">
              <a:rPr lang="en-GB"/>
              <a:pPr>
                <a:defRPr/>
              </a:pPr>
              <a:t>21/12/2020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BF2C58-6C28-4C9E-A91A-ACC696BA20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4A153EB-AB2E-4D84-BC96-BFC1BF7E0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55D8-BE9F-4126-B893-16BE4F0BF3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C18F-0F6F-4471-9E7A-505136E4F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4C7A44-6744-4F5B-8E19-0487A6B8BEF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C390CFC2-63DE-49DC-966B-E237CB37D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FEF5055A-B40F-4E57-A04E-CF9F14FED7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CB869BC3-7756-4365-B738-2AFD08E1E6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564A1D-8AF7-4A72-B2B4-141E27BB7B3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1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>
            <a:extLst>
              <a:ext uri="{FF2B5EF4-FFF2-40B4-BE49-F238E27FC236}">
                <a16:creationId xmlns:a16="http://schemas.microsoft.com/office/drawing/2014/main" id="{E2F7F5A9-A6A2-4ECE-BDE8-5B2FAA5FBA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1A700BB7-A05E-4EF1-8415-EE16C5DA5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69EF64-18E2-4AB5-B40D-6ACF8B783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B63EAB-7B5E-479A-8135-DA4952CD23B5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>
            <a:extLst>
              <a:ext uri="{FF2B5EF4-FFF2-40B4-BE49-F238E27FC236}">
                <a16:creationId xmlns:a16="http://schemas.microsoft.com/office/drawing/2014/main" id="{0412B2B5-E5CB-4D64-AE76-3EEF585341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>
            <a:extLst>
              <a:ext uri="{FF2B5EF4-FFF2-40B4-BE49-F238E27FC236}">
                <a16:creationId xmlns:a16="http://schemas.microsoft.com/office/drawing/2014/main" id="{DE5AD388-9FD9-4637-ADE0-D1A91089E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hu-H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59028D-99EF-4EC5-B1F5-F3D0FA8D3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B53A63-2423-4282-A529-5A014B6F056C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>
            <a:extLst>
              <a:ext uri="{FF2B5EF4-FFF2-40B4-BE49-F238E27FC236}">
                <a16:creationId xmlns:a16="http://schemas.microsoft.com/office/drawing/2014/main" id="{4783F7AB-2CE5-4DA0-8279-483F73669C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izenplatzhalter 2">
            <a:extLst>
              <a:ext uri="{FF2B5EF4-FFF2-40B4-BE49-F238E27FC236}">
                <a16:creationId xmlns:a16="http://schemas.microsoft.com/office/drawing/2014/main" id="{10A333AA-1CCC-42FE-8224-BF962573F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0975" indent="-180975" eaLnBrk="1" hangingPunct="1">
              <a:spcBef>
                <a:spcPts val="600"/>
              </a:spcBef>
              <a:buSzPct val="75000"/>
            </a:pPr>
            <a:endParaRPr lang="hu-HU" altLang="en-US"/>
          </a:p>
          <a:p>
            <a:pPr marL="180975" indent="-180975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971EA1-20F5-4451-8F98-428F173D4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FAB5A4-1E22-40AE-A4F1-13F4B81D4007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>
            <a:extLst>
              <a:ext uri="{FF2B5EF4-FFF2-40B4-BE49-F238E27FC236}">
                <a16:creationId xmlns:a16="http://schemas.microsoft.com/office/drawing/2014/main" id="{BA4E2615-0FE6-40F9-B423-4F23038E4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izenplatzhalter 2">
            <a:extLst>
              <a:ext uri="{FF2B5EF4-FFF2-40B4-BE49-F238E27FC236}">
                <a16:creationId xmlns:a16="http://schemas.microsoft.com/office/drawing/2014/main" id="{5EC076BE-DB80-4902-9860-1F4395F0D0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/>
            <a:endParaRPr lang="hu-HU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C32881-9085-4DB0-B676-F67E20CAD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5EF9B3-212E-4510-889E-05AA7DC88B5F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35917D2B-1321-4A21-A48B-00E4951FA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3D3570E6-0581-4293-9370-4B3A8FF39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36D9A1-2BE3-4A05-A1E2-CA60C112F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5C52E-105C-4948-93D4-AC27E669475E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C2BF3D1A-410D-4ECC-BCB8-AE5B5DBBFA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76A10C9E-C68B-40E4-92E2-F08D97201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22AF0F-C8A3-4DA6-9CD9-B96ED70C8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F35C49-596D-4658-B25B-DE9CBCB1F70B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iakép helye 1">
            <a:extLst>
              <a:ext uri="{FF2B5EF4-FFF2-40B4-BE49-F238E27FC236}">
                <a16:creationId xmlns:a16="http://schemas.microsoft.com/office/drawing/2014/main" id="{9C92EB07-38AF-4BB5-AF39-01C3DF0CDF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Jegyzetek helye 2">
            <a:extLst>
              <a:ext uri="{FF2B5EF4-FFF2-40B4-BE49-F238E27FC236}">
                <a16:creationId xmlns:a16="http://schemas.microsoft.com/office/drawing/2014/main" id="{0A8C93EA-1ECF-4172-9B4E-7B0394F5AA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en-US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4291D9B-C20D-4F5B-B26A-D19CE2EC4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E7CEC3-A8DF-4B0C-9BFC-60779CFD8440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78143BB8-9067-4AC0-9801-05B05BCB15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05171B6F-A2DC-4578-8B27-97D90FFBF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EB0F8980-7EA9-481E-B5AE-1397D0495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1058D4-4ECF-4BE8-9B80-2354201E4A5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97080BDE-ADFE-4BA7-9C90-BB52265788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CF38E1E3-5B3D-49B9-BB03-265ED60E6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EBA00-18E4-4A16-9EF1-FAD8698A5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958A05-E51E-4DFF-920F-B939F84DDA1E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4B7DEBE7-7455-45DA-B671-8733EF47E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BB281CEA-1D3C-44DE-B7CC-DC17A01E2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defTabSz="45720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019336-6FF7-48E0-80F3-6F8997024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D0737-0B41-4C7C-93E6-84B64E74F187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496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93EA5921-FAFF-4593-9C12-C7F22F1F3A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B309DD8-46F3-44D8-879A-B80C9BFEB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066AA32-A14E-41D1-A2D8-49176F8AE3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D6B550-3B69-4B29-A07E-DB9A791CD1F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C44DE601-B6DF-47F5-9C04-7FF9CD1832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62D82EC3-BD23-44F4-B4D1-8EAE682528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215E0780-A215-4520-AD33-235D93E588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659838-86EA-48D0-B268-34ADA5C66CFE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C44DE601-B6DF-47F5-9C04-7FF9CD1832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62D82EC3-BD23-44F4-B4D1-8EAE682528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215E0780-A215-4520-AD33-235D93E588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659838-86EA-48D0-B268-34ADA5C66CFE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60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>
            <a:extLst>
              <a:ext uri="{FF2B5EF4-FFF2-40B4-BE49-F238E27FC236}">
                <a16:creationId xmlns:a16="http://schemas.microsoft.com/office/drawing/2014/main" id="{E97D92D0-0E10-4B8E-AB2B-1C00CDFE6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izenplatzhalter 2">
            <a:extLst>
              <a:ext uri="{FF2B5EF4-FFF2-40B4-BE49-F238E27FC236}">
                <a16:creationId xmlns:a16="http://schemas.microsoft.com/office/drawing/2014/main" id="{CB5565EC-C9CA-4200-9A55-AD59B51A1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80" name="Foliennummernplatzhalter 3">
            <a:extLst>
              <a:ext uri="{FF2B5EF4-FFF2-40B4-BE49-F238E27FC236}">
                <a16:creationId xmlns:a16="http://schemas.microsoft.com/office/drawing/2014/main" id="{09DCBA6C-0B98-4CB8-A18D-18DB8D745D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FD169E-74F7-45D5-81A4-413EC7FA3C28}" type="slidenum">
              <a:rPr lang="de-DE" altLang="de-D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8A48FF8F-1484-4324-B3CA-37E7E4E629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56C884BD-09DF-406E-935D-02F1C4F93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/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F91D4A03-7CAC-4503-9FCA-5E00C4EC53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6C00F1-C4CA-4BA9-B89D-497DB19AF78C}" type="slidenum">
              <a:rPr lang="de-DE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de-DE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C390CFC2-63DE-49DC-966B-E237CB37D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FEF5055A-B40F-4E57-A04E-CF9F14FED7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CB869BC3-7756-4365-B738-2AFD08E1E6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564A1D-8AF7-4A72-B2B4-141E27BB7B3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4B7DEBE7-7455-45DA-B671-8733EF47E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BB281CEA-1D3C-44DE-B7CC-DC17A01E2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defTabSz="45720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019336-6FF7-48E0-80F3-6F8997024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DD0737-0B41-4C7C-93E6-84B64E74F187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8145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4B7DEBE7-7455-45DA-B671-8733EF47E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BB281CEA-1D3C-44DE-B7CC-DC17A01E2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defTabSz="45720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019336-6FF7-48E0-80F3-6F8997024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DD0737-0B41-4C7C-93E6-84B64E74F187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4B7DEBE7-7455-45DA-B671-8733EF47E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BB281CEA-1D3C-44DE-B7CC-DC17A01E2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defTabSz="45720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019336-6FF7-48E0-80F3-6F8997024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DD0737-0B41-4C7C-93E6-84B64E74F187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5429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4B7DEBE7-7455-45DA-B671-8733EF47E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BB281CEA-1D3C-44DE-B7CC-DC17A01E2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defTabSz="45720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019336-6FF7-48E0-80F3-6F8997024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DD0737-0B41-4C7C-93E6-84B64E74F187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2776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iakép helye 1">
            <a:extLst>
              <a:ext uri="{FF2B5EF4-FFF2-40B4-BE49-F238E27FC236}">
                <a16:creationId xmlns:a16="http://schemas.microsoft.com/office/drawing/2014/main" id="{1C5A7825-598E-4424-A0BA-506F849A2B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Jegyzetek helye 2">
            <a:extLst>
              <a:ext uri="{FF2B5EF4-FFF2-40B4-BE49-F238E27FC236}">
                <a16:creationId xmlns:a16="http://schemas.microsoft.com/office/drawing/2014/main" id="{C9B79C87-65A3-4334-B935-CE1D03B7A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en-US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ED88C39-F391-4FB5-9B0D-C315F7243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AA0E9D-21BE-4C8C-BA0A-AD88F93BE415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D8DA1982-257B-4D33-A281-EF394F523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602871AB-0690-4195-B033-17D70C790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13CA11-1FE6-4B0F-A01E-3E071410B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A62348-6722-4DB9-827F-2F8E7D8266D1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L 2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>
            <a:extLst>
              <a:ext uri="{FF2B5EF4-FFF2-40B4-BE49-F238E27FC236}">
                <a16:creationId xmlns:a16="http://schemas.microsoft.com/office/drawing/2014/main" id="{4D6241B3-E475-4A66-B6A8-B8565ABDE38D}"/>
              </a:ext>
            </a:extLst>
          </p:cNvPr>
          <p:cNvSpPr/>
          <p:nvPr userDrawn="1"/>
        </p:nvSpPr>
        <p:spPr>
          <a:xfrm>
            <a:off x="0" y="641350"/>
            <a:ext cx="12192000" cy="6216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Rechteck 14">
            <a:extLst>
              <a:ext uri="{FF2B5EF4-FFF2-40B4-BE49-F238E27FC236}">
                <a16:creationId xmlns:a16="http://schemas.microsoft.com/office/drawing/2014/main" id="{B8F3B4F2-501B-42EA-97DC-3625D4BB3C16}"/>
              </a:ext>
            </a:extLst>
          </p:cNvPr>
          <p:cNvSpPr/>
          <p:nvPr userDrawn="1"/>
        </p:nvSpPr>
        <p:spPr>
          <a:xfrm>
            <a:off x="0" y="5497513"/>
            <a:ext cx="12192000" cy="1360487"/>
          </a:xfrm>
          <a:custGeom>
            <a:avLst/>
            <a:gdLst>
              <a:gd name="connsiteX0" fmla="*/ 0 w 12182685"/>
              <a:gd name="connsiteY0" fmla="*/ 0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0 w 12182685"/>
              <a:gd name="connsiteY4" fmla="*/ 0 h 1360025"/>
              <a:gd name="connsiteX0" fmla="*/ 9144 w 12182685"/>
              <a:gd name="connsiteY0" fmla="*/ 420624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9144 w 12182685"/>
              <a:gd name="connsiteY4" fmla="*/ 420624 h 1360025"/>
              <a:gd name="connsiteX0" fmla="*/ 0 w 12187663"/>
              <a:gd name="connsiteY0" fmla="*/ 551252 h 1360025"/>
              <a:gd name="connsiteX1" fmla="*/ 12187663 w 12187663"/>
              <a:gd name="connsiteY1" fmla="*/ 0 h 1360025"/>
              <a:gd name="connsiteX2" fmla="*/ 12187663 w 12187663"/>
              <a:gd name="connsiteY2" fmla="*/ 1360025 h 1360025"/>
              <a:gd name="connsiteX3" fmla="*/ 4978 w 12187663"/>
              <a:gd name="connsiteY3" fmla="*/ 1360025 h 1360025"/>
              <a:gd name="connsiteX4" fmla="*/ 0 w 12187663"/>
              <a:gd name="connsiteY4" fmla="*/ 551252 h 1360025"/>
              <a:gd name="connsiteX0" fmla="*/ 2405 w 12183006"/>
              <a:gd name="connsiteY0" fmla="*/ 480642 h 1360025"/>
              <a:gd name="connsiteX1" fmla="*/ 12183006 w 12183006"/>
              <a:gd name="connsiteY1" fmla="*/ 0 h 1360025"/>
              <a:gd name="connsiteX2" fmla="*/ 12183006 w 12183006"/>
              <a:gd name="connsiteY2" fmla="*/ 1360025 h 1360025"/>
              <a:gd name="connsiteX3" fmla="*/ 321 w 12183006"/>
              <a:gd name="connsiteY3" fmla="*/ 1360025 h 1360025"/>
              <a:gd name="connsiteX4" fmla="*/ 2405 w 12183006"/>
              <a:gd name="connsiteY4" fmla="*/ 480642 h 1360025"/>
              <a:gd name="connsiteX0" fmla="*/ 2084 w 12182685"/>
              <a:gd name="connsiteY0" fmla="*/ 480642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2084 w 12182685"/>
              <a:gd name="connsiteY4" fmla="*/ 480642 h 136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2685" h="1360025">
                <a:moveTo>
                  <a:pt x="2084" y="480642"/>
                </a:moveTo>
                <a:lnTo>
                  <a:pt x="12182685" y="0"/>
                </a:lnTo>
                <a:lnTo>
                  <a:pt x="12182685" y="1360025"/>
                </a:lnTo>
                <a:lnTo>
                  <a:pt x="0" y="1360025"/>
                </a:lnTo>
                <a:cubicBezTo>
                  <a:pt x="695" y="1066897"/>
                  <a:pt x="1389" y="773770"/>
                  <a:pt x="2084" y="4806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6" name="Gerade Verbindung 11">
            <a:extLst>
              <a:ext uri="{FF2B5EF4-FFF2-40B4-BE49-F238E27FC236}">
                <a16:creationId xmlns:a16="http://schemas.microsoft.com/office/drawing/2014/main" id="{12F0FDB9-1A60-4C14-B252-7B6A90292766}"/>
              </a:ext>
            </a:extLst>
          </p:cNvPr>
          <p:cNvCxnSpPr/>
          <p:nvPr userDrawn="1"/>
        </p:nvCxnSpPr>
        <p:spPr>
          <a:xfrm>
            <a:off x="0" y="641350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92332" y="1884988"/>
            <a:ext cx="10875546" cy="3397497"/>
          </a:xfrm>
        </p:spPr>
        <p:txBody>
          <a:bodyPr lIns="0" tIns="180000" rIns="0" bIns="216000">
            <a:noAutofit/>
          </a:bodyPr>
          <a:lstStyle>
            <a:lvl1pPr marL="134938" indent="-134938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600" cap="none" baseline="0">
                <a:solidFill>
                  <a:schemeClr val="tx1"/>
                </a:solidFill>
              </a:defRPr>
            </a:lvl1pPr>
            <a:lvl2pPr marL="269875" marR="0" indent="-134938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444500" indent="-134938">
              <a:spcBef>
                <a:spcPts val="400"/>
              </a:spcBef>
              <a:buFont typeface="Symbol" pitchFamily="2" charset="2"/>
              <a:buChar char="-"/>
              <a:tabLst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platzhalter 17"/>
          <p:cNvSpPr>
            <a:spLocks noGrp="1"/>
          </p:cNvSpPr>
          <p:nvPr>
            <p:ph type="body" sz="quarter" idx="10"/>
          </p:nvPr>
        </p:nvSpPr>
        <p:spPr>
          <a:xfrm>
            <a:off x="692332" y="784618"/>
            <a:ext cx="10875546" cy="904424"/>
          </a:xfrm>
        </p:spPr>
        <p:txBody>
          <a:bodyPr lIns="0" tIns="108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76479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4C9B3E-7309-4334-9AC8-4C0282E984A0}"/>
              </a:ext>
            </a:extLst>
          </p:cNvPr>
          <p:cNvCxnSpPr/>
          <p:nvPr userDrawn="1"/>
        </p:nvCxnSpPr>
        <p:spPr>
          <a:xfrm flipV="1">
            <a:off x="0" y="130175"/>
            <a:ext cx="12017375" cy="672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3282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b)"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65B4592-C775-462F-9D81-E948F36BFE79}"/>
              </a:ext>
            </a:extLst>
          </p:cNvPr>
          <p:cNvSpPr/>
          <p:nvPr userDrawn="1"/>
        </p:nvSpPr>
        <p:spPr>
          <a:xfrm>
            <a:off x="0" y="0"/>
            <a:ext cx="12212638" cy="6249988"/>
          </a:xfrm>
          <a:custGeom>
            <a:avLst/>
            <a:gdLst>
              <a:gd name="connsiteX0" fmla="*/ 0 w 12212098"/>
              <a:gd name="connsiteY0" fmla="*/ 0 h 6249405"/>
              <a:gd name="connsiteX1" fmla="*/ 12212098 w 12212098"/>
              <a:gd name="connsiteY1" fmla="*/ 0 h 6249405"/>
              <a:gd name="connsiteX2" fmla="*/ 12212098 w 12212098"/>
              <a:gd name="connsiteY2" fmla="*/ 6249405 h 6249405"/>
              <a:gd name="connsiteX3" fmla="*/ 12212096 w 12212098"/>
              <a:gd name="connsiteY3" fmla="*/ 6249405 h 6249405"/>
              <a:gd name="connsiteX4" fmla="*/ 0 w 12212098"/>
              <a:gd name="connsiteY4" fmla="*/ 6249405 h 6249405"/>
              <a:gd name="connsiteX5" fmla="*/ 0 w 12212098"/>
              <a:gd name="connsiteY5" fmla="*/ 6249404 h 6249405"/>
              <a:gd name="connsiteX6" fmla="*/ 12212096 w 12212098"/>
              <a:gd name="connsiteY6" fmla="*/ 6249404 h 6249405"/>
              <a:gd name="connsiteX7" fmla="*/ 12212096 w 12212098"/>
              <a:gd name="connsiteY7" fmla="*/ 5610197 h 6249405"/>
              <a:gd name="connsiteX8" fmla="*/ 0 w 12212098"/>
              <a:gd name="connsiteY8" fmla="*/ 6249404 h 624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2098" h="6249405">
                <a:moveTo>
                  <a:pt x="0" y="0"/>
                </a:moveTo>
                <a:lnTo>
                  <a:pt x="12212098" y="0"/>
                </a:lnTo>
                <a:lnTo>
                  <a:pt x="12212098" y="6249405"/>
                </a:lnTo>
                <a:lnTo>
                  <a:pt x="12212096" y="6249405"/>
                </a:lnTo>
                <a:lnTo>
                  <a:pt x="0" y="6249405"/>
                </a:lnTo>
                <a:lnTo>
                  <a:pt x="0" y="6249404"/>
                </a:lnTo>
                <a:lnTo>
                  <a:pt x="12212096" y="6249404"/>
                </a:lnTo>
                <a:lnTo>
                  <a:pt x="12212096" y="5610197"/>
                </a:lnTo>
                <a:lnTo>
                  <a:pt x="0" y="62494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024679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B5B2DD2-599B-4833-B9D2-41B32905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62DEC-57A4-4D4E-A05F-DC44E4EFBDB5}" type="datetimeFigureOut">
              <a:rPr lang="de-DE"/>
              <a:pPr>
                <a:defRPr/>
              </a:pPr>
              <a:t>21.12.2020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027D65A-5AE3-404E-A217-E3D77780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BB67AF36-172E-4D95-BAB3-336E3716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B7030-435C-4497-8915-6CF4F0421F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582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L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>
            <a:extLst>
              <a:ext uri="{FF2B5EF4-FFF2-40B4-BE49-F238E27FC236}">
                <a16:creationId xmlns:a16="http://schemas.microsoft.com/office/drawing/2014/main" id="{5D2B3905-CA57-48D4-8E8E-5B7A26B7333A}"/>
              </a:ext>
            </a:extLst>
          </p:cNvPr>
          <p:cNvSpPr/>
          <p:nvPr userDrawn="1"/>
        </p:nvSpPr>
        <p:spPr>
          <a:xfrm>
            <a:off x="0" y="655638"/>
            <a:ext cx="12192000" cy="6215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</a:endParaRPr>
          </a:p>
        </p:txBody>
      </p:sp>
      <p:cxnSp>
        <p:nvCxnSpPr>
          <p:cNvPr id="5" name="Gerade Verbindung 11">
            <a:extLst>
              <a:ext uri="{FF2B5EF4-FFF2-40B4-BE49-F238E27FC236}">
                <a16:creationId xmlns:a16="http://schemas.microsoft.com/office/drawing/2014/main" id="{765A7CF4-1971-4B7F-A531-7EB36640AB84}"/>
              </a:ext>
            </a:extLst>
          </p:cNvPr>
          <p:cNvCxnSpPr/>
          <p:nvPr userDrawn="1"/>
        </p:nvCxnSpPr>
        <p:spPr>
          <a:xfrm>
            <a:off x="0" y="641350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0"/>
          </p:nvPr>
        </p:nvSpPr>
        <p:spPr>
          <a:xfrm>
            <a:off x="692332" y="784618"/>
            <a:ext cx="10875546" cy="904424"/>
          </a:xfrm>
        </p:spPr>
        <p:txBody>
          <a:bodyPr lIns="0" tIns="108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92332" y="1884988"/>
            <a:ext cx="10875546" cy="3397497"/>
          </a:xfrm>
        </p:spPr>
        <p:txBody>
          <a:bodyPr lIns="0" tIns="180000" rIns="0" bIns="216000">
            <a:noAutofit/>
          </a:bodyPr>
          <a:lstStyle>
            <a:lvl1pPr marL="134938" indent="-134938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600" cap="none" baseline="0">
                <a:solidFill>
                  <a:schemeClr val="tx1"/>
                </a:solidFill>
              </a:defRPr>
            </a:lvl1pPr>
            <a:lvl2pPr marL="269875" marR="0" indent="-134938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444500" indent="-134938">
              <a:spcBef>
                <a:spcPts val="400"/>
              </a:spcBef>
              <a:buFont typeface="Symbol" pitchFamily="2" charset="2"/>
              <a:buChar char="-"/>
              <a:tabLst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9550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L 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>
            <a:extLst>
              <a:ext uri="{FF2B5EF4-FFF2-40B4-BE49-F238E27FC236}">
                <a16:creationId xmlns:a16="http://schemas.microsoft.com/office/drawing/2014/main" id="{C2679109-AD6A-43F9-BDF7-6CEAF75AC45F}"/>
              </a:ext>
            </a:extLst>
          </p:cNvPr>
          <p:cNvSpPr/>
          <p:nvPr userDrawn="1"/>
        </p:nvSpPr>
        <p:spPr>
          <a:xfrm>
            <a:off x="0" y="641350"/>
            <a:ext cx="12192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hteck 14">
            <a:extLst>
              <a:ext uri="{FF2B5EF4-FFF2-40B4-BE49-F238E27FC236}">
                <a16:creationId xmlns:a16="http://schemas.microsoft.com/office/drawing/2014/main" id="{6AB6612A-EE51-461E-B17B-568497D23D46}"/>
              </a:ext>
            </a:extLst>
          </p:cNvPr>
          <p:cNvSpPr/>
          <p:nvPr userDrawn="1"/>
        </p:nvSpPr>
        <p:spPr>
          <a:xfrm>
            <a:off x="0" y="5497513"/>
            <a:ext cx="12192000" cy="1360487"/>
          </a:xfrm>
          <a:custGeom>
            <a:avLst/>
            <a:gdLst>
              <a:gd name="connsiteX0" fmla="*/ 0 w 12182685"/>
              <a:gd name="connsiteY0" fmla="*/ 0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0 w 12182685"/>
              <a:gd name="connsiteY4" fmla="*/ 0 h 1360025"/>
              <a:gd name="connsiteX0" fmla="*/ 9144 w 12182685"/>
              <a:gd name="connsiteY0" fmla="*/ 420624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9144 w 12182685"/>
              <a:gd name="connsiteY4" fmla="*/ 420624 h 1360025"/>
              <a:gd name="connsiteX0" fmla="*/ 0 w 12187663"/>
              <a:gd name="connsiteY0" fmla="*/ 551252 h 1360025"/>
              <a:gd name="connsiteX1" fmla="*/ 12187663 w 12187663"/>
              <a:gd name="connsiteY1" fmla="*/ 0 h 1360025"/>
              <a:gd name="connsiteX2" fmla="*/ 12187663 w 12187663"/>
              <a:gd name="connsiteY2" fmla="*/ 1360025 h 1360025"/>
              <a:gd name="connsiteX3" fmla="*/ 4978 w 12187663"/>
              <a:gd name="connsiteY3" fmla="*/ 1360025 h 1360025"/>
              <a:gd name="connsiteX4" fmla="*/ 0 w 12187663"/>
              <a:gd name="connsiteY4" fmla="*/ 551252 h 1360025"/>
              <a:gd name="connsiteX0" fmla="*/ 2405 w 12183006"/>
              <a:gd name="connsiteY0" fmla="*/ 480642 h 1360025"/>
              <a:gd name="connsiteX1" fmla="*/ 12183006 w 12183006"/>
              <a:gd name="connsiteY1" fmla="*/ 0 h 1360025"/>
              <a:gd name="connsiteX2" fmla="*/ 12183006 w 12183006"/>
              <a:gd name="connsiteY2" fmla="*/ 1360025 h 1360025"/>
              <a:gd name="connsiteX3" fmla="*/ 321 w 12183006"/>
              <a:gd name="connsiteY3" fmla="*/ 1360025 h 1360025"/>
              <a:gd name="connsiteX4" fmla="*/ 2405 w 12183006"/>
              <a:gd name="connsiteY4" fmla="*/ 480642 h 1360025"/>
              <a:gd name="connsiteX0" fmla="*/ 2084 w 12182685"/>
              <a:gd name="connsiteY0" fmla="*/ 480642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2084 w 12182685"/>
              <a:gd name="connsiteY4" fmla="*/ 480642 h 136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2685" h="1360025">
                <a:moveTo>
                  <a:pt x="2084" y="480642"/>
                </a:moveTo>
                <a:lnTo>
                  <a:pt x="12182685" y="0"/>
                </a:lnTo>
                <a:lnTo>
                  <a:pt x="12182685" y="1360025"/>
                </a:lnTo>
                <a:lnTo>
                  <a:pt x="0" y="1360025"/>
                </a:lnTo>
                <a:cubicBezTo>
                  <a:pt x="695" y="1066897"/>
                  <a:pt x="1389" y="773770"/>
                  <a:pt x="2084" y="4806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6" name="Gerade Verbindung 11">
            <a:extLst>
              <a:ext uri="{FF2B5EF4-FFF2-40B4-BE49-F238E27FC236}">
                <a16:creationId xmlns:a16="http://schemas.microsoft.com/office/drawing/2014/main" id="{1055BA14-C5A0-4A1B-8DCD-BC81BCB494F5}"/>
              </a:ext>
            </a:extLst>
          </p:cNvPr>
          <p:cNvCxnSpPr/>
          <p:nvPr userDrawn="1"/>
        </p:nvCxnSpPr>
        <p:spPr>
          <a:xfrm>
            <a:off x="0" y="641350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92332" y="1884988"/>
            <a:ext cx="10816046" cy="3397497"/>
          </a:xfrm>
        </p:spPr>
        <p:txBody>
          <a:bodyPr lIns="0" tIns="180000" rIns="0" bIns="216000">
            <a:noAutofit/>
          </a:bodyPr>
          <a:lstStyle>
            <a:lvl1pPr marL="134938" indent="-134938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600" cap="none" baseline="0">
                <a:solidFill>
                  <a:schemeClr val="tx1"/>
                </a:solidFill>
              </a:defRPr>
            </a:lvl1pPr>
            <a:lvl2pPr marL="269875" marR="0" indent="-134938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444500" indent="-134938">
              <a:spcBef>
                <a:spcPts val="400"/>
              </a:spcBef>
              <a:buFont typeface="Symbol" pitchFamily="2" charset="2"/>
              <a:buChar char="-"/>
              <a:tabLst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platzhalter 17"/>
          <p:cNvSpPr>
            <a:spLocks noGrp="1"/>
          </p:cNvSpPr>
          <p:nvPr>
            <p:ph type="body" sz="quarter" idx="10"/>
          </p:nvPr>
        </p:nvSpPr>
        <p:spPr>
          <a:xfrm>
            <a:off x="692332" y="784618"/>
            <a:ext cx="10875546" cy="904424"/>
          </a:xfrm>
        </p:spPr>
        <p:txBody>
          <a:bodyPr lIns="0" tIns="108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0907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6FF06608-C357-421B-8C3A-B4929E0BA18C}"/>
              </a:ext>
            </a:extLst>
          </p:cNvPr>
          <p:cNvSpPr/>
          <p:nvPr userDrawn="1"/>
        </p:nvSpPr>
        <p:spPr>
          <a:xfrm>
            <a:off x="0" y="641350"/>
            <a:ext cx="12192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9" name="Gerade Verbindung 11">
            <a:extLst>
              <a:ext uri="{FF2B5EF4-FFF2-40B4-BE49-F238E27FC236}">
                <a16:creationId xmlns:a16="http://schemas.microsoft.com/office/drawing/2014/main" id="{3A50E824-6B96-4A7A-ABAC-9241D9CAE1C9}"/>
              </a:ext>
            </a:extLst>
          </p:cNvPr>
          <p:cNvCxnSpPr/>
          <p:nvPr userDrawn="1"/>
        </p:nvCxnSpPr>
        <p:spPr>
          <a:xfrm>
            <a:off x="0" y="641350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672263" y="1884988"/>
            <a:ext cx="4836116" cy="3397497"/>
          </a:xfrm>
        </p:spPr>
        <p:txBody>
          <a:bodyPr lIns="0" tIns="180000" rIns="0" bIns="216000">
            <a:noAutofit/>
          </a:bodyPr>
          <a:lstStyle>
            <a:lvl1pPr marL="134938" indent="-134938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cap="none" baseline="0">
                <a:solidFill>
                  <a:schemeClr val="tx1"/>
                </a:solidFill>
              </a:defRPr>
            </a:lvl1pPr>
            <a:lvl2pPr marL="269875" marR="0" indent="-1349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 sz="2000">
                <a:solidFill>
                  <a:schemeClr val="tx1"/>
                </a:solidFill>
              </a:defRPr>
            </a:lvl2pPr>
            <a:lvl3pPr marL="444500" indent="-134938">
              <a:spcBef>
                <a:spcPts val="1000"/>
              </a:spcBef>
              <a:buFont typeface="Symbol" pitchFamily="2" charset="2"/>
              <a:buChar char="-"/>
              <a:tabLst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4"/>
          </p:nvPr>
        </p:nvSpPr>
        <p:spPr>
          <a:xfrm>
            <a:off x="692332" y="2097088"/>
            <a:ext cx="5403668" cy="3794125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 rot="5400000">
            <a:off x="4274609" y="3782949"/>
            <a:ext cx="3973214" cy="242888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0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1309688" y="5913436"/>
            <a:ext cx="5072972" cy="47316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0"/>
          </p:nvPr>
        </p:nvSpPr>
        <p:spPr>
          <a:xfrm>
            <a:off x="692332" y="784618"/>
            <a:ext cx="10875546" cy="904424"/>
          </a:xfrm>
        </p:spPr>
        <p:txBody>
          <a:bodyPr lIns="0" tIns="108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1803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>
            <a:extLst>
              <a:ext uri="{FF2B5EF4-FFF2-40B4-BE49-F238E27FC236}">
                <a16:creationId xmlns:a16="http://schemas.microsoft.com/office/drawing/2014/main" id="{7389484A-88F9-4734-9204-FCD7C7CE77BC}"/>
              </a:ext>
            </a:extLst>
          </p:cNvPr>
          <p:cNvSpPr/>
          <p:nvPr userDrawn="1"/>
        </p:nvSpPr>
        <p:spPr>
          <a:xfrm>
            <a:off x="0" y="641350"/>
            <a:ext cx="12192000" cy="6216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Rechteck 14">
            <a:extLst>
              <a:ext uri="{FF2B5EF4-FFF2-40B4-BE49-F238E27FC236}">
                <a16:creationId xmlns:a16="http://schemas.microsoft.com/office/drawing/2014/main" id="{1D39EB6C-4553-4384-8306-7F95F6A70868}"/>
              </a:ext>
            </a:extLst>
          </p:cNvPr>
          <p:cNvSpPr/>
          <p:nvPr userDrawn="1"/>
        </p:nvSpPr>
        <p:spPr>
          <a:xfrm>
            <a:off x="0" y="5497513"/>
            <a:ext cx="12192000" cy="1360487"/>
          </a:xfrm>
          <a:custGeom>
            <a:avLst/>
            <a:gdLst>
              <a:gd name="connsiteX0" fmla="*/ 0 w 12182685"/>
              <a:gd name="connsiteY0" fmla="*/ 0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0 w 12182685"/>
              <a:gd name="connsiteY4" fmla="*/ 0 h 1360025"/>
              <a:gd name="connsiteX0" fmla="*/ 9144 w 12182685"/>
              <a:gd name="connsiteY0" fmla="*/ 420624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9144 w 12182685"/>
              <a:gd name="connsiteY4" fmla="*/ 420624 h 1360025"/>
              <a:gd name="connsiteX0" fmla="*/ 0 w 12187663"/>
              <a:gd name="connsiteY0" fmla="*/ 551252 h 1360025"/>
              <a:gd name="connsiteX1" fmla="*/ 12187663 w 12187663"/>
              <a:gd name="connsiteY1" fmla="*/ 0 h 1360025"/>
              <a:gd name="connsiteX2" fmla="*/ 12187663 w 12187663"/>
              <a:gd name="connsiteY2" fmla="*/ 1360025 h 1360025"/>
              <a:gd name="connsiteX3" fmla="*/ 4978 w 12187663"/>
              <a:gd name="connsiteY3" fmla="*/ 1360025 h 1360025"/>
              <a:gd name="connsiteX4" fmla="*/ 0 w 12187663"/>
              <a:gd name="connsiteY4" fmla="*/ 551252 h 1360025"/>
              <a:gd name="connsiteX0" fmla="*/ 2405 w 12183006"/>
              <a:gd name="connsiteY0" fmla="*/ 480642 h 1360025"/>
              <a:gd name="connsiteX1" fmla="*/ 12183006 w 12183006"/>
              <a:gd name="connsiteY1" fmla="*/ 0 h 1360025"/>
              <a:gd name="connsiteX2" fmla="*/ 12183006 w 12183006"/>
              <a:gd name="connsiteY2" fmla="*/ 1360025 h 1360025"/>
              <a:gd name="connsiteX3" fmla="*/ 321 w 12183006"/>
              <a:gd name="connsiteY3" fmla="*/ 1360025 h 1360025"/>
              <a:gd name="connsiteX4" fmla="*/ 2405 w 12183006"/>
              <a:gd name="connsiteY4" fmla="*/ 480642 h 1360025"/>
              <a:gd name="connsiteX0" fmla="*/ 2084 w 12182685"/>
              <a:gd name="connsiteY0" fmla="*/ 480642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2084 w 12182685"/>
              <a:gd name="connsiteY4" fmla="*/ 480642 h 136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2685" h="1360025">
                <a:moveTo>
                  <a:pt x="2084" y="480642"/>
                </a:moveTo>
                <a:lnTo>
                  <a:pt x="12182685" y="0"/>
                </a:lnTo>
                <a:lnTo>
                  <a:pt x="12182685" y="1360025"/>
                </a:lnTo>
                <a:lnTo>
                  <a:pt x="0" y="1360025"/>
                </a:lnTo>
                <a:cubicBezTo>
                  <a:pt x="695" y="1066897"/>
                  <a:pt x="1389" y="773770"/>
                  <a:pt x="2084" y="4806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7" name="Gerade Verbindung 11">
            <a:extLst>
              <a:ext uri="{FF2B5EF4-FFF2-40B4-BE49-F238E27FC236}">
                <a16:creationId xmlns:a16="http://schemas.microsoft.com/office/drawing/2014/main" id="{BF8F688E-F3E1-4A18-A60C-D6DABC1481E7}"/>
              </a:ext>
            </a:extLst>
          </p:cNvPr>
          <p:cNvCxnSpPr/>
          <p:nvPr userDrawn="1"/>
        </p:nvCxnSpPr>
        <p:spPr>
          <a:xfrm>
            <a:off x="0" y="641350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92332" y="1884988"/>
            <a:ext cx="5691006" cy="3397497"/>
          </a:xfrm>
        </p:spPr>
        <p:txBody>
          <a:bodyPr lIns="0" tIns="180000" rIns="0" bIns="216000">
            <a:noAutofit/>
          </a:bodyPr>
          <a:lstStyle>
            <a:lvl1pPr marL="134938" indent="-134938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600" cap="none" baseline="0">
                <a:solidFill>
                  <a:schemeClr val="tx1"/>
                </a:solidFill>
              </a:defRPr>
            </a:lvl1pPr>
            <a:lvl2pPr marL="269875" marR="0" indent="-134938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444500" indent="-134938">
              <a:spcBef>
                <a:spcPts val="400"/>
              </a:spcBef>
              <a:buFont typeface="Symbol" pitchFamily="2" charset="2"/>
              <a:buChar char="-"/>
              <a:tabLst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platzhalter 17"/>
          <p:cNvSpPr>
            <a:spLocks noGrp="1"/>
          </p:cNvSpPr>
          <p:nvPr>
            <p:ph type="body" sz="quarter" idx="14"/>
          </p:nvPr>
        </p:nvSpPr>
        <p:spPr>
          <a:xfrm>
            <a:off x="6677389" y="1884988"/>
            <a:ext cx="4830989" cy="3397497"/>
          </a:xfrm>
        </p:spPr>
        <p:txBody>
          <a:bodyPr lIns="0" tIns="180000" rIns="0" bIns="216000">
            <a:noAutofit/>
          </a:bodyPr>
          <a:lstStyle>
            <a:lvl1pPr marL="134938" indent="-134938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600" cap="none" baseline="0">
                <a:solidFill>
                  <a:schemeClr val="tx1"/>
                </a:solidFill>
              </a:defRPr>
            </a:lvl1pPr>
            <a:lvl2pPr marL="269875" marR="0" indent="-134938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444500" indent="-134938">
              <a:spcBef>
                <a:spcPts val="400"/>
              </a:spcBef>
              <a:buFont typeface="Symbol" pitchFamily="2" charset="2"/>
              <a:buChar char="-"/>
              <a:tabLst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0"/>
          </p:nvPr>
        </p:nvSpPr>
        <p:spPr>
          <a:xfrm>
            <a:off x="692332" y="784618"/>
            <a:ext cx="10875546" cy="904424"/>
          </a:xfrm>
        </p:spPr>
        <p:txBody>
          <a:bodyPr lIns="0" tIns="108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0707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>
            <a:extLst>
              <a:ext uri="{FF2B5EF4-FFF2-40B4-BE49-F238E27FC236}">
                <a16:creationId xmlns:a16="http://schemas.microsoft.com/office/drawing/2014/main" id="{E1D3BD67-8856-45DC-A235-8C64B91E01C7}"/>
              </a:ext>
            </a:extLst>
          </p:cNvPr>
          <p:cNvSpPr/>
          <p:nvPr userDrawn="1"/>
        </p:nvSpPr>
        <p:spPr>
          <a:xfrm>
            <a:off x="0" y="641350"/>
            <a:ext cx="12192000" cy="6216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hteck 14">
            <a:extLst>
              <a:ext uri="{FF2B5EF4-FFF2-40B4-BE49-F238E27FC236}">
                <a16:creationId xmlns:a16="http://schemas.microsoft.com/office/drawing/2014/main" id="{993A1BAF-225D-4A2C-BAF1-C613FDC9A254}"/>
              </a:ext>
            </a:extLst>
          </p:cNvPr>
          <p:cNvSpPr/>
          <p:nvPr userDrawn="1"/>
        </p:nvSpPr>
        <p:spPr>
          <a:xfrm>
            <a:off x="0" y="5497513"/>
            <a:ext cx="12192000" cy="1360487"/>
          </a:xfrm>
          <a:custGeom>
            <a:avLst/>
            <a:gdLst>
              <a:gd name="connsiteX0" fmla="*/ 0 w 12182685"/>
              <a:gd name="connsiteY0" fmla="*/ 0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0 w 12182685"/>
              <a:gd name="connsiteY4" fmla="*/ 0 h 1360025"/>
              <a:gd name="connsiteX0" fmla="*/ 9144 w 12182685"/>
              <a:gd name="connsiteY0" fmla="*/ 420624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9144 w 12182685"/>
              <a:gd name="connsiteY4" fmla="*/ 420624 h 1360025"/>
              <a:gd name="connsiteX0" fmla="*/ 0 w 12187663"/>
              <a:gd name="connsiteY0" fmla="*/ 551252 h 1360025"/>
              <a:gd name="connsiteX1" fmla="*/ 12187663 w 12187663"/>
              <a:gd name="connsiteY1" fmla="*/ 0 h 1360025"/>
              <a:gd name="connsiteX2" fmla="*/ 12187663 w 12187663"/>
              <a:gd name="connsiteY2" fmla="*/ 1360025 h 1360025"/>
              <a:gd name="connsiteX3" fmla="*/ 4978 w 12187663"/>
              <a:gd name="connsiteY3" fmla="*/ 1360025 h 1360025"/>
              <a:gd name="connsiteX4" fmla="*/ 0 w 12187663"/>
              <a:gd name="connsiteY4" fmla="*/ 551252 h 1360025"/>
              <a:gd name="connsiteX0" fmla="*/ 2405 w 12183006"/>
              <a:gd name="connsiteY0" fmla="*/ 480642 h 1360025"/>
              <a:gd name="connsiteX1" fmla="*/ 12183006 w 12183006"/>
              <a:gd name="connsiteY1" fmla="*/ 0 h 1360025"/>
              <a:gd name="connsiteX2" fmla="*/ 12183006 w 12183006"/>
              <a:gd name="connsiteY2" fmla="*/ 1360025 h 1360025"/>
              <a:gd name="connsiteX3" fmla="*/ 321 w 12183006"/>
              <a:gd name="connsiteY3" fmla="*/ 1360025 h 1360025"/>
              <a:gd name="connsiteX4" fmla="*/ 2405 w 12183006"/>
              <a:gd name="connsiteY4" fmla="*/ 480642 h 1360025"/>
              <a:gd name="connsiteX0" fmla="*/ 2084 w 12182685"/>
              <a:gd name="connsiteY0" fmla="*/ 480642 h 1360025"/>
              <a:gd name="connsiteX1" fmla="*/ 12182685 w 12182685"/>
              <a:gd name="connsiteY1" fmla="*/ 0 h 1360025"/>
              <a:gd name="connsiteX2" fmla="*/ 12182685 w 12182685"/>
              <a:gd name="connsiteY2" fmla="*/ 1360025 h 1360025"/>
              <a:gd name="connsiteX3" fmla="*/ 0 w 12182685"/>
              <a:gd name="connsiteY3" fmla="*/ 1360025 h 1360025"/>
              <a:gd name="connsiteX4" fmla="*/ 2084 w 12182685"/>
              <a:gd name="connsiteY4" fmla="*/ 480642 h 136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2685" h="1360025">
                <a:moveTo>
                  <a:pt x="2084" y="480642"/>
                </a:moveTo>
                <a:lnTo>
                  <a:pt x="12182685" y="0"/>
                </a:lnTo>
                <a:lnTo>
                  <a:pt x="12182685" y="1360025"/>
                </a:lnTo>
                <a:lnTo>
                  <a:pt x="0" y="1360025"/>
                </a:lnTo>
                <a:cubicBezTo>
                  <a:pt x="695" y="1066897"/>
                  <a:pt x="1389" y="773770"/>
                  <a:pt x="2084" y="4806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5" name="Gerade Verbindung 11">
            <a:extLst>
              <a:ext uri="{FF2B5EF4-FFF2-40B4-BE49-F238E27FC236}">
                <a16:creationId xmlns:a16="http://schemas.microsoft.com/office/drawing/2014/main" id="{BFC2E7CF-4448-4395-8B9B-84CB3A5D1626}"/>
              </a:ext>
            </a:extLst>
          </p:cNvPr>
          <p:cNvCxnSpPr/>
          <p:nvPr userDrawn="1"/>
        </p:nvCxnSpPr>
        <p:spPr>
          <a:xfrm>
            <a:off x="0" y="641350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705395" y="1196976"/>
            <a:ext cx="10789919" cy="4085510"/>
          </a:xfrm>
        </p:spPr>
        <p:txBody>
          <a:bodyPr lIns="0" tIns="180000" rIns="0" bIns="216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cap="none" baseline="0">
                <a:solidFill>
                  <a:schemeClr val="tx1"/>
                </a:solidFill>
              </a:defRPr>
            </a:lvl1pPr>
            <a:lvl2pPr marL="134937" marR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itchFamily="2" charset="2"/>
              <a:buNone/>
              <a:tabLst/>
              <a:defRPr sz="1600">
                <a:solidFill>
                  <a:schemeClr val="tx1"/>
                </a:solidFill>
              </a:defRPr>
            </a:lvl2pPr>
            <a:lvl3pPr marL="309562" indent="0">
              <a:spcBef>
                <a:spcPts val="400"/>
              </a:spcBef>
              <a:buFont typeface="Symbol" pitchFamily="2" charset="2"/>
              <a:buNone/>
              <a:tabLst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98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80BF1-0C15-43EA-B7CF-CED5E5BD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67640E-BB15-4118-B822-B7E773D27192}" type="datetimeFigureOut">
              <a:rPr lang="en-GB"/>
              <a:pPr>
                <a:defRPr/>
              </a:pPr>
              <a:t>21/12/2020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AE606-D5F0-4835-A2CE-6FB290F3A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B4F62-02FA-41BD-A30A-7D1132B5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B800FA-84E3-4C7D-8152-1BC43F4F26A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197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07377A-536F-476C-82B1-9C9586AB3ABF}"/>
              </a:ext>
            </a:extLst>
          </p:cNvPr>
          <p:cNvCxnSpPr/>
          <p:nvPr userDrawn="1"/>
        </p:nvCxnSpPr>
        <p:spPr>
          <a:xfrm flipV="1">
            <a:off x="0" y="130175"/>
            <a:ext cx="12017375" cy="672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34" y="274639"/>
            <a:ext cx="11523133" cy="56197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34434" y="981076"/>
            <a:ext cx="5659967" cy="51911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1" y="981076"/>
            <a:ext cx="5659967" cy="25193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1" y="3652838"/>
            <a:ext cx="5659967" cy="2519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4F13328F-4B38-429E-B8BA-2064729927B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82100" y="6124575"/>
            <a:ext cx="2844800" cy="4762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9FC8D9-4D63-47EF-901C-85EC730FE0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50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68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8461A167-22B6-48A5-80DC-CE150FC6AF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Mastertitelformat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F1A4EAB4-F4CD-40B0-8A31-48AF90EBD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FB52C1-97EC-4792-BD9D-D5CC45D0B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Arial" panose="020B0604020202020204"/>
              </a:defRPr>
            </a:lvl1pPr>
          </a:lstStyle>
          <a:p>
            <a:pPr>
              <a:defRPr/>
            </a:pPr>
            <a:fld id="{0FDC6670-0C75-48C6-B695-B99603CC762C}" type="datetimeFigureOut">
              <a:rPr lang="de-DE"/>
              <a:pPr>
                <a:defRPr/>
              </a:pPr>
              <a:t>21.12.2020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41DE2C-05FE-4A44-900D-633458A53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Arial" panose="020B0604020202020204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5D2F96-7E4A-4AA7-A97A-BD820F775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Arial" panose="020B0604020202020204"/>
              </a:defRPr>
            </a:lvl1pPr>
          </a:lstStyle>
          <a:p>
            <a:pPr>
              <a:defRPr/>
            </a:pPr>
            <a:fld id="{81A7AF44-E0C5-4A09-9663-273112DF55D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0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2.jpe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11" Type="http://schemas.openxmlformats.org/officeDocument/2006/relationships/image" Target="../media/image37.jpeg"/><Relationship Id="rId5" Type="http://schemas.openxmlformats.org/officeDocument/2006/relationships/image" Target="../media/image28.png"/><Relationship Id="rId10" Type="http://schemas.openxmlformats.org/officeDocument/2006/relationships/image" Target="../media/image36.jpeg"/><Relationship Id="rId4" Type="http://schemas.openxmlformats.org/officeDocument/2006/relationships/image" Target="../media/image27.jpeg"/><Relationship Id="rId9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britishlivertrust.org.uk/your-stories-of-life-in-lockdown/" TargetMode="External"/><Relationship Id="rId2" Type="http://schemas.openxmlformats.org/officeDocument/2006/relationships/hyperlink" Target="https://www.neuro-central.com/navigating-the-covid-19-pandemic-a-new-way-of-living-for-people-with-multiple-sclerosis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42.png"/><Relationship Id="rId4" Type="http://schemas.openxmlformats.org/officeDocument/2006/relationships/image" Target="../media/image47.sv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2.jpe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11" Type="http://schemas.openxmlformats.org/officeDocument/2006/relationships/image" Target="../media/image37.jpeg"/><Relationship Id="rId5" Type="http://schemas.openxmlformats.org/officeDocument/2006/relationships/image" Target="../media/image28.png"/><Relationship Id="rId10" Type="http://schemas.openxmlformats.org/officeDocument/2006/relationships/image" Target="../media/image36.jpeg"/><Relationship Id="rId4" Type="http://schemas.openxmlformats.org/officeDocument/2006/relationships/image" Target="../media/image27.jpeg"/><Relationship Id="rId9" Type="http://schemas.openxmlformats.org/officeDocument/2006/relationships/image" Target="../media/image3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jpeg"/><Relationship Id="rId7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7.jpeg"/><Relationship Id="rId4" Type="http://schemas.openxmlformats.org/officeDocument/2006/relationships/image" Target="../media/image27.jpeg"/><Relationship Id="rId9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jpeg"/><Relationship Id="rId7" Type="http://schemas.openxmlformats.org/officeDocument/2006/relationships/image" Target="../media/image34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29.jpe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26" Type="http://schemas.openxmlformats.org/officeDocument/2006/relationships/image" Target="../media/image74.jpeg"/><Relationship Id="rId39" Type="http://schemas.openxmlformats.org/officeDocument/2006/relationships/image" Target="../media/image87.jpeg"/><Relationship Id="rId21" Type="http://schemas.openxmlformats.org/officeDocument/2006/relationships/image" Target="../media/image69.jpeg"/><Relationship Id="rId34" Type="http://schemas.openxmlformats.org/officeDocument/2006/relationships/image" Target="../media/image82.jpeg"/><Relationship Id="rId42" Type="http://schemas.openxmlformats.org/officeDocument/2006/relationships/image" Target="../media/image90.jpeg"/><Relationship Id="rId47" Type="http://schemas.openxmlformats.org/officeDocument/2006/relationships/image" Target="../media/image95.jpeg"/><Relationship Id="rId50" Type="http://schemas.openxmlformats.org/officeDocument/2006/relationships/image" Target="../media/image98.jpeg"/><Relationship Id="rId55" Type="http://schemas.openxmlformats.org/officeDocument/2006/relationships/image" Target="../media/image103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4.jpeg"/><Relationship Id="rId29" Type="http://schemas.openxmlformats.org/officeDocument/2006/relationships/image" Target="../media/image77.jpeg"/><Relationship Id="rId11" Type="http://schemas.openxmlformats.org/officeDocument/2006/relationships/image" Target="../media/image59.jpeg"/><Relationship Id="rId24" Type="http://schemas.openxmlformats.org/officeDocument/2006/relationships/image" Target="../media/image72.jpeg"/><Relationship Id="rId32" Type="http://schemas.openxmlformats.org/officeDocument/2006/relationships/image" Target="../media/image80.jpeg"/><Relationship Id="rId37" Type="http://schemas.openxmlformats.org/officeDocument/2006/relationships/image" Target="../media/image85.jpeg"/><Relationship Id="rId40" Type="http://schemas.openxmlformats.org/officeDocument/2006/relationships/image" Target="../media/image88.jpeg"/><Relationship Id="rId45" Type="http://schemas.openxmlformats.org/officeDocument/2006/relationships/image" Target="../media/image93.jpeg"/><Relationship Id="rId53" Type="http://schemas.openxmlformats.org/officeDocument/2006/relationships/image" Target="../media/image101.jpeg"/><Relationship Id="rId58" Type="http://schemas.openxmlformats.org/officeDocument/2006/relationships/image" Target="../media/image106.jpeg"/><Relationship Id="rId5" Type="http://schemas.openxmlformats.org/officeDocument/2006/relationships/image" Target="../media/image53.jpe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Relationship Id="rId27" Type="http://schemas.openxmlformats.org/officeDocument/2006/relationships/image" Target="../media/image75.jpeg"/><Relationship Id="rId30" Type="http://schemas.openxmlformats.org/officeDocument/2006/relationships/image" Target="../media/image78.jpeg"/><Relationship Id="rId35" Type="http://schemas.openxmlformats.org/officeDocument/2006/relationships/image" Target="../media/image83.jpeg"/><Relationship Id="rId43" Type="http://schemas.openxmlformats.org/officeDocument/2006/relationships/image" Target="../media/image91.jpeg"/><Relationship Id="rId48" Type="http://schemas.openxmlformats.org/officeDocument/2006/relationships/image" Target="../media/image96.jpeg"/><Relationship Id="rId56" Type="http://schemas.openxmlformats.org/officeDocument/2006/relationships/image" Target="../media/image104.jpeg"/><Relationship Id="rId8" Type="http://schemas.openxmlformats.org/officeDocument/2006/relationships/image" Target="../media/image56.jpeg"/><Relationship Id="rId51" Type="http://schemas.openxmlformats.org/officeDocument/2006/relationships/image" Target="../media/image99.jpeg"/><Relationship Id="rId3" Type="http://schemas.openxmlformats.org/officeDocument/2006/relationships/image" Target="../media/image51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3.jpeg"/><Relationship Id="rId33" Type="http://schemas.openxmlformats.org/officeDocument/2006/relationships/image" Target="../media/image81.jpeg"/><Relationship Id="rId38" Type="http://schemas.openxmlformats.org/officeDocument/2006/relationships/image" Target="../media/image86.jpeg"/><Relationship Id="rId46" Type="http://schemas.openxmlformats.org/officeDocument/2006/relationships/image" Target="../media/image94.jpeg"/><Relationship Id="rId20" Type="http://schemas.openxmlformats.org/officeDocument/2006/relationships/image" Target="../media/image68.jpeg"/><Relationship Id="rId41" Type="http://schemas.openxmlformats.org/officeDocument/2006/relationships/image" Target="../media/image89.jpeg"/><Relationship Id="rId54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28" Type="http://schemas.openxmlformats.org/officeDocument/2006/relationships/image" Target="../media/image76.jpeg"/><Relationship Id="rId36" Type="http://schemas.openxmlformats.org/officeDocument/2006/relationships/image" Target="../media/image84.jpeg"/><Relationship Id="rId49" Type="http://schemas.openxmlformats.org/officeDocument/2006/relationships/image" Target="../media/image97.jpeg"/><Relationship Id="rId57" Type="http://schemas.openxmlformats.org/officeDocument/2006/relationships/image" Target="../media/image105.jpeg"/><Relationship Id="rId10" Type="http://schemas.openxmlformats.org/officeDocument/2006/relationships/image" Target="../media/image58.jpeg"/><Relationship Id="rId31" Type="http://schemas.openxmlformats.org/officeDocument/2006/relationships/image" Target="../media/image79.jpeg"/><Relationship Id="rId44" Type="http://schemas.openxmlformats.org/officeDocument/2006/relationships/image" Target="../media/image92.jpeg"/><Relationship Id="rId52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FF2B5EF4-FFF2-40B4-BE49-F238E27FC236}">
                <a16:creationId xmlns:a16="http://schemas.microsoft.com/office/drawing/2014/main" id="{7E301682-1B9A-422F-8D26-E865F318E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1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US" altLang="de-DE" sz="2000" b="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de-DE" altLang="de-DE" sz="3200" b="0"/>
          </a:p>
        </p:txBody>
      </p:sp>
      <p:sp>
        <p:nvSpPr>
          <p:cNvPr id="15363" name="Rectangle 13">
            <a:extLst>
              <a:ext uri="{FF2B5EF4-FFF2-40B4-BE49-F238E27FC236}">
                <a16:creationId xmlns:a16="http://schemas.microsoft.com/office/drawing/2014/main" id="{B051810E-0D1A-4DC7-A5D1-A98F4B1C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995267"/>
            <a:ext cx="9144000" cy="255454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de-DE" altLang="de-DE" sz="1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de-DE" sz="1600" b="1" u="sng" dirty="0">
                <a:solidFill>
                  <a:srgbClr val="000000"/>
                </a:solidFill>
                <a:latin typeface="+mj-lt"/>
                <a:ea typeface="ＭＳ Ｐゴシック" panose="020B0600070205080204" pitchFamily="34" charset="-128"/>
              </a:rPr>
              <a:t>Chair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>
                <a:solidFill>
                  <a:srgbClr val="000000"/>
                </a:solidFill>
                <a:latin typeface="+mj-lt"/>
                <a:ea typeface="ＭＳ Ｐゴシック" panose="020B0600070205080204" pitchFamily="34" charset="-128"/>
              </a:rPr>
              <a:t>Marcus Maurer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+mn-lt"/>
                <a:ea typeface="ＭＳ Ｐゴシック" panose="020B0600070205080204" pitchFamily="34" charset="-128"/>
              </a:rPr>
              <a:t>Dermatological Allergology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+mn-lt"/>
                <a:ea typeface="ＭＳ Ｐゴシック" panose="020B0600070205080204" pitchFamily="34" charset="-128"/>
                <a:cs typeface="Times New Roman" panose="02020603050405020304" pitchFamily="18" charset="0"/>
              </a:rPr>
              <a:t>Allergie-Centrum-Charité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+mn-lt"/>
                <a:ea typeface="ＭＳ Ｐゴシック" panose="020B0600070205080204" pitchFamily="34" charset="-128"/>
              </a:rPr>
              <a:t>Department of Dermatology and Allergy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+mn-lt"/>
                <a:ea typeface="ＭＳ Ｐゴシック" panose="020B0600070205080204" pitchFamily="34" charset="-128"/>
              </a:rPr>
              <a:t>Charité - Universitätsmedizin Berlin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de-DE" altLang="de-DE" sz="1600" dirty="0">
              <a:solidFill>
                <a:srgbClr val="000000"/>
              </a:solidFill>
              <a:latin typeface="+mj-lt"/>
              <a:ea typeface="ＭＳ Ｐゴシック" panose="020B0600070205080204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de-DE" altLang="de-DE" sz="1600" dirty="0">
              <a:solidFill>
                <a:srgbClr val="000000"/>
              </a:solidFill>
              <a:latin typeface="+mj-lt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C0BEA189-DAFD-4B71-8BF6-9ED035C7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2460625"/>
            <a:ext cx="16287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itle 18">
            <a:extLst>
              <a:ext uri="{FF2B5EF4-FFF2-40B4-BE49-F238E27FC236}">
                <a16:creationId xmlns:a16="http://schemas.microsoft.com/office/drawing/2014/main" id="{54835E78-6662-4898-AE05-483A180F2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20688"/>
            <a:ext cx="9144000" cy="16335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4400" b="1" dirty="0">
                <a:solidFill>
                  <a:schemeClr val="accent1"/>
                </a:solidFill>
                <a:latin typeface="+mj-lt"/>
              </a:rPr>
              <a:t>PATIENT-PHYSICIAN INTERACTION IN HAE </a:t>
            </a:r>
            <a:endParaRPr lang="en-GB" altLang="en-US" sz="4400" dirty="0">
              <a:latin typeface="+mj-lt"/>
            </a:endParaRPr>
          </a:p>
        </p:txBody>
      </p:sp>
      <p:sp>
        <p:nvSpPr>
          <p:cNvPr id="15366" name="Subtitle 19">
            <a:extLst>
              <a:ext uri="{FF2B5EF4-FFF2-40B4-BE49-F238E27FC236}">
                <a16:creationId xmlns:a16="http://schemas.microsoft.com/office/drawing/2014/main" id="{340A6621-85B2-4F01-B362-38AB73078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74825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GB" altLang="en-US" b="1" dirty="0">
                <a:latin typeface="+mj-lt"/>
              </a:rPr>
              <a:t>LEARNINGS FROM LOCKDOWN</a:t>
            </a:r>
            <a:endParaRPr lang="en-GB" alt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F1DE0-0B78-4BF6-93D9-C1DA0B09ED0B}"/>
              </a:ext>
            </a:extLst>
          </p:cNvPr>
          <p:cNvSpPr txBox="1"/>
          <p:nvPr/>
        </p:nvSpPr>
        <p:spPr>
          <a:xfrm>
            <a:off x="10865223" y="6419007"/>
            <a:ext cx="11464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EUR-BRN-0171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3">
            <a:extLst>
              <a:ext uri="{FF2B5EF4-FFF2-40B4-BE49-F238E27FC236}">
                <a16:creationId xmlns:a16="http://schemas.microsoft.com/office/drawing/2014/main" id="{6FF822F8-CD65-41DF-B430-BC3103B5984C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1395413"/>
            <a:ext cx="7419975" cy="4725987"/>
            <a:chOff x="494784" y="786364"/>
            <a:chExt cx="8299932" cy="5285272"/>
          </a:xfrm>
        </p:grpSpPr>
        <p:grpSp>
          <p:nvGrpSpPr>
            <p:cNvPr id="19461" name="Group 210">
              <a:extLst>
                <a:ext uri="{FF2B5EF4-FFF2-40B4-BE49-F238E27FC236}">
                  <a16:creationId xmlns:a16="http://schemas.microsoft.com/office/drawing/2014/main" id="{3AB92D8A-9F28-42DF-A153-82111479E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2659" y="1008038"/>
              <a:ext cx="4510723" cy="5063598"/>
              <a:chOff x="2305486" y="1356389"/>
              <a:chExt cx="4510723" cy="5063598"/>
            </a:xfrm>
          </p:grpSpPr>
          <p:grpSp>
            <p:nvGrpSpPr>
              <p:cNvPr id="1173" name="Graphic 183">
                <a:extLst>
                  <a:ext uri="{FF2B5EF4-FFF2-40B4-BE49-F238E27FC236}">
                    <a16:creationId xmlns:a16="http://schemas.microsoft.com/office/drawing/2014/main" id="{5F25EF49-9F2C-4480-8589-6C0B5EA75828}"/>
                  </a:ext>
                </a:extLst>
              </p:cNvPr>
              <p:cNvGrpSpPr/>
              <p:nvPr/>
            </p:nvGrpSpPr>
            <p:grpSpPr>
              <a:xfrm>
                <a:off x="4101496" y="1356389"/>
                <a:ext cx="918674" cy="1341598"/>
                <a:chOff x="4101496" y="1356389"/>
                <a:chExt cx="918674" cy="1341598"/>
              </a:xfrm>
              <a:solidFill>
                <a:srgbClr val="1EA185"/>
              </a:solidFill>
            </p:grpSpPr>
            <p:sp>
              <p:nvSpPr>
                <p:cNvPr id="1196" name="Freeform: Shape 186">
                  <a:extLst>
                    <a:ext uri="{FF2B5EF4-FFF2-40B4-BE49-F238E27FC236}">
                      <a16:creationId xmlns:a16="http://schemas.microsoft.com/office/drawing/2014/main" id="{F6A25BC7-2026-4058-B8AE-86673C556B13}"/>
                    </a:ext>
                  </a:extLst>
                </p:cNvPr>
                <p:cNvSpPr/>
                <p:nvPr/>
              </p:nvSpPr>
              <p:spPr>
                <a:xfrm>
                  <a:off x="4494263" y="1935351"/>
                  <a:ext cx="133141" cy="762636"/>
                </a:xfrm>
                <a:custGeom>
                  <a:avLst/>
                  <a:gdLst>
                    <a:gd name="connsiteX0" fmla="*/ 66571 w 133141"/>
                    <a:gd name="connsiteY0" fmla="*/ 762636 h 762636"/>
                    <a:gd name="connsiteX1" fmla="*/ 0 w 133141"/>
                    <a:gd name="connsiteY1" fmla="*/ 696066 h 762636"/>
                    <a:gd name="connsiteX2" fmla="*/ 0 w 133141"/>
                    <a:gd name="connsiteY2" fmla="*/ 66571 h 762636"/>
                    <a:gd name="connsiteX3" fmla="*/ 66571 w 133141"/>
                    <a:gd name="connsiteY3" fmla="*/ 0 h 762636"/>
                    <a:gd name="connsiteX4" fmla="*/ 133141 w 133141"/>
                    <a:gd name="connsiteY4" fmla="*/ 66571 h 762636"/>
                    <a:gd name="connsiteX5" fmla="*/ 133141 w 133141"/>
                    <a:gd name="connsiteY5" fmla="*/ 696066 h 762636"/>
                    <a:gd name="connsiteX6" fmla="*/ 66571 w 133141"/>
                    <a:gd name="connsiteY6" fmla="*/ 762636 h 762636"/>
                    <a:gd name="connsiteX7" fmla="*/ 66571 w 133141"/>
                    <a:gd name="connsiteY7" fmla="*/ 762636 h 762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41" h="762636">
                      <a:moveTo>
                        <a:pt x="66571" y="762636"/>
                      </a:moveTo>
                      <a:cubicBezTo>
                        <a:pt x="29856" y="762636"/>
                        <a:pt x="0" y="732881"/>
                        <a:pt x="0" y="696066"/>
                      </a:cubicBezTo>
                      <a:lnTo>
                        <a:pt x="0" y="66571"/>
                      </a:lnTo>
                      <a:cubicBezTo>
                        <a:pt x="0" y="29755"/>
                        <a:pt x="29755" y="0"/>
                        <a:pt x="66571" y="0"/>
                      </a:cubicBezTo>
                      <a:cubicBezTo>
                        <a:pt x="103386" y="0"/>
                        <a:pt x="133141" y="29856"/>
                        <a:pt x="133141" y="66571"/>
                      </a:cubicBezTo>
                      <a:lnTo>
                        <a:pt x="133141" y="696066"/>
                      </a:lnTo>
                      <a:cubicBezTo>
                        <a:pt x="133141" y="732881"/>
                        <a:pt x="103386" y="762636"/>
                        <a:pt x="66571" y="762636"/>
                      </a:cubicBezTo>
                      <a:lnTo>
                        <a:pt x="66571" y="762636"/>
                      </a:lnTo>
                      <a:close/>
                    </a:path>
                  </a:pathLst>
                </a:custGeom>
                <a:solidFill>
                  <a:srgbClr val="1EA185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197" name="Freeform: Shape 187">
                  <a:extLst>
                    <a:ext uri="{FF2B5EF4-FFF2-40B4-BE49-F238E27FC236}">
                      <a16:creationId xmlns:a16="http://schemas.microsoft.com/office/drawing/2014/main" id="{9E12D6A2-F6D5-4D93-A6C1-F420C10EC36D}"/>
                    </a:ext>
                  </a:extLst>
                </p:cNvPr>
                <p:cNvSpPr/>
                <p:nvPr/>
              </p:nvSpPr>
              <p:spPr>
                <a:xfrm>
                  <a:off x="4101496" y="1356389"/>
                  <a:ext cx="918674" cy="899913"/>
                </a:xfrm>
                <a:custGeom>
                  <a:avLst/>
                  <a:gdLst>
                    <a:gd name="connsiteX0" fmla="*/ 918674 w 918674"/>
                    <a:gd name="connsiteY0" fmla="*/ 449957 h 899913"/>
                    <a:gd name="connsiteX1" fmla="*/ 459337 w 918674"/>
                    <a:gd name="connsiteY1" fmla="*/ 899913 h 899913"/>
                    <a:gd name="connsiteX2" fmla="*/ 0 w 918674"/>
                    <a:gd name="connsiteY2" fmla="*/ 449957 h 899913"/>
                    <a:gd name="connsiteX3" fmla="*/ 459337 w 918674"/>
                    <a:gd name="connsiteY3" fmla="*/ 0 h 899913"/>
                    <a:gd name="connsiteX4" fmla="*/ 918674 w 918674"/>
                    <a:gd name="connsiteY4" fmla="*/ 449957 h 899913"/>
                    <a:gd name="connsiteX5" fmla="*/ 918674 w 918674"/>
                    <a:gd name="connsiteY5" fmla="*/ 449957 h 899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674" h="899913">
                      <a:moveTo>
                        <a:pt x="918674" y="449957"/>
                      </a:moveTo>
                      <a:cubicBezTo>
                        <a:pt x="918674" y="698487"/>
                        <a:pt x="713011" y="899913"/>
                        <a:pt x="459337" y="899913"/>
                      </a:cubicBezTo>
                      <a:cubicBezTo>
                        <a:pt x="205663" y="899913"/>
                        <a:pt x="0" y="698487"/>
                        <a:pt x="0" y="449957"/>
                      </a:cubicBezTo>
                      <a:cubicBezTo>
                        <a:pt x="101" y="201426"/>
                        <a:pt x="205663" y="0"/>
                        <a:pt x="459337" y="0"/>
                      </a:cubicBezTo>
                      <a:cubicBezTo>
                        <a:pt x="713011" y="0"/>
                        <a:pt x="918674" y="201426"/>
                        <a:pt x="918674" y="449957"/>
                      </a:cubicBezTo>
                      <a:lnTo>
                        <a:pt x="918674" y="449957"/>
                      </a:lnTo>
                      <a:close/>
                    </a:path>
                  </a:pathLst>
                </a:custGeom>
                <a:solidFill>
                  <a:srgbClr val="1EA185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174" name="Graphic 183">
                <a:extLst>
                  <a:ext uri="{FF2B5EF4-FFF2-40B4-BE49-F238E27FC236}">
                    <a16:creationId xmlns:a16="http://schemas.microsoft.com/office/drawing/2014/main" id="{FD178AF2-C322-4157-8D49-59841F66E3CD}"/>
                  </a:ext>
                </a:extLst>
              </p:cNvPr>
              <p:cNvGrpSpPr/>
              <p:nvPr/>
            </p:nvGrpSpPr>
            <p:grpSpPr>
              <a:xfrm>
                <a:off x="2305486" y="2390209"/>
                <a:ext cx="1233531" cy="936203"/>
                <a:chOff x="2305486" y="2390209"/>
                <a:chExt cx="1233531" cy="936203"/>
              </a:xfrm>
              <a:solidFill>
                <a:srgbClr val="1EA185"/>
              </a:solidFill>
            </p:grpSpPr>
            <p:sp>
              <p:nvSpPr>
                <p:cNvPr id="1194" name="Freeform: Shape 189">
                  <a:extLst>
                    <a:ext uri="{FF2B5EF4-FFF2-40B4-BE49-F238E27FC236}">
                      <a16:creationId xmlns:a16="http://schemas.microsoft.com/office/drawing/2014/main" id="{D31B623B-AEB0-481D-9B42-EE8B1F92FA57}"/>
                    </a:ext>
                  </a:extLst>
                </p:cNvPr>
                <p:cNvSpPr/>
                <p:nvPr/>
              </p:nvSpPr>
              <p:spPr>
                <a:xfrm>
                  <a:off x="2860723" y="2878526"/>
                  <a:ext cx="678294" cy="447885"/>
                </a:xfrm>
                <a:custGeom>
                  <a:avLst/>
                  <a:gdLst>
                    <a:gd name="connsiteX0" fmla="*/ 669376 w 678294"/>
                    <a:gd name="connsiteY0" fmla="*/ 414561 h 447885"/>
                    <a:gd name="connsiteX1" fmla="*/ 578497 w 678294"/>
                    <a:gd name="connsiteY1" fmla="*/ 438971 h 447885"/>
                    <a:gd name="connsiteX2" fmla="*/ 33324 w 678294"/>
                    <a:gd name="connsiteY2" fmla="*/ 124273 h 447885"/>
                    <a:gd name="connsiteX3" fmla="*/ 8915 w 678294"/>
                    <a:gd name="connsiteY3" fmla="*/ 33294 h 447885"/>
                    <a:gd name="connsiteX4" fmla="*/ 99895 w 678294"/>
                    <a:gd name="connsiteY4" fmla="*/ 8985 h 447885"/>
                    <a:gd name="connsiteX5" fmla="*/ 645067 w 678294"/>
                    <a:gd name="connsiteY5" fmla="*/ 323683 h 447885"/>
                    <a:gd name="connsiteX6" fmla="*/ 669376 w 678294"/>
                    <a:gd name="connsiteY6" fmla="*/ 414561 h 447885"/>
                    <a:gd name="connsiteX7" fmla="*/ 669376 w 678294"/>
                    <a:gd name="connsiteY7" fmla="*/ 414561 h 447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8294" h="447885">
                      <a:moveTo>
                        <a:pt x="669376" y="414561"/>
                      </a:moveTo>
                      <a:cubicBezTo>
                        <a:pt x="651018" y="446435"/>
                        <a:pt x="610269" y="457328"/>
                        <a:pt x="578497" y="438971"/>
                      </a:cubicBezTo>
                      <a:lnTo>
                        <a:pt x="33324" y="124273"/>
                      </a:lnTo>
                      <a:cubicBezTo>
                        <a:pt x="1451" y="105916"/>
                        <a:pt x="-9442" y="65167"/>
                        <a:pt x="8915" y="33294"/>
                      </a:cubicBezTo>
                      <a:cubicBezTo>
                        <a:pt x="27272" y="1420"/>
                        <a:pt x="68021" y="-9473"/>
                        <a:pt x="99895" y="8985"/>
                      </a:cubicBezTo>
                      <a:lnTo>
                        <a:pt x="645067" y="323683"/>
                      </a:lnTo>
                      <a:cubicBezTo>
                        <a:pt x="676840" y="342040"/>
                        <a:pt x="687733" y="382789"/>
                        <a:pt x="669376" y="414561"/>
                      </a:cubicBezTo>
                      <a:lnTo>
                        <a:pt x="669376" y="414561"/>
                      </a:lnTo>
                      <a:close/>
                    </a:path>
                  </a:pathLst>
                </a:custGeom>
                <a:solidFill>
                  <a:srgbClr val="0070C0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195" name="Freeform: Shape 190">
                  <a:extLst>
                    <a:ext uri="{FF2B5EF4-FFF2-40B4-BE49-F238E27FC236}">
                      <a16:creationId xmlns:a16="http://schemas.microsoft.com/office/drawing/2014/main" id="{02E055C9-B562-426C-94E9-36DBD8880952}"/>
                    </a:ext>
                  </a:extLst>
                </p:cNvPr>
                <p:cNvSpPr/>
                <p:nvPr/>
              </p:nvSpPr>
              <p:spPr>
                <a:xfrm>
                  <a:off x="2305486" y="2390209"/>
                  <a:ext cx="904720" cy="914172"/>
                </a:xfrm>
                <a:custGeom>
                  <a:avLst/>
                  <a:gdLst>
                    <a:gd name="connsiteX0" fmla="*/ 682063 w 904720"/>
                    <a:gd name="connsiteY0" fmla="*/ 59349 h 914172"/>
                    <a:gd name="connsiteX1" fmla="*/ 842034 w 904720"/>
                    <a:gd name="connsiteY1" fmla="*/ 682087 h 914172"/>
                    <a:gd name="connsiteX2" fmla="*/ 222726 w 904720"/>
                    <a:gd name="connsiteY2" fmla="*/ 854868 h 914172"/>
                    <a:gd name="connsiteX3" fmla="*/ 62754 w 904720"/>
                    <a:gd name="connsiteY3" fmla="*/ 232130 h 914172"/>
                    <a:gd name="connsiteX4" fmla="*/ 682063 w 904720"/>
                    <a:gd name="connsiteY4" fmla="*/ 59349 h 914172"/>
                    <a:gd name="connsiteX5" fmla="*/ 682063 w 904720"/>
                    <a:gd name="connsiteY5" fmla="*/ 59349 h 914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720" h="914172">
                      <a:moveTo>
                        <a:pt x="682063" y="59349"/>
                      </a:moveTo>
                      <a:cubicBezTo>
                        <a:pt x="897207" y="183614"/>
                        <a:pt x="968820" y="462404"/>
                        <a:pt x="842034" y="682087"/>
                      </a:cubicBezTo>
                      <a:cubicBezTo>
                        <a:pt x="715247" y="901770"/>
                        <a:pt x="437970" y="979133"/>
                        <a:pt x="222726" y="854868"/>
                      </a:cubicBezTo>
                      <a:cubicBezTo>
                        <a:pt x="7481" y="730603"/>
                        <a:pt x="-64133" y="451813"/>
                        <a:pt x="62754" y="232130"/>
                      </a:cubicBezTo>
                      <a:cubicBezTo>
                        <a:pt x="189541" y="12447"/>
                        <a:pt x="466818" y="-65016"/>
                        <a:pt x="682063" y="59349"/>
                      </a:cubicBezTo>
                      <a:lnTo>
                        <a:pt x="682063" y="5934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175" name="Graphic 183">
                <a:extLst>
                  <a:ext uri="{FF2B5EF4-FFF2-40B4-BE49-F238E27FC236}">
                    <a16:creationId xmlns:a16="http://schemas.microsoft.com/office/drawing/2014/main" id="{5436A867-7622-4482-AD22-2F131368EF66}"/>
                  </a:ext>
                </a:extLst>
              </p:cNvPr>
              <p:cNvGrpSpPr/>
              <p:nvPr/>
            </p:nvGrpSpPr>
            <p:grpSpPr>
              <a:xfrm>
                <a:off x="2305486" y="4450032"/>
                <a:ext cx="1233527" cy="936293"/>
                <a:chOff x="2305486" y="4450032"/>
                <a:chExt cx="1233527" cy="936293"/>
              </a:xfrm>
              <a:solidFill>
                <a:srgbClr val="1EA185"/>
              </a:solidFill>
            </p:grpSpPr>
            <p:sp>
              <p:nvSpPr>
                <p:cNvPr id="1192" name="Freeform: Shape 192">
                  <a:extLst>
                    <a:ext uri="{FF2B5EF4-FFF2-40B4-BE49-F238E27FC236}">
                      <a16:creationId xmlns:a16="http://schemas.microsoft.com/office/drawing/2014/main" id="{308990FF-4F02-4F5F-971E-B64B7785D687}"/>
                    </a:ext>
                  </a:extLst>
                </p:cNvPr>
                <p:cNvSpPr/>
                <p:nvPr/>
              </p:nvSpPr>
              <p:spPr>
                <a:xfrm>
                  <a:off x="2860622" y="4450032"/>
                  <a:ext cx="678391" cy="447751"/>
                </a:xfrm>
                <a:custGeom>
                  <a:avLst/>
                  <a:gdLst>
                    <a:gd name="connsiteX0" fmla="*/ 669477 w 678391"/>
                    <a:gd name="connsiteY0" fmla="*/ 33257 h 447751"/>
                    <a:gd name="connsiteX1" fmla="*/ 645067 w 678391"/>
                    <a:gd name="connsiteY1" fmla="*/ 124136 h 447751"/>
                    <a:gd name="connsiteX2" fmla="*/ 99895 w 678391"/>
                    <a:gd name="connsiteY2" fmla="*/ 438834 h 447751"/>
                    <a:gd name="connsiteX3" fmla="*/ 8915 w 678391"/>
                    <a:gd name="connsiteY3" fmla="*/ 414525 h 447751"/>
                    <a:gd name="connsiteX4" fmla="*/ 33324 w 678391"/>
                    <a:gd name="connsiteY4" fmla="*/ 323545 h 447751"/>
                    <a:gd name="connsiteX5" fmla="*/ 578497 w 678391"/>
                    <a:gd name="connsiteY5" fmla="*/ 8848 h 447751"/>
                    <a:gd name="connsiteX6" fmla="*/ 669477 w 678391"/>
                    <a:gd name="connsiteY6" fmla="*/ 33257 h 447751"/>
                    <a:gd name="connsiteX7" fmla="*/ 669477 w 678391"/>
                    <a:gd name="connsiteY7" fmla="*/ 33257 h 447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8391" h="447751">
                      <a:moveTo>
                        <a:pt x="669477" y="33257"/>
                      </a:moveTo>
                      <a:cubicBezTo>
                        <a:pt x="687834" y="65131"/>
                        <a:pt x="676941" y="105779"/>
                        <a:pt x="645067" y="124136"/>
                      </a:cubicBezTo>
                      <a:lnTo>
                        <a:pt x="99895" y="438834"/>
                      </a:lnTo>
                      <a:cubicBezTo>
                        <a:pt x="68021" y="457191"/>
                        <a:pt x="27272" y="446297"/>
                        <a:pt x="8915" y="414525"/>
                      </a:cubicBezTo>
                      <a:cubicBezTo>
                        <a:pt x="-9442" y="382652"/>
                        <a:pt x="1451" y="342004"/>
                        <a:pt x="33324" y="323545"/>
                      </a:cubicBezTo>
                      <a:lnTo>
                        <a:pt x="578497" y="8848"/>
                      </a:lnTo>
                      <a:cubicBezTo>
                        <a:pt x="610370" y="-9408"/>
                        <a:pt x="651119" y="1485"/>
                        <a:pt x="669477" y="33257"/>
                      </a:cubicBezTo>
                      <a:lnTo>
                        <a:pt x="669477" y="33257"/>
                      </a:lnTo>
                      <a:close/>
                    </a:path>
                  </a:pathLst>
                </a:custGeom>
                <a:solidFill>
                  <a:srgbClr val="445469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193" name="Freeform: Shape 193">
                  <a:extLst>
                    <a:ext uri="{FF2B5EF4-FFF2-40B4-BE49-F238E27FC236}">
                      <a16:creationId xmlns:a16="http://schemas.microsoft.com/office/drawing/2014/main" id="{194903E6-A090-4B87-878E-3BA5C1C64E0F}"/>
                    </a:ext>
                  </a:extLst>
                </p:cNvPr>
                <p:cNvSpPr/>
                <p:nvPr/>
              </p:nvSpPr>
              <p:spPr>
                <a:xfrm>
                  <a:off x="2305486" y="4472122"/>
                  <a:ext cx="904720" cy="914203"/>
                </a:xfrm>
                <a:custGeom>
                  <a:avLst/>
                  <a:gdLst>
                    <a:gd name="connsiteX0" fmla="*/ 222726 w 904720"/>
                    <a:gd name="connsiteY0" fmla="*/ 59280 h 914203"/>
                    <a:gd name="connsiteX1" fmla="*/ 842034 w 904720"/>
                    <a:gd name="connsiteY1" fmla="*/ 232162 h 914203"/>
                    <a:gd name="connsiteX2" fmla="*/ 682063 w 904720"/>
                    <a:gd name="connsiteY2" fmla="*/ 854899 h 914203"/>
                    <a:gd name="connsiteX3" fmla="*/ 62754 w 904720"/>
                    <a:gd name="connsiteY3" fmla="*/ 682118 h 914203"/>
                    <a:gd name="connsiteX4" fmla="*/ 222726 w 904720"/>
                    <a:gd name="connsiteY4" fmla="*/ 59280 h 914203"/>
                    <a:gd name="connsiteX5" fmla="*/ 222726 w 904720"/>
                    <a:gd name="connsiteY5" fmla="*/ 59280 h 914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720" h="914203">
                      <a:moveTo>
                        <a:pt x="222726" y="59280"/>
                      </a:moveTo>
                      <a:cubicBezTo>
                        <a:pt x="437870" y="-64985"/>
                        <a:pt x="715247" y="12479"/>
                        <a:pt x="842034" y="232162"/>
                      </a:cubicBezTo>
                      <a:cubicBezTo>
                        <a:pt x="968820" y="451845"/>
                        <a:pt x="897207" y="730634"/>
                        <a:pt x="682063" y="854899"/>
                      </a:cubicBezTo>
                      <a:cubicBezTo>
                        <a:pt x="466818" y="979164"/>
                        <a:pt x="189541" y="901801"/>
                        <a:pt x="62754" y="682118"/>
                      </a:cubicBezTo>
                      <a:cubicBezTo>
                        <a:pt x="-64133" y="462334"/>
                        <a:pt x="7481" y="183545"/>
                        <a:pt x="222726" y="59280"/>
                      </a:cubicBezTo>
                      <a:lnTo>
                        <a:pt x="222726" y="59280"/>
                      </a:lnTo>
                      <a:close/>
                    </a:path>
                  </a:pathLst>
                </a:custGeom>
                <a:solidFill>
                  <a:srgbClr val="445469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176" name="Graphic 183">
                <a:extLst>
                  <a:ext uri="{FF2B5EF4-FFF2-40B4-BE49-F238E27FC236}">
                    <a16:creationId xmlns:a16="http://schemas.microsoft.com/office/drawing/2014/main" id="{7E523D7C-9294-4A04-B68E-8B5E19E010B4}"/>
                  </a:ext>
                </a:extLst>
              </p:cNvPr>
              <p:cNvGrpSpPr/>
              <p:nvPr/>
            </p:nvGrpSpPr>
            <p:grpSpPr>
              <a:xfrm>
                <a:off x="4101496" y="5078490"/>
                <a:ext cx="918674" cy="1341497"/>
                <a:chOff x="4101496" y="5078490"/>
                <a:chExt cx="918674" cy="1341497"/>
              </a:xfrm>
              <a:solidFill>
                <a:srgbClr val="1EA185"/>
              </a:solidFill>
            </p:grpSpPr>
            <p:sp>
              <p:nvSpPr>
                <p:cNvPr id="1190" name="Freeform: Shape 195">
                  <a:extLst>
                    <a:ext uri="{FF2B5EF4-FFF2-40B4-BE49-F238E27FC236}">
                      <a16:creationId xmlns:a16="http://schemas.microsoft.com/office/drawing/2014/main" id="{A5554958-6556-4871-A675-B250E1BB47A8}"/>
                    </a:ext>
                  </a:extLst>
                </p:cNvPr>
                <p:cNvSpPr/>
                <p:nvPr/>
              </p:nvSpPr>
              <p:spPr>
                <a:xfrm>
                  <a:off x="4494263" y="5078490"/>
                  <a:ext cx="133141" cy="762636"/>
                </a:xfrm>
                <a:custGeom>
                  <a:avLst/>
                  <a:gdLst>
                    <a:gd name="connsiteX0" fmla="*/ 66571 w 133141"/>
                    <a:gd name="connsiteY0" fmla="*/ 0 h 762636"/>
                    <a:gd name="connsiteX1" fmla="*/ 133141 w 133141"/>
                    <a:gd name="connsiteY1" fmla="*/ 66571 h 762636"/>
                    <a:gd name="connsiteX2" fmla="*/ 133141 w 133141"/>
                    <a:gd name="connsiteY2" fmla="*/ 696066 h 762636"/>
                    <a:gd name="connsiteX3" fmla="*/ 66571 w 133141"/>
                    <a:gd name="connsiteY3" fmla="*/ 762637 h 762636"/>
                    <a:gd name="connsiteX4" fmla="*/ 0 w 133141"/>
                    <a:gd name="connsiteY4" fmla="*/ 696066 h 762636"/>
                    <a:gd name="connsiteX5" fmla="*/ 0 w 133141"/>
                    <a:gd name="connsiteY5" fmla="*/ 66571 h 762636"/>
                    <a:gd name="connsiteX6" fmla="*/ 66571 w 133141"/>
                    <a:gd name="connsiteY6" fmla="*/ 0 h 762636"/>
                    <a:gd name="connsiteX7" fmla="*/ 66571 w 133141"/>
                    <a:gd name="connsiteY7" fmla="*/ 0 h 762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41" h="762636">
                      <a:moveTo>
                        <a:pt x="66571" y="0"/>
                      </a:moveTo>
                      <a:cubicBezTo>
                        <a:pt x="103285" y="0"/>
                        <a:pt x="133141" y="29755"/>
                        <a:pt x="133141" y="66571"/>
                      </a:cubicBezTo>
                      <a:lnTo>
                        <a:pt x="133141" y="696066"/>
                      </a:lnTo>
                      <a:cubicBezTo>
                        <a:pt x="133141" y="732882"/>
                        <a:pt x="103386" y="762637"/>
                        <a:pt x="66571" y="762637"/>
                      </a:cubicBezTo>
                      <a:cubicBezTo>
                        <a:pt x="29755" y="762637"/>
                        <a:pt x="0" y="732781"/>
                        <a:pt x="0" y="696066"/>
                      </a:cubicBezTo>
                      <a:lnTo>
                        <a:pt x="0" y="66571"/>
                      </a:lnTo>
                      <a:cubicBezTo>
                        <a:pt x="0" y="29755"/>
                        <a:pt x="29856" y="0"/>
                        <a:pt x="66571" y="0"/>
                      </a:cubicBezTo>
                      <a:lnTo>
                        <a:pt x="66571" y="0"/>
                      </a:lnTo>
                      <a:close/>
                    </a:path>
                  </a:pathLst>
                </a:custGeom>
                <a:solidFill>
                  <a:srgbClr val="BD392F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191" name="Freeform: Shape 196">
                  <a:extLst>
                    <a:ext uri="{FF2B5EF4-FFF2-40B4-BE49-F238E27FC236}">
                      <a16:creationId xmlns:a16="http://schemas.microsoft.com/office/drawing/2014/main" id="{C75D069D-8D53-4E85-968D-1DCF2D71C5BB}"/>
                    </a:ext>
                  </a:extLst>
                </p:cNvPr>
                <p:cNvSpPr/>
                <p:nvPr/>
              </p:nvSpPr>
              <p:spPr>
                <a:xfrm>
                  <a:off x="4101496" y="5520075"/>
                  <a:ext cx="918674" cy="899913"/>
                </a:xfrm>
                <a:custGeom>
                  <a:avLst/>
                  <a:gdLst>
                    <a:gd name="connsiteX0" fmla="*/ 0 w 918674"/>
                    <a:gd name="connsiteY0" fmla="*/ 449957 h 899913"/>
                    <a:gd name="connsiteX1" fmla="*/ 459337 w 918674"/>
                    <a:gd name="connsiteY1" fmla="*/ 0 h 899913"/>
                    <a:gd name="connsiteX2" fmla="*/ 918674 w 918674"/>
                    <a:gd name="connsiteY2" fmla="*/ 449957 h 899913"/>
                    <a:gd name="connsiteX3" fmla="*/ 459337 w 918674"/>
                    <a:gd name="connsiteY3" fmla="*/ 899913 h 899913"/>
                    <a:gd name="connsiteX4" fmla="*/ 0 w 918674"/>
                    <a:gd name="connsiteY4" fmla="*/ 449957 h 899913"/>
                    <a:gd name="connsiteX5" fmla="*/ 0 w 918674"/>
                    <a:gd name="connsiteY5" fmla="*/ 449957 h 899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674" h="899913">
                      <a:moveTo>
                        <a:pt x="0" y="449957"/>
                      </a:moveTo>
                      <a:cubicBezTo>
                        <a:pt x="0" y="201426"/>
                        <a:pt x="205663" y="0"/>
                        <a:pt x="459337" y="0"/>
                      </a:cubicBezTo>
                      <a:cubicBezTo>
                        <a:pt x="713011" y="0"/>
                        <a:pt x="918674" y="201426"/>
                        <a:pt x="918674" y="449957"/>
                      </a:cubicBezTo>
                      <a:cubicBezTo>
                        <a:pt x="918674" y="698487"/>
                        <a:pt x="713011" y="899913"/>
                        <a:pt x="459337" y="899913"/>
                      </a:cubicBezTo>
                      <a:cubicBezTo>
                        <a:pt x="205764" y="900014"/>
                        <a:pt x="0" y="698588"/>
                        <a:pt x="0" y="449957"/>
                      </a:cubicBezTo>
                      <a:lnTo>
                        <a:pt x="0" y="449957"/>
                      </a:lnTo>
                      <a:close/>
                    </a:path>
                  </a:pathLst>
                </a:custGeom>
                <a:solidFill>
                  <a:srgbClr val="BD392F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177" name="Graphic 183">
                <a:extLst>
                  <a:ext uri="{FF2B5EF4-FFF2-40B4-BE49-F238E27FC236}">
                    <a16:creationId xmlns:a16="http://schemas.microsoft.com/office/drawing/2014/main" id="{948A009E-D5EF-4C8D-9F91-53ADDB36452E}"/>
                  </a:ext>
                </a:extLst>
              </p:cNvPr>
              <p:cNvGrpSpPr/>
              <p:nvPr/>
            </p:nvGrpSpPr>
            <p:grpSpPr>
              <a:xfrm>
                <a:off x="5582649" y="4450066"/>
                <a:ext cx="1233560" cy="936158"/>
                <a:chOff x="5582649" y="4450066"/>
                <a:chExt cx="1233560" cy="936158"/>
              </a:xfrm>
              <a:solidFill>
                <a:srgbClr val="1EA185"/>
              </a:solidFill>
            </p:grpSpPr>
            <p:sp>
              <p:nvSpPr>
                <p:cNvPr id="1188" name="Freeform: Shape 198">
                  <a:extLst>
                    <a:ext uri="{FF2B5EF4-FFF2-40B4-BE49-F238E27FC236}">
                      <a16:creationId xmlns:a16="http://schemas.microsoft.com/office/drawing/2014/main" id="{1D85D664-4358-473A-BC9A-D36EF00B0F01}"/>
                    </a:ext>
                  </a:extLst>
                </p:cNvPr>
                <p:cNvSpPr/>
                <p:nvPr/>
              </p:nvSpPr>
              <p:spPr>
                <a:xfrm>
                  <a:off x="5582649" y="4450066"/>
                  <a:ext cx="678294" cy="447885"/>
                </a:xfrm>
                <a:custGeom>
                  <a:avLst/>
                  <a:gdLst>
                    <a:gd name="connsiteX0" fmla="*/ 8919 w 678294"/>
                    <a:gd name="connsiteY0" fmla="*/ 33324 h 447885"/>
                    <a:gd name="connsiteX1" fmla="*/ 99797 w 678294"/>
                    <a:gd name="connsiteY1" fmla="*/ 8915 h 447885"/>
                    <a:gd name="connsiteX2" fmla="*/ 644970 w 678294"/>
                    <a:gd name="connsiteY2" fmla="*/ 323612 h 447885"/>
                    <a:gd name="connsiteX3" fmla="*/ 669379 w 678294"/>
                    <a:gd name="connsiteY3" fmla="*/ 414592 h 447885"/>
                    <a:gd name="connsiteX4" fmla="*/ 578400 w 678294"/>
                    <a:gd name="connsiteY4" fmla="*/ 438900 h 447885"/>
                    <a:gd name="connsiteX5" fmla="*/ 33227 w 678294"/>
                    <a:gd name="connsiteY5" fmla="*/ 124203 h 447885"/>
                    <a:gd name="connsiteX6" fmla="*/ 8919 w 678294"/>
                    <a:gd name="connsiteY6" fmla="*/ 33324 h 447885"/>
                    <a:gd name="connsiteX7" fmla="*/ 8919 w 678294"/>
                    <a:gd name="connsiteY7" fmla="*/ 33324 h 447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8294" h="447885">
                      <a:moveTo>
                        <a:pt x="8919" y="33324"/>
                      </a:moveTo>
                      <a:cubicBezTo>
                        <a:pt x="27276" y="1451"/>
                        <a:pt x="68025" y="-9442"/>
                        <a:pt x="99797" y="8915"/>
                      </a:cubicBezTo>
                      <a:lnTo>
                        <a:pt x="644970" y="323612"/>
                      </a:lnTo>
                      <a:cubicBezTo>
                        <a:pt x="676843" y="341969"/>
                        <a:pt x="687737" y="382719"/>
                        <a:pt x="669379" y="414592"/>
                      </a:cubicBezTo>
                      <a:cubicBezTo>
                        <a:pt x="651022" y="446465"/>
                        <a:pt x="610273" y="457358"/>
                        <a:pt x="578400" y="438900"/>
                      </a:cubicBezTo>
                      <a:lnTo>
                        <a:pt x="33227" y="124203"/>
                      </a:lnTo>
                      <a:cubicBezTo>
                        <a:pt x="1454" y="105846"/>
                        <a:pt x="-9439" y="65097"/>
                        <a:pt x="8919" y="33324"/>
                      </a:cubicBezTo>
                      <a:lnTo>
                        <a:pt x="8919" y="33324"/>
                      </a:lnTo>
                      <a:close/>
                    </a:path>
                  </a:pathLst>
                </a:custGeom>
                <a:solidFill>
                  <a:srgbClr val="F29B26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189" name="Freeform: Shape 199">
                  <a:extLst>
                    <a:ext uri="{FF2B5EF4-FFF2-40B4-BE49-F238E27FC236}">
                      <a16:creationId xmlns:a16="http://schemas.microsoft.com/office/drawing/2014/main" id="{C93F4FFA-E3C3-40F6-9B19-7AF5956B9FF8}"/>
                    </a:ext>
                  </a:extLst>
                </p:cNvPr>
                <p:cNvSpPr/>
                <p:nvPr/>
              </p:nvSpPr>
              <p:spPr>
                <a:xfrm>
                  <a:off x="5911460" y="4472097"/>
                  <a:ext cx="904750" cy="914127"/>
                </a:xfrm>
                <a:custGeom>
                  <a:avLst/>
                  <a:gdLst>
                    <a:gd name="connsiteX0" fmla="*/ 222658 w 904750"/>
                    <a:gd name="connsiteY0" fmla="*/ 854823 h 914127"/>
                    <a:gd name="connsiteX1" fmla="*/ 62687 w 904750"/>
                    <a:gd name="connsiteY1" fmla="*/ 232086 h 914127"/>
                    <a:gd name="connsiteX2" fmla="*/ 681995 w 904750"/>
                    <a:gd name="connsiteY2" fmla="*/ 59305 h 914127"/>
                    <a:gd name="connsiteX3" fmla="*/ 842067 w 904750"/>
                    <a:gd name="connsiteY3" fmla="*/ 682042 h 914127"/>
                    <a:gd name="connsiteX4" fmla="*/ 222658 w 904750"/>
                    <a:gd name="connsiteY4" fmla="*/ 854823 h 914127"/>
                    <a:gd name="connsiteX5" fmla="*/ 222658 w 904750"/>
                    <a:gd name="connsiteY5" fmla="*/ 854823 h 91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750" h="914127">
                      <a:moveTo>
                        <a:pt x="222658" y="854823"/>
                      </a:moveTo>
                      <a:cubicBezTo>
                        <a:pt x="7514" y="730558"/>
                        <a:pt x="-64100" y="451768"/>
                        <a:pt x="62687" y="232086"/>
                      </a:cubicBezTo>
                      <a:cubicBezTo>
                        <a:pt x="189474" y="12403"/>
                        <a:pt x="466750" y="-64961"/>
                        <a:pt x="681995" y="59305"/>
                      </a:cubicBezTo>
                      <a:cubicBezTo>
                        <a:pt x="897240" y="183570"/>
                        <a:pt x="968854" y="462359"/>
                        <a:pt x="842067" y="682042"/>
                      </a:cubicBezTo>
                      <a:cubicBezTo>
                        <a:pt x="715180" y="901725"/>
                        <a:pt x="437903" y="979088"/>
                        <a:pt x="222658" y="854823"/>
                      </a:cubicBezTo>
                      <a:lnTo>
                        <a:pt x="222658" y="854823"/>
                      </a:lnTo>
                      <a:close/>
                    </a:path>
                  </a:pathLst>
                </a:custGeom>
                <a:solidFill>
                  <a:srgbClr val="F29B26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178" name="Graphic 183">
                <a:extLst>
                  <a:ext uri="{FF2B5EF4-FFF2-40B4-BE49-F238E27FC236}">
                    <a16:creationId xmlns:a16="http://schemas.microsoft.com/office/drawing/2014/main" id="{D509F1DE-BD4D-4FB2-952B-78D49D6D1788}"/>
                  </a:ext>
                </a:extLst>
              </p:cNvPr>
              <p:cNvGrpSpPr/>
              <p:nvPr/>
            </p:nvGrpSpPr>
            <p:grpSpPr>
              <a:xfrm>
                <a:off x="5582754" y="2390153"/>
                <a:ext cx="1233426" cy="936259"/>
                <a:chOff x="5582754" y="2390153"/>
                <a:chExt cx="1233426" cy="936259"/>
              </a:xfrm>
              <a:solidFill>
                <a:srgbClr val="1EA185"/>
              </a:solidFill>
            </p:grpSpPr>
            <p:sp>
              <p:nvSpPr>
                <p:cNvPr id="1186" name="Freeform: Shape 201">
                  <a:extLst>
                    <a:ext uri="{FF2B5EF4-FFF2-40B4-BE49-F238E27FC236}">
                      <a16:creationId xmlns:a16="http://schemas.microsoft.com/office/drawing/2014/main" id="{3B887BA5-E139-4B2E-B064-89F49CA21522}"/>
                    </a:ext>
                  </a:extLst>
                </p:cNvPr>
                <p:cNvSpPr/>
                <p:nvPr/>
              </p:nvSpPr>
              <p:spPr>
                <a:xfrm>
                  <a:off x="5582754" y="2878593"/>
                  <a:ext cx="678391" cy="447818"/>
                </a:xfrm>
                <a:custGeom>
                  <a:avLst/>
                  <a:gdLst>
                    <a:gd name="connsiteX0" fmla="*/ 8915 w 678391"/>
                    <a:gd name="connsiteY0" fmla="*/ 414495 h 447818"/>
                    <a:gd name="connsiteX1" fmla="*/ 33324 w 678391"/>
                    <a:gd name="connsiteY1" fmla="*/ 323616 h 447818"/>
                    <a:gd name="connsiteX2" fmla="*/ 578497 w 678391"/>
                    <a:gd name="connsiteY2" fmla="*/ 8918 h 447818"/>
                    <a:gd name="connsiteX3" fmla="*/ 669477 w 678391"/>
                    <a:gd name="connsiteY3" fmla="*/ 33227 h 447818"/>
                    <a:gd name="connsiteX4" fmla="*/ 645067 w 678391"/>
                    <a:gd name="connsiteY4" fmla="*/ 124207 h 447818"/>
                    <a:gd name="connsiteX5" fmla="*/ 99895 w 678391"/>
                    <a:gd name="connsiteY5" fmla="*/ 438904 h 447818"/>
                    <a:gd name="connsiteX6" fmla="*/ 8915 w 678391"/>
                    <a:gd name="connsiteY6" fmla="*/ 414495 h 447818"/>
                    <a:gd name="connsiteX7" fmla="*/ 8915 w 678391"/>
                    <a:gd name="connsiteY7" fmla="*/ 414495 h 447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8391" h="447818">
                      <a:moveTo>
                        <a:pt x="8915" y="414495"/>
                      </a:moveTo>
                      <a:cubicBezTo>
                        <a:pt x="-9442" y="382622"/>
                        <a:pt x="1451" y="341973"/>
                        <a:pt x="33324" y="323616"/>
                      </a:cubicBezTo>
                      <a:lnTo>
                        <a:pt x="578497" y="8918"/>
                      </a:lnTo>
                      <a:cubicBezTo>
                        <a:pt x="610370" y="-9439"/>
                        <a:pt x="651119" y="1454"/>
                        <a:pt x="669477" y="33227"/>
                      </a:cubicBezTo>
                      <a:cubicBezTo>
                        <a:pt x="687834" y="65100"/>
                        <a:pt x="676941" y="105748"/>
                        <a:pt x="645067" y="124207"/>
                      </a:cubicBezTo>
                      <a:lnTo>
                        <a:pt x="99895" y="438904"/>
                      </a:lnTo>
                      <a:cubicBezTo>
                        <a:pt x="67921" y="457261"/>
                        <a:pt x="27272" y="446368"/>
                        <a:pt x="8915" y="414495"/>
                      </a:cubicBezTo>
                      <a:lnTo>
                        <a:pt x="8915" y="414495"/>
                      </a:lnTo>
                      <a:close/>
                    </a:path>
                  </a:pathLst>
                </a:custGeom>
                <a:solidFill>
                  <a:srgbClr val="9BBB5C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187" name="Freeform: Shape 202">
                  <a:extLst>
                    <a:ext uri="{FF2B5EF4-FFF2-40B4-BE49-F238E27FC236}">
                      <a16:creationId xmlns:a16="http://schemas.microsoft.com/office/drawing/2014/main" id="{5608AC70-EB9E-45A7-9233-834D215CA0C3}"/>
                    </a:ext>
                  </a:extLst>
                </p:cNvPr>
                <p:cNvSpPr/>
                <p:nvPr/>
              </p:nvSpPr>
              <p:spPr>
                <a:xfrm>
                  <a:off x="5911460" y="2390153"/>
                  <a:ext cx="904720" cy="914203"/>
                </a:xfrm>
                <a:custGeom>
                  <a:avLst/>
                  <a:gdLst>
                    <a:gd name="connsiteX0" fmla="*/ 681995 w 904720"/>
                    <a:gd name="connsiteY0" fmla="*/ 854924 h 914203"/>
                    <a:gd name="connsiteX1" fmla="*/ 62687 w 904720"/>
                    <a:gd name="connsiteY1" fmla="*/ 682042 h 914203"/>
                    <a:gd name="connsiteX2" fmla="*/ 222658 w 904720"/>
                    <a:gd name="connsiteY2" fmla="*/ 59305 h 914203"/>
                    <a:gd name="connsiteX3" fmla="*/ 841966 w 904720"/>
                    <a:gd name="connsiteY3" fmla="*/ 232085 h 914203"/>
                    <a:gd name="connsiteX4" fmla="*/ 681995 w 904720"/>
                    <a:gd name="connsiteY4" fmla="*/ 854924 h 914203"/>
                    <a:gd name="connsiteX5" fmla="*/ 681995 w 904720"/>
                    <a:gd name="connsiteY5" fmla="*/ 854924 h 914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720" h="914203">
                      <a:moveTo>
                        <a:pt x="681995" y="854924"/>
                      </a:moveTo>
                      <a:cubicBezTo>
                        <a:pt x="466851" y="979189"/>
                        <a:pt x="189474" y="901725"/>
                        <a:pt x="62687" y="682042"/>
                      </a:cubicBezTo>
                      <a:cubicBezTo>
                        <a:pt x="-64100" y="462359"/>
                        <a:pt x="7514" y="183570"/>
                        <a:pt x="222658" y="59305"/>
                      </a:cubicBezTo>
                      <a:cubicBezTo>
                        <a:pt x="437903" y="-64960"/>
                        <a:pt x="715180" y="12403"/>
                        <a:pt x="841966" y="232085"/>
                      </a:cubicBezTo>
                      <a:cubicBezTo>
                        <a:pt x="968854" y="451768"/>
                        <a:pt x="897240" y="730659"/>
                        <a:pt x="681995" y="854924"/>
                      </a:cubicBezTo>
                      <a:lnTo>
                        <a:pt x="681995" y="854924"/>
                      </a:lnTo>
                      <a:close/>
                    </a:path>
                  </a:pathLst>
                </a:custGeom>
                <a:solidFill>
                  <a:srgbClr val="9BBB5C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</p:grpSp>
          <p:sp>
            <p:nvSpPr>
              <p:cNvPr id="1179" name="Freeform: Shape 203">
                <a:extLst>
                  <a:ext uri="{FF2B5EF4-FFF2-40B4-BE49-F238E27FC236}">
                    <a16:creationId xmlns:a16="http://schemas.microsoft.com/office/drawing/2014/main" id="{97451CE4-655D-4CF7-9504-5B11AD62D30D}"/>
                  </a:ext>
                </a:extLst>
              </p:cNvPr>
              <p:cNvSpPr/>
              <p:nvPr/>
            </p:nvSpPr>
            <p:spPr>
              <a:xfrm>
                <a:off x="3304666" y="2631316"/>
                <a:ext cx="2512434" cy="2513745"/>
              </a:xfrm>
              <a:custGeom>
                <a:avLst/>
                <a:gdLst>
                  <a:gd name="connsiteX0" fmla="*/ 2512434 w 2512434"/>
                  <a:gd name="connsiteY0" fmla="*/ 1256873 h 2513745"/>
                  <a:gd name="connsiteX1" fmla="*/ 1256167 w 2512434"/>
                  <a:gd name="connsiteY1" fmla="*/ 2513745 h 2513745"/>
                  <a:gd name="connsiteX2" fmla="*/ 0 w 2512434"/>
                  <a:gd name="connsiteY2" fmla="*/ 1256873 h 2513745"/>
                  <a:gd name="connsiteX3" fmla="*/ 1256167 w 2512434"/>
                  <a:gd name="connsiteY3" fmla="*/ 0 h 2513745"/>
                  <a:gd name="connsiteX4" fmla="*/ 2512434 w 2512434"/>
                  <a:gd name="connsiteY4" fmla="*/ 1256873 h 2513745"/>
                  <a:gd name="connsiteX5" fmla="*/ 2512434 w 2512434"/>
                  <a:gd name="connsiteY5" fmla="*/ 1256873 h 251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2434" h="2513745">
                    <a:moveTo>
                      <a:pt x="2512434" y="1256873"/>
                    </a:moveTo>
                    <a:cubicBezTo>
                      <a:pt x="2512434" y="1951022"/>
                      <a:pt x="1950014" y="2513745"/>
                      <a:pt x="1256167" y="2513745"/>
                    </a:cubicBezTo>
                    <a:cubicBezTo>
                      <a:pt x="562320" y="2513745"/>
                      <a:pt x="0" y="1951022"/>
                      <a:pt x="0" y="1256873"/>
                    </a:cubicBezTo>
                    <a:cubicBezTo>
                      <a:pt x="0" y="562723"/>
                      <a:pt x="562421" y="0"/>
                      <a:pt x="1256167" y="0"/>
                    </a:cubicBezTo>
                    <a:cubicBezTo>
                      <a:pt x="1950014" y="101"/>
                      <a:pt x="2512434" y="562723"/>
                      <a:pt x="2512434" y="1256873"/>
                    </a:cubicBezTo>
                    <a:lnTo>
                      <a:pt x="2512434" y="12568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35000">
                    <a:srgbClr val="E7E6E6"/>
                  </a:gs>
                  <a:gs pos="100000">
                    <a:sysClr val="window" lastClr="FFFFFF">
                      <a:lumMod val="65000"/>
                    </a:sys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80" name="Freeform: Shape 204">
                <a:extLst>
                  <a:ext uri="{FF2B5EF4-FFF2-40B4-BE49-F238E27FC236}">
                    <a16:creationId xmlns:a16="http://schemas.microsoft.com/office/drawing/2014/main" id="{EAB20ECA-42AF-417A-B6F4-9FD71545A912}"/>
                  </a:ext>
                </a:extLst>
              </p:cNvPr>
              <p:cNvSpPr/>
              <p:nvPr/>
            </p:nvSpPr>
            <p:spPr>
              <a:xfrm>
                <a:off x="4495703" y="3822623"/>
                <a:ext cx="1122284" cy="1122033"/>
              </a:xfrm>
              <a:custGeom>
                <a:avLst/>
                <a:gdLst>
                  <a:gd name="connsiteX0" fmla="*/ 66066 w 1123126"/>
                  <a:gd name="connsiteY0" fmla="*/ 1123530 h 1123529"/>
                  <a:gd name="connsiteX1" fmla="*/ 0 w 1123126"/>
                  <a:gd name="connsiteY1" fmla="*/ 1057464 h 1123529"/>
                  <a:gd name="connsiteX2" fmla="*/ 66066 w 1123126"/>
                  <a:gd name="connsiteY2" fmla="*/ 991397 h 1123529"/>
                  <a:gd name="connsiteX3" fmla="*/ 990994 w 1123126"/>
                  <a:gd name="connsiteY3" fmla="*/ 66066 h 1123529"/>
                  <a:gd name="connsiteX4" fmla="*/ 1057060 w 1123126"/>
                  <a:gd name="connsiteY4" fmla="*/ 0 h 1123529"/>
                  <a:gd name="connsiteX5" fmla="*/ 1123127 w 1123126"/>
                  <a:gd name="connsiteY5" fmla="*/ 66066 h 1123529"/>
                  <a:gd name="connsiteX6" fmla="*/ 66066 w 1123126"/>
                  <a:gd name="connsiteY6" fmla="*/ 1123530 h 1123529"/>
                  <a:gd name="connsiteX7" fmla="*/ 66066 w 1123126"/>
                  <a:gd name="connsiteY7" fmla="*/ 1123530 h 112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3126" h="1123529">
                    <a:moveTo>
                      <a:pt x="66066" y="1123530"/>
                    </a:moveTo>
                    <a:cubicBezTo>
                      <a:pt x="29553" y="1123530"/>
                      <a:pt x="0" y="1093977"/>
                      <a:pt x="0" y="1057464"/>
                    </a:cubicBezTo>
                    <a:cubicBezTo>
                      <a:pt x="0" y="1020951"/>
                      <a:pt x="29553" y="991397"/>
                      <a:pt x="66066" y="991397"/>
                    </a:cubicBezTo>
                    <a:cubicBezTo>
                      <a:pt x="576643" y="990792"/>
                      <a:pt x="990490" y="576844"/>
                      <a:pt x="990994" y="66066"/>
                    </a:cubicBezTo>
                    <a:cubicBezTo>
                      <a:pt x="990994" y="29553"/>
                      <a:pt x="1020547" y="0"/>
                      <a:pt x="1057060" y="0"/>
                    </a:cubicBezTo>
                    <a:cubicBezTo>
                      <a:pt x="1093573" y="0"/>
                      <a:pt x="1123127" y="29553"/>
                      <a:pt x="1123127" y="66066"/>
                    </a:cubicBezTo>
                    <a:cubicBezTo>
                      <a:pt x="1122420" y="649769"/>
                      <a:pt x="649668" y="1122824"/>
                      <a:pt x="66066" y="1123530"/>
                    </a:cubicBezTo>
                    <a:lnTo>
                      <a:pt x="66066" y="1123530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81" name="Freeform: Shape 205">
                <a:extLst>
                  <a:ext uri="{FF2B5EF4-FFF2-40B4-BE49-F238E27FC236}">
                    <a16:creationId xmlns:a16="http://schemas.microsoft.com/office/drawing/2014/main" id="{2F9140D5-EFBD-4701-8065-2BCFC95B1644}"/>
                  </a:ext>
                </a:extLst>
              </p:cNvPr>
              <p:cNvSpPr/>
              <p:nvPr/>
            </p:nvSpPr>
            <p:spPr>
              <a:xfrm>
                <a:off x="4437104" y="3314867"/>
                <a:ext cx="532730" cy="523733"/>
              </a:xfrm>
              <a:custGeom>
                <a:avLst/>
                <a:gdLst>
                  <a:gd name="connsiteX0" fmla="*/ 532363 w 532363"/>
                  <a:gd name="connsiteY0" fmla="*/ 262147 h 524293"/>
                  <a:gd name="connsiteX1" fmla="*/ 266181 w 532363"/>
                  <a:gd name="connsiteY1" fmla="*/ 524294 h 524293"/>
                  <a:gd name="connsiteX2" fmla="*/ 0 w 532363"/>
                  <a:gd name="connsiteY2" fmla="*/ 262147 h 524293"/>
                  <a:gd name="connsiteX3" fmla="*/ 266181 w 532363"/>
                  <a:gd name="connsiteY3" fmla="*/ 0 h 524293"/>
                  <a:gd name="connsiteX4" fmla="*/ 532363 w 532363"/>
                  <a:gd name="connsiteY4" fmla="*/ 262147 h 524293"/>
                  <a:gd name="connsiteX5" fmla="*/ 532363 w 532363"/>
                  <a:gd name="connsiteY5" fmla="*/ 262147 h 52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2363" h="524293">
                    <a:moveTo>
                      <a:pt x="532363" y="262147"/>
                    </a:moveTo>
                    <a:cubicBezTo>
                      <a:pt x="532363" y="406988"/>
                      <a:pt x="413141" y="524294"/>
                      <a:pt x="266181" y="524294"/>
                    </a:cubicBezTo>
                    <a:cubicBezTo>
                      <a:pt x="119121" y="524294"/>
                      <a:pt x="0" y="406887"/>
                      <a:pt x="0" y="262147"/>
                    </a:cubicBezTo>
                    <a:cubicBezTo>
                      <a:pt x="0" y="117305"/>
                      <a:pt x="119222" y="0"/>
                      <a:pt x="266181" y="0"/>
                    </a:cubicBezTo>
                    <a:cubicBezTo>
                      <a:pt x="413141" y="0"/>
                      <a:pt x="532363" y="117406"/>
                      <a:pt x="532363" y="262147"/>
                    </a:cubicBezTo>
                    <a:lnTo>
                      <a:pt x="532363" y="262147"/>
                    </a:lnTo>
                    <a:close/>
                  </a:path>
                </a:pathLst>
              </a:custGeom>
              <a:solidFill>
                <a:srgbClr val="CBCBCB"/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82" name="Freeform: Shape 206">
                <a:extLst>
                  <a:ext uri="{FF2B5EF4-FFF2-40B4-BE49-F238E27FC236}">
                    <a16:creationId xmlns:a16="http://schemas.microsoft.com/office/drawing/2014/main" id="{3B085D44-8726-47B9-B082-EA0A59811903}"/>
                  </a:ext>
                </a:extLst>
              </p:cNvPr>
              <p:cNvSpPr/>
              <p:nvPr/>
            </p:nvSpPr>
            <p:spPr>
              <a:xfrm>
                <a:off x="3771191" y="3421390"/>
                <a:ext cx="399548" cy="401233"/>
              </a:xfrm>
              <a:custGeom>
                <a:avLst/>
                <a:gdLst>
                  <a:gd name="connsiteX0" fmla="*/ 399323 w 399322"/>
                  <a:gd name="connsiteY0" fmla="*/ 199813 h 399524"/>
                  <a:gd name="connsiteX1" fmla="*/ 199611 w 399322"/>
                  <a:gd name="connsiteY1" fmla="*/ 399524 h 399524"/>
                  <a:gd name="connsiteX2" fmla="*/ 0 w 399322"/>
                  <a:gd name="connsiteY2" fmla="*/ 199813 h 399524"/>
                  <a:gd name="connsiteX3" fmla="*/ 199611 w 399322"/>
                  <a:gd name="connsiteY3" fmla="*/ 0 h 399524"/>
                  <a:gd name="connsiteX4" fmla="*/ 399323 w 399322"/>
                  <a:gd name="connsiteY4" fmla="*/ 199813 h 399524"/>
                  <a:gd name="connsiteX5" fmla="*/ 399323 w 399322"/>
                  <a:gd name="connsiteY5" fmla="*/ 199813 h 399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322" h="399524">
                    <a:moveTo>
                      <a:pt x="399323" y="199813"/>
                    </a:moveTo>
                    <a:cubicBezTo>
                      <a:pt x="399323" y="310158"/>
                      <a:pt x="309957" y="399524"/>
                      <a:pt x="199611" y="399524"/>
                    </a:cubicBezTo>
                    <a:cubicBezTo>
                      <a:pt x="89366" y="399524"/>
                      <a:pt x="0" y="310057"/>
                      <a:pt x="0" y="199813"/>
                    </a:cubicBezTo>
                    <a:cubicBezTo>
                      <a:pt x="0" y="89467"/>
                      <a:pt x="89366" y="0"/>
                      <a:pt x="199611" y="0"/>
                    </a:cubicBezTo>
                    <a:cubicBezTo>
                      <a:pt x="309957" y="0"/>
                      <a:pt x="399323" y="89467"/>
                      <a:pt x="399323" y="199813"/>
                    </a:cubicBezTo>
                    <a:lnTo>
                      <a:pt x="399323" y="199813"/>
                    </a:lnTo>
                    <a:close/>
                  </a:path>
                </a:pathLst>
              </a:custGeom>
              <a:solidFill>
                <a:srgbClr val="E7E6E6">
                  <a:lumMod val="90000"/>
                  <a:alpha val="38000"/>
                </a:srgbClr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83" name="Freeform: Shape 207">
                <a:extLst>
                  <a:ext uri="{FF2B5EF4-FFF2-40B4-BE49-F238E27FC236}">
                    <a16:creationId xmlns:a16="http://schemas.microsoft.com/office/drawing/2014/main" id="{8F90BAAA-16CC-44D3-A924-26AFF0529CF1}"/>
                  </a:ext>
                </a:extLst>
              </p:cNvPr>
              <p:cNvSpPr/>
              <p:nvPr/>
            </p:nvSpPr>
            <p:spPr>
              <a:xfrm>
                <a:off x="4362522" y="4021464"/>
                <a:ext cx="397772" cy="390581"/>
              </a:xfrm>
              <a:custGeom>
                <a:avLst/>
                <a:gdLst>
                  <a:gd name="connsiteX0" fmla="*/ 399323 w 399322"/>
                  <a:gd name="connsiteY0" fmla="*/ 195576 h 391152"/>
                  <a:gd name="connsiteX1" fmla="*/ 199611 w 399322"/>
                  <a:gd name="connsiteY1" fmla="*/ 391153 h 391152"/>
                  <a:gd name="connsiteX2" fmla="*/ 0 w 399322"/>
                  <a:gd name="connsiteY2" fmla="*/ 195576 h 391152"/>
                  <a:gd name="connsiteX3" fmla="*/ 199611 w 399322"/>
                  <a:gd name="connsiteY3" fmla="*/ 0 h 391152"/>
                  <a:gd name="connsiteX4" fmla="*/ 399323 w 399322"/>
                  <a:gd name="connsiteY4" fmla="*/ 195576 h 391152"/>
                  <a:gd name="connsiteX5" fmla="*/ 399323 w 399322"/>
                  <a:gd name="connsiteY5" fmla="*/ 195576 h 39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322" h="391152">
                    <a:moveTo>
                      <a:pt x="399323" y="195576"/>
                    </a:moveTo>
                    <a:cubicBezTo>
                      <a:pt x="399323" y="303602"/>
                      <a:pt x="309957" y="391153"/>
                      <a:pt x="199611" y="391153"/>
                    </a:cubicBezTo>
                    <a:cubicBezTo>
                      <a:pt x="89366" y="391153"/>
                      <a:pt x="0" y="303602"/>
                      <a:pt x="0" y="195576"/>
                    </a:cubicBezTo>
                    <a:cubicBezTo>
                      <a:pt x="0" y="87550"/>
                      <a:pt x="89366" y="0"/>
                      <a:pt x="199611" y="0"/>
                    </a:cubicBezTo>
                    <a:cubicBezTo>
                      <a:pt x="309856" y="0"/>
                      <a:pt x="399323" y="87550"/>
                      <a:pt x="399323" y="195576"/>
                    </a:cubicBezTo>
                    <a:lnTo>
                      <a:pt x="399323" y="195576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84" name="Freeform: Shape 208">
                <a:extLst>
                  <a:ext uri="{FF2B5EF4-FFF2-40B4-BE49-F238E27FC236}">
                    <a16:creationId xmlns:a16="http://schemas.microsoft.com/office/drawing/2014/main" id="{0834BC8D-BF7D-4177-8C12-F1851D9872C7}"/>
                  </a:ext>
                </a:extLst>
              </p:cNvPr>
              <p:cNvSpPr/>
              <p:nvPr/>
            </p:nvSpPr>
            <p:spPr>
              <a:xfrm>
                <a:off x="3771191" y="4154616"/>
                <a:ext cx="133183" cy="124276"/>
              </a:xfrm>
              <a:custGeom>
                <a:avLst/>
                <a:gdLst>
                  <a:gd name="connsiteX0" fmla="*/ 66570 w 133141"/>
                  <a:gd name="connsiteY0" fmla="*/ 124922 h 124922"/>
                  <a:gd name="connsiteX1" fmla="*/ 41254 w 133141"/>
                  <a:gd name="connsiteY1" fmla="*/ 119879 h 124922"/>
                  <a:gd name="connsiteX2" fmla="*/ 19265 w 133141"/>
                  <a:gd name="connsiteY2" fmla="*/ 106767 h 124922"/>
                  <a:gd name="connsiteX3" fmla="*/ 5346 w 133141"/>
                  <a:gd name="connsiteY3" fmla="*/ 86090 h 124922"/>
                  <a:gd name="connsiteX4" fmla="*/ 0 w 133141"/>
                  <a:gd name="connsiteY4" fmla="*/ 62286 h 124922"/>
                  <a:gd name="connsiteX5" fmla="*/ 19265 w 133141"/>
                  <a:gd name="connsiteY5" fmla="*/ 17804 h 124922"/>
                  <a:gd name="connsiteX6" fmla="*/ 41254 w 133141"/>
                  <a:gd name="connsiteY6" fmla="*/ 4692 h 124922"/>
                  <a:gd name="connsiteX7" fmla="*/ 113775 w 133141"/>
                  <a:gd name="connsiteY7" fmla="*/ 17804 h 124922"/>
                  <a:gd name="connsiteX8" fmla="*/ 133141 w 133141"/>
                  <a:gd name="connsiteY8" fmla="*/ 62286 h 124922"/>
                  <a:gd name="connsiteX9" fmla="*/ 127795 w 133141"/>
                  <a:gd name="connsiteY9" fmla="*/ 86090 h 124922"/>
                  <a:gd name="connsiteX10" fmla="*/ 113775 w 133141"/>
                  <a:gd name="connsiteY10" fmla="*/ 106767 h 124922"/>
                  <a:gd name="connsiteX11" fmla="*/ 66570 w 133141"/>
                  <a:gd name="connsiteY11" fmla="*/ 124922 h 124922"/>
                  <a:gd name="connsiteX12" fmla="*/ 66570 w 133141"/>
                  <a:gd name="connsiteY12" fmla="*/ 124922 h 12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141" h="124922">
                    <a:moveTo>
                      <a:pt x="66570" y="124922"/>
                    </a:moveTo>
                    <a:cubicBezTo>
                      <a:pt x="57896" y="124822"/>
                      <a:pt x="49323" y="123107"/>
                      <a:pt x="41254" y="119879"/>
                    </a:cubicBezTo>
                    <a:cubicBezTo>
                      <a:pt x="33184" y="116752"/>
                      <a:pt x="25720" y="112314"/>
                      <a:pt x="19265" y="106767"/>
                    </a:cubicBezTo>
                    <a:cubicBezTo>
                      <a:pt x="13213" y="100816"/>
                      <a:pt x="8473" y="93755"/>
                      <a:pt x="5346" y="86090"/>
                    </a:cubicBezTo>
                    <a:cubicBezTo>
                      <a:pt x="1916" y="78525"/>
                      <a:pt x="101" y="70456"/>
                      <a:pt x="0" y="62286"/>
                    </a:cubicBezTo>
                    <a:cubicBezTo>
                      <a:pt x="303" y="45744"/>
                      <a:pt x="7161" y="29807"/>
                      <a:pt x="19265" y="17804"/>
                    </a:cubicBezTo>
                    <a:cubicBezTo>
                      <a:pt x="25720" y="12257"/>
                      <a:pt x="33184" y="7819"/>
                      <a:pt x="41254" y="4692"/>
                    </a:cubicBezTo>
                    <a:cubicBezTo>
                      <a:pt x="66066" y="-4789"/>
                      <a:pt x="94510" y="355"/>
                      <a:pt x="113775" y="17804"/>
                    </a:cubicBezTo>
                    <a:cubicBezTo>
                      <a:pt x="125980" y="29807"/>
                      <a:pt x="132839" y="45643"/>
                      <a:pt x="133141" y="62286"/>
                    </a:cubicBezTo>
                    <a:cubicBezTo>
                      <a:pt x="133040" y="70456"/>
                      <a:pt x="131225" y="78525"/>
                      <a:pt x="127795" y="86090"/>
                    </a:cubicBezTo>
                    <a:cubicBezTo>
                      <a:pt x="124568" y="93755"/>
                      <a:pt x="119827" y="100816"/>
                      <a:pt x="113775" y="106767"/>
                    </a:cubicBezTo>
                    <a:cubicBezTo>
                      <a:pt x="101066" y="118165"/>
                      <a:pt x="84222" y="124620"/>
                      <a:pt x="66570" y="124922"/>
                    </a:cubicBezTo>
                    <a:lnTo>
                      <a:pt x="66570" y="124922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85" name="Freeform: Shape 209">
                <a:extLst>
                  <a:ext uri="{FF2B5EF4-FFF2-40B4-BE49-F238E27FC236}">
                    <a16:creationId xmlns:a16="http://schemas.microsoft.com/office/drawing/2014/main" id="{3373BC18-3B65-48A1-948A-82DE5F13B45B}"/>
                  </a:ext>
                </a:extLst>
              </p:cNvPr>
              <p:cNvSpPr/>
              <p:nvPr/>
            </p:nvSpPr>
            <p:spPr>
              <a:xfrm>
                <a:off x="4103260" y="4545197"/>
                <a:ext cx="133182" cy="133153"/>
              </a:xfrm>
              <a:custGeom>
                <a:avLst/>
                <a:gdLst>
                  <a:gd name="connsiteX0" fmla="*/ 66570 w 133141"/>
                  <a:gd name="connsiteY0" fmla="*/ 133272 h 133272"/>
                  <a:gd name="connsiteX1" fmla="*/ 41254 w 133141"/>
                  <a:gd name="connsiteY1" fmla="*/ 127926 h 133272"/>
                  <a:gd name="connsiteX2" fmla="*/ 19265 w 133141"/>
                  <a:gd name="connsiteY2" fmla="*/ 113906 h 133272"/>
                  <a:gd name="connsiteX3" fmla="*/ 5346 w 133141"/>
                  <a:gd name="connsiteY3" fmla="*/ 91817 h 133272"/>
                  <a:gd name="connsiteX4" fmla="*/ 0 w 133141"/>
                  <a:gd name="connsiteY4" fmla="*/ 66399 h 133272"/>
                  <a:gd name="connsiteX5" fmla="*/ 19265 w 133141"/>
                  <a:gd name="connsiteY5" fmla="*/ 18992 h 133272"/>
                  <a:gd name="connsiteX6" fmla="*/ 41254 w 133141"/>
                  <a:gd name="connsiteY6" fmla="*/ 4972 h 133272"/>
                  <a:gd name="connsiteX7" fmla="*/ 113775 w 133141"/>
                  <a:gd name="connsiteY7" fmla="*/ 18992 h 133272"/>
                  <a:gd name="connsiteX8" fmla="*/ 133141 w 133141"/>
                  <a:gd name="connsiteY8" fmla="*/ 66399 h 133272"/>
                  <a:gd name="connsiteX9" fmla="*/ 127795 w 133141"/>
                  <a:gd name="connsiteY9" fmla="*/ 91817 h 133272"/>
                  <a:gd name="connsiteX10" fmla="*/ 113775 w 133141"/>
                  <a:gd name="connsiteY10" fmla="*/ 113906 h 133272"/>
                  <a:gd name="connsiteX11" fmla="*/ 66570 w 133141"/>
                  <a:gd name="connsiteY11" fmla="*/ 133272 h 133272"/>
                  <a:gd name="connsiteX12" fmla="*/ 66570 w 133141"/>
                  <a:gd name="connsiteY12" fmla="*/ 133272 h 13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141" h="133272">
                    <a:moveTo>
                      <a:pt x="66570" y="133272"/>
                    </a:moveTo>
                    <a:cubicBezTo>
                      <a:pt x="57896" y="133171"/>
                      <a:pt x="49323" y="131356"/>
                      <a:pt x="41254" y="127926"/>
                    </a:cubicBezTo>
                    <a:cubicBezTo>
                      <a:pt x="33184" y="124497"/>
                      <a:pt x="25720" y="119756"/>
                      <a:pt x="19265" y="113906"/>
                    </a:cubicBezTo>
                    <a:cubicBezTo>
                      <a:pt x="13213" y="107551"/>
                      <a:pt x="8473" y="100088"/>
                      <a:pt x="5346" y="91817"/>
                    </a:cubicBezTo>
                    <a:cubicBezTo>
                      <a:pt x="1916" y="83848"/>
                      <a:pt x="101" y="75174"/>
                      <a:pt x="0" y="66399"/>
                    </a:cubicBezTo>
                    <a:cubicBezTo>
                      <a:pt x="303" y="48748"/>
                      <a:pt x="7161" y="31802"/>
                      <a:pt x="19265" y="18992"/>
                    </a:cubicBezTo>
                    <a:cubicBezTo>
                      <a:pt x="25720" y="13142"/>
                      <a:pt x="33184" y="8402"/>
                      <a:pt x="41254" y="4972"/>
                    </a:cubicBezTo>
                    <a:cubicBezTo>
                      <a:pt x="66066" y="-5114"/>
                      <a:pt x="94510" y="433"/>
                      <a:pt x="113775" y="18992"/>
                    </a:cubicBezTo>
                    <a:cubicBezTo>
                      <a:pt x="125980" y="31802"/>
                      <a:pt x="132839" y="48748"/>
                      <a:pt x="133141" y="66399"/>
                    </a:cubicBezTo>
                    <a:cubicBezTo>
                      <a:pt x="133040" y="75174"/>
                      <a:pt x="131225" y="83748"/>
                      <a:pt x="127795" y="91817"/>
                    </a:cubicBezTo>
                    <a:cubicBezTo>
                      <a:pt x="124568" y="99987"/>
                      <a:pt x="119827" y="107451"/>
                      <a:pt x="113775" y="113906"/>
                    </a:cubicBezTo>
                    <a:cubicBezTo>
                      <a:pt x="101066" y="126111"/>
                      <a:pt x="84121" y="132969"/>
                      <a:pt x="66570" y="133272"/>
                    </a:cubicBezTo>
                    <a:lnTo>
                      <a:pt x="66570" y="133272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92" name="Graphic 17">
              <a:extLst>
                <a:ext uri="{FF2B5EF4-FFF2-40B4-BE49-F238E27FC236}">
                  <a16:creationId xmlns:a16="http://schemas.microsoft.com/office/drawing/2014/main" id="{39F9223F-8827-40B5-BEA2-EBFDD1D593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67970" y="1787677"/>
              <a:ext cx="869422" cy="936000"/>
              <a:chOff x="7555539" y="1986169"/>
              <a:chExt cx="1487388" cy="1601289"/>
            </a:xfrm>
            <a:solidFill>
              <a:srgbClr val="1EA185"/>
            </a:solidFill>
          </p:grpSpPr>
          <p:sp>
            <p:nvSpPr>
              <p:cNvPr id="1142" name="Freeform: Shape 20">
                <a:extLst>
                  <a:ext uri="{FF2B5EF4-FFF2-40B4-BE49-F238E27FC236}">
                    <a16:creationId xmlns:a16="http://schemas.microsoft.com/office/drawing/2014/main" id="{C323E8D1-C753-4A77-9867-21A0C0F24E24}"/>
                  </a:ext>
                </a:extLst>
              </p:cNvPr>
              <p:cNvSpPr/>
              <p:nvPr/>
            </p:nvSpPr>
            <p:spPr>
              <a:xfrm>
                <a:off x="7657849" y="3209871"/>
                <a:ext cx="974359" cy="364486"/>
              </a:xfrm>
              <a:custGeom>
                <a:avLst/>
                <a:gdLst>
                  <a:gd name="connsiteX0" fmla="*/ 974359 w 974359"/>
                  <a:gd name="connsiteY0" fmla="*/ 364486 h 364486"/>
                  <a:gd name="connsiteX1" fmla="*/ 0 w 974359"/>
                  <a:gd name="connsiteY1" fmla="*/ 364486 h 364486"/>
                  <a:gd name="connsiteX2" fmla="*/ 0 w 974359"/>
                  <a:gd name="connsiteY2" fmla="*/ 227463 h 364486"/>
                  <a:gd name="connsiteX3" fmla="*/ 227372 w 974359"/>
                  <a:gd name="connsiteY3" fmla="*/ 0 h 364486"/>
                  <a:gd name="connsiteX4" fmla="*/ 746988 w 974359"/>
                  <a:gd name="connsiteY4" fmla="*/ 0 h 364486"/>
                  <a:gd name="connsiteX5" fmla="*/ 974359 w 974359"/>
                  <a:gd name="connsiteY5" fmla="*/ 227463 h 364486"/>
                  <a:gd name="connsiteX6" fmla="*/ 974359 w 974359"/>
                  <a:gd name="connsiteY6" fmla="*/ 364486 h 364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359" h="364486">
                    <a:moveTo>
                      <a:pt x="974359" y="364486"/>
                    </a:moveTo>
                    <a:lnTo>
                      <a:pt x="0" y="364486"/>
                    </a:lnTo>
                    <a:lnTo>
                      <a:pt x="0" y="227463"/>
                    </a:lnTo>
                    <a:cubicBezTo>
                      <a:pt x="0" y="101812"/>
                      <a:pt x="101812" y="0"/>
                      <a:pt x="227372" y="0"/>
                    </a:cubicBezTo>
                    <a:lnTo>
                      <a:pt x="746988" y="0"/>
                    </a:lnTo>
                    <a:cubicBezTo>
                      <a:pt x="872547" y="0"/>
                      <a:pt x="974359" y="101812"/>
                      <a:pt x="974359" y="227463"/>
                    </a:cubicBezTo>
                    <a:lnTo>
                      <a:pt x="974359" y="364486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43" name="Freeform: Shape 21">
                <a:extLst>
                  <a:ext uri="{FF2B5EF4-FFF2-40B4-BE49-F238E27FC236}">
                    <a16:creationId xmlns:a16="http://schemas.microsoft.com/office/drawing/2014/main" id="{769A40AC-2042-4829-8622-7FA368CCD7CC}"/>
                  </a:ext>
                </a:extLst>
              </p:cNvPr>
              <p:cNvSpPr/>
              <p:nvPr/>
            </p:nvSpPr>
            <p:spPr>
              <a:xfrm>
                <a:off x="7591248" y="2156082"/>
                <a:ext cx="1107833" cy="1034864"/>
              </a:xfrm>
              <a:custGeom>
                <a:avLst/>
                <a:gdLst>
                  <a:gd name="connsiteX0" fmla="*/ 978817 w 1107833"/>
                  <a:gd name="connsiteY0" fmla="*/ 457564 h 1034864"/>
                  <a:gd name="connsiteX1" fmla="*/ 976179 w 1107833"/>
                  <a:gd name="connsiteY1" fmla="*/ 457655 h 1034864"/>
                  <a:gd name="connsiteX2" fmla="*/ 976179 w 1107833"/>
                  <a:gd name="connsiteY2" fmla="*/ 418167 h 1034864"/>
                  <a:gd name="connsiteX3" fmla="*/ 553826 w 1107833"/>
                  <a:gd name="connsiteY3" fmla="*/ 0 h 1034864"/>
                  <a:gd name="connsiteX4" fmla="*/ 131473 w 1107833"/>
                  <a:gd name="connsiteY4" fmla="*/ 418167 h 1034864"/>
                  <a:gd name="connsiteX5" fmla="*/ 131473 w 1107833"/>
                  <a:gd name="connsiteY5" fmla="*/ 457655 h 1034864"/>
                  <a:gd name="connsiteX6" fmla="*/ 128835 w 1107833"/>
                  <a:gd name="connsiteY6" fmla="*/ 457564 h 1034864"/>
                  <a:gd name="connsiteX7" fmla="*/ 0 w 1107833"/>
                  <a:gd name="connsiteY7" fmla="*/ 585125 h 1034864"/>
                  <a:gd name="connsiteX8" fmla="*/ 128835 w 1107833"/>
                  <a:gd name="connsiteY8" fmla="*/ 712686 h 1034864"/>
                  <a:gd name="connsiteX9" fmla="*/ 142665 w 1107833"/>
                  <a:gd name="connsiteY9" fmla="*/ 711958 h 1034864"/>
                  <a:gd name="connsiteX10" fmla="*/ 553917 w 1107833"/>
                  <a:gd name="connsiteY10" fmla="*/ 1034864 h 1034864"/>
                  <a:gd name="connsiteX11" fmla="*/ 965169 w 1107833"/>
                  <a:gd name="connsiteY11" fmla="*/ 711958 h 1034864"/>
                  <a:gd name="connsiteX12" fmla="*/ 978999 w 1107833"/>
                  <a:gd name="connsiteY12" fmla="*/ 712686 h 1034864"/>
                  <a:gd name="connsiteX13" fmla="*/ 1107834 w 1107833"/>
                  <a:gd name="connsiteY13" fmla="*/ 585125 h 1034864"/>
                  <a:gd name="connsiteX14" fmla="*/ 978817 w 1107833"/>
                  <a:gd name="connsiteY14" fmla="*/ 457564 h 1034864"/>
                  <a:gd name="connsiteX15" fmla="*/ 978817 w 1107833"/>
                  <a:gd name="connsiteY15" fmla="*/ 457564 h 103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07833" h="1034864">
                    <a:moveTo>
                      <a:pt x="978817" y="457564"/>
                    </a:moveTo>
                    <a:cubicBezTo>
                      <a:pt x="977907" y="457564"/>
                      <a:pt x="977088" y="457655"/>
                      <a:pt x="976179" y="457655"/>
                    </a:cubicBezTo>
                    <a:lnTo>
                      <a:pt x="976179" y="418167"/>
                    </a:lnTo>
                    <a:cubicBezTo>
                      <a:pt x="976179" y="187156"/>
                      <a:pt x="787111" y="0"/>
                      <a:pt x="553826" y="0"/>
                    </a:cubicBezTo>
                    <a:cubicBezTo>
                      <a:pt x="320540" y="0"/>
                      <a:pt x="131473" y="187247"/>
                      <a:pt x="131473" y="418167"/>
                    </a:cubicBezTo>
                    <a:lnTo>
                      <a:pt x="131473" y="457655"/>
                    </a:lnTo>
                    <a:cubicBezTo>
                      <a:pt x="130563" y="457655"/>
                      <a:pt x="129744" y="457564"/>
                      <a:pt x="128835" y="457564"/>
                    </a:cubicBezTo>
                    <a:cubicBezTo>
                      <a:pt x="57684" y="457564"/>
                      <a:pt x="0" y="514703"/>
                      <a:pt x="0" y="585125"/>
                    </a:cubicBezTo>
                    <a:cubicBezTo>
                      <a:pt x="0" y="655548"/>
                      <a:pt x="57684" y="712686"/>
                      <a:pt x="128835" y="712686"/>
                    </a:cubicBezTo>
                    <a:cubicBezTo>
                      <a:pt x="133475" y="712686"/>
                      <a:pt x="138115" y="712413"/>
                      <a:pt x="142665" y="711958"/>
                    </a:cubicBezTo>
                    <a:cubicBezTo>
                      <a:pt x="186246" y="896931"/>
                      <a:pt x="353749" y="1034864"/>
                      <a:pt x="553917" y="1034864"/>
                    </a:cubicBezTo>
                    <a:cubicBezTo>
                      <a:pt x="754084" y="1034864"/>
                      <a:pt x="921588" y="897022"/>
                      <a:pt x="965169" y="711958"/>
                    </a:cubicBezTo>
                    <a:cubicBezTo>
                      <a:pt x="969719" y="712413"/>
                      <a:pt x="974359" y="712686"/>
                      <a:pt x="978999" y="712686"/>
                    </a:cubicBezTo>
                    <a:cubicBezTo>
                      <a:pt x="1050150" y="712686"/>
                      <a:pt x="1107834" y="655548"/>
                      <a:pt x="1107834" y="585125"/>
                    </a:cubicBezTo>
                    <a:cubicBezTo>
                      <a:pt x="1107652" y="514703"/>
                      <a:pt x="1049967" y="457564"/>
                      <a:pt x="978817" y="457564"/>
                    </a:cubicBezTo>
                    <a:lnTo>
                      <a:pt x="978817" y="457564"/>
                    </a:lnTo>
                    <a:close/>
                  </a:path>
                </a:pathLst>
              </a:custGeom>
              <a:solidFill>
                <a:srgbClr val="F1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44" name="Freeform: Shape 22">
                <a:extLst>
                  <a:ext uri="{FF2B5EF4-FFF2-40B4-BE49-F238E27FC236}">
                    <a16:creationId xmlns:a16="http://schemas.microsoft.com/office/drawing/2014/main" id="{39A9DB2D-271A-461F-B472-603245300D8C}"/>
                  </a:ext>
                </a:extLst>
              </p:cNvPr>
              <p:cNvSpPr/>
              <p:nvPr/>
            </p:nvSpPr>
            <p:spPr>
              <a:xfrm>
                <a:off x="8049995" y="2917354"/>
                <a:ext cx="189613" cy="88619"/>
              </a:xfrm>
              <a:custGeom>
                <a:avLst/>
                <a:gdLst>
                  <a:gd name="connsiteX0" fmla="*/ 176693 w 189613"/>
                  <a:gd name="connsiteY0" fmla="*/ 88619 h 88619"/>
                  <a:gd name="connsiteX1" fmla="*/ 163591 w 189613"/>
                  <a:gd name="connsiteY1" fmla="*/ 75518 h 88619"/>
                  <a:gd name="connsiteX2" fmla="*/ 150308 w 189613"/>
                  <a:gd name="connsiteY2" fmla="*/ 46493 h 88619"/>
                  <a:gd name="connsiteX3" fmla="*/ 120100 w 189613"/>
                  <a:gd name="connsiteY3" fmla="*/ 29388 h 88619"/>
                  <a:gd name="connsiteX4" fmla="*/ 94897 w 189613"/>
                  <a:gd name="connsiteY4" fmla="*/ 26113 h 88619"/>
                  <a:gd name="connsiteX5" fmla="*/ 69694 w 189613"/>
                  <a:gd name="connsiteY5" fmla="*/ 29388 h 88619"/>
                  <a:gd name="connsiteX6" fmla="*/ 39487 w 189613"/>
                  <a:gd name="connsiteY6" fmla="*/ 46493 h 88619"/>
                  <a:gd name="connsiteX7" fmla="*/ 26204 w 189613"/>
                  <a:gd name="connsiteY7" fmla="*/ 75518 h 88619"/>
                  <a:gd name="connsiteX8" fmla="*/ 13102 w 189613"/>
                  <a:gd name="connsiteY8" fmla="*/ 88619 h 88619"/>
                  <a:gd name="connsiteX9" fmla="*/ 0 w 189613"/>
                  <a:gd name="connsiteY9" fmla="*/ 75518 h 88619"/>
                  <a:gd name="connsiteX10" fmla="*/ 21018 w 189613"/>
                  <a:gd name="connsiteY10" fmla="*/ 27932 h 88619"/>
                  <a:gd name="connsiteX11" fmla="*/ 62143 w 189613"/>
                  <a:gd name="connsiteY11" fmla="*/ 4367 h 88619"/>
                  <a:gd name="connsiteX12" fmla="*/ 94806 w 189613"/>
                  <a:gd name="connsiteY12" fmla="*/ 0 h 88619"/>
                  <a:gd name="connsiteX13" fmla="*/ 127470 w 189613"/>
                  <a:gd name="connsiteY13" fmla="*/ 4367 h 88619"/>
                  <a:gd name="connsiteX14" fmla="*/ 168595 w 189613"/>
                  <a:gd name="connsiteY14" fmla="*/ 27932 h 88619"/>
                  <a:gd name="connsiteX15" fmla="*/ 189613 w 189613"/>
                  <a:gd name="connsiteY15" fmla="*/ 75518 h 88619"/>
                  <a:gd name="connsiteX16" fmla="*/ 176693 w 189613"/>
                  <a:gd name="connsiteY16" fmla="*/ 88619 h 88619"/>
                  <a:gd name="connsiteX17" fmla="*/ 176693 w 189613"/>
                  <a:gd name="connsiteY17" fmla="*/ 88619 h 88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9613" h="88619">
                    <a:moveTo>
                      <a:pt x="176693" y="88619"/>
                    </a:moveTo>
                    <a:cubicBezTo>
                      <a:pt x="169505" y="88619"/>
                      <a:pt x="163591" y="82796"/>
                      <a:pt x="163591" y="75518"/>
                    </a:cubicBezTo>
                    <a:cubicBezTo>
                      <a:pt x="163591" y="65145"/>
                      <a:pt x="159042" y="55046"/>
                      <a:pt x="150308" y="46493"/>
                    </a:cubicBezTo>
                    <a:cubicBezTo>
                      <a:pt x="142665" y="38942"/>
                      <a:pt x="132201" y="33027"/>
                      <a:pt x="120100" y="29388"/>
                    </a:cubicBezTo>
                    <a:cubicBezTo>
                      <a:pt x="112821" y="27204"/>
                      <a:pt x="104542" y="26113"/>
                      <a:pt x="94897" y="26113"/>
                    </a:cubicBezTo>
                    <a:cubicBezTo>
                      <a:pt x="85253" y="26113"/>
                      <a:pt x="76973" y="27204"/>
                      <a:pt x="69694" y="29388"/>
                    </a:cubicBezTo>
                    <a:cubicBezTo>
                      <a:pt x="57594" y="33027"/>
                      <a:pt x="47130" y="38942"/>
                      <a:pt x="39487" y="46493"/>
                    </a:cubicBezTo>
                    <a:cubicBezTo>
                      <a:pt x="30844" y="55046"/>
                      <a:pt x="26204" y="65145"/>
                      <a:pt x="26204" y="75518"/>
                    </a:cubicBezTo>
                    <a:cubicBezTo>
                      <a:pt x="26204" y="82705"/>
                      <a:pt x="20381" y="88619"/>
                      <a:pt x="13102" y="88619"/>
                    </a:cubicBezTo>
                    <a:cubicBezTo>
                      <a:pt x="5823" y="88619"/>
                      <a:pt x="0" y="82796"/>
                      <a:pt x="0" y="75518"/>
                    </a:cubicBezTo>
                    <a:cubicBezTo>
                      <a:pt x="0" y="58230"/>
                      <a:pt x="7461" y="41307"/>
                      <a:pt x="21018" y="27932"/>
                    </a:cubicBezTo>
                    <a:cubicBezTo>
                      <a:pt x="31754" y="17378"/>
                      <a:pt x="45947" y="9189"/>
                      <a:pt x="62143" y="4367"/>
                    </a:cubicBezTo>
                    <a:cubicBezTo>
                      <a:pt x="71878" y="1456"/>
                      <a:pt x="82615" y="0"/>
                      <a:pt x="94806" y="0"/>
                    </a:cubicBezTo>
                    <a:cubicBezTo>
                      <a:pt x="106999" y="0"/>
                      <a:pt x="117735" y="1456"/>
                      <a:pt x="127470" y="4367"/>
                    </a:cubicBezTo>
                    <a:cubicBezTo>
                      <a:pt x="143665" y="9189"/>
                      <a:pt x="157859" y="17378"/>
                      <a:pt x="168595" y="27932"/>
                    </a:cubicBezTo>
                    <a:cubicBezTo>
                      <a:pt x="182152" y="41398"/>
                      <a:pt x="189613" y="58230"/>
                      <a:pt x="189613" y="75518"/>
                    </a:cubicBezTo>
                    <a:cubicBezTo>
                      <a:pt x="189704" y="82796"/>
                      <a:pt x="183880" y="88619"/>
                      <a:pt x="176693" y="88619"/>
                    </a:cubicBezTo>
                    <a:lnTo>
                      <a:pt x="176693" y="88619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45" name="Freeform: Shape 23">
                <a:extLst>
                  <a:ext uri="{FF2B5EF4-FFF2-40B4-BE49-F238E27FC236}">
                    <a16:creationId xmlns:a16="http://schemas.microsoft.com/office/drawing/2014/main" id="{0F9841EA-B84C-4FA2-AD3A-6E15717E488D}"/>
                  </a:ext>
                </a:extLst>
              </p:cNvPr>
              <p:cNvSpPr/>
              <p:nvPr/>
            </p:nvSpPr>
            <p:spPr>
              <a:xfrm>
                <a:off x="7887586" y="2654498"/>
                <a:ext cx="96808" cy="177511"/>
              </a:xfrm>
              <a:custGeom>
                <a:avLst/>
                <a:gdLst>
                  <a:gd name="connsiteX0" fmla="*/ 48404 w 96808"/>
                  <a:gd name="connsiteY0" fmla="*/ 177512 h 177511"/>
                  <a:gd name="connsiteX1" fmla="*/ 0 w 96808"/>
                  <a:gd name="connsiteY1" fmla="*/ 129108 h 177511"/>
                  <a:gd name="connsiteX2" fmla="*/ 0 w 96808"/>
                  <a:gd name="connsiteY2" fmla="*/ 48404 h 177511"/>
                  <a:gd name="connsiteX3" fmla="*/ 48404 w 96808"/>
                  <a:gd name="connsiteY3" fmla="*/ 0 h 177511"/>
                  <a:gd name="connsiteX4" fmla="*/ 96808 w 96808"/>
                  <a:gd name="connsiteY4" fmla="*/ 48404 h 177511"/>
                  <a:gd name="connsiteX5" fmla="*/ 96808 w 96808"/>
                  <a:gd name="connsiteY5" fmla="*/ 129108 h 177511"/>
                  <a:gd name="connsiteX6" fmla="*/ 48404 w 96808"/>
                  <a:gd name="connsiteY6" fmla="*/ 177512 h 177511"/>
                  <a:gd name="connsiteX7" fmla="*/ 48404 w 96808"/>
                  <a:gd name="connsiteY7" fmla="*/ 177512 h 17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808" h="177511">
                    <a:moveTo>
                      <a:pt x="48404" y="177512"/>
                    </a:moveTo>
                    <a:cubicBezTo>
                      <a:pt x="21654" y="177512"/>
                      <a:pt x="0" y="155766"/>
                      <a:pt x="0" y="129108"/>
                    </a:cubicBezTo>
                    <a:lnTo>
                      <a:pt x="0" y="48404"/>
                    </a:lnTo>
                    <a:cubicBezTo>
                      <a:pt x="0" y="21745"/>
                      <a:pt x="21746" y="0"/>
                      <a:pt x="48404" y="0"/>
                    </a:cubicBezTo>
                    <a:cubicBezTo>
                      <a:pt x="75063" y="0"/>
                      <a:pt x="96808" y="21745"/>
                      <a:pt x="96808" y="48404"/>
                    </a:cubicBezTo>
                    <a:lnTo>
                      <a:pt x="96808" y="129108"/>
                    </a:lnTo>
                    <a:cubicBezTo>
                      <a:pt x="96899" y="155857"/>
                      <a:pt x="75154" y="177512"/>
                      <a:pt x="48404" y="177512"/>
                    </a:cubicBezTo>
                    <a:lnTo>
                      <a:pt x="48404" y="177512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46" name="Freeform: Shape 24">
                <a:extLst>
                  <a:ext uri="{FF2B5EF4-FFF2-40B4-BE49-F238E27FC236}">
                    <a16:creationId xmlns:a16="http://schemas.microsoft.com/office/drawing/2014/main" id="{D47BF213-6FAB-4AFC-8A8C-2843573A74C9}"/>
                  </a:ext>
                </a:extLst>
              </p:cNvPr>
              <p:cNvSpPr/>
              <p:nvPr/>
            </p:nvSpPr>
            <p:spPr>
              <a:xfrm>
                <a:off x="8305390" y="2654498"/>
                <a:ext cx="96807" cy="177511"/>
              </a:xfrm>
              <a:custGeom>
                <a:avLst/>
                <a:gdLst>
                  <a:gd name="connsiteX0" fmla="*/ 48404 w 96807"/>
                  <a:gd name="connsiteY0" fmla="*/ 177512 h 177511"/>
                  <a:gd name="connsiteX1" fmla="*/ 0 w 96807"/>
                  <a:gd name="connsiteY1" fmla="*/ 129108 h 177511"/>
                  <a:gd name="connsiteX2" fmla="*/ 0 w 96807"/>
                  <a:gd name="connsiteY2" fmla="*/ 48404 h 177511"/>
                  <a:gd name="connsiteX3" fmla="*/ 48404 w 96807"/>
                  <a:gd name="connsiteY3" fmla="*/ 0 h 177511"/>
                  <a:gd name="connsiteX4" fmla="*/ 96808 w 96807"/>
                  <a:gd name="connsiteY4" fmla="*/ 48404 h 177511"/>
                  <a:gd name="connsiteX5" fmla="*/ 96808 w 96807"/>
                  <a:gd name="connsiteY5" fmla="*/ 129108 h 177511"/>
                  <a:gd name="connsiteX6" fmla="*/ 48404 w 96807"/>
                  <a:gd name="connsiteY6" fmla="*/ 177512 h 177511"/>
                  <a:gd name="connsiteX7" fmla="*/ 48404 w 96807"/>
                  <a:gd name="connsiteY7" fmla="*/ 177512 h 17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807" h="177511">
                    <a:moveTo>
                      <a:pt x="48404" y="177512"/>
                    </a:moveTo>
                    <a:cubicBezTo>
                      <a:pt x="21654" y="177512"/>
                      <a:pt x="0" y="155766"/>
                      <a:pt x="0" y="129108"/>
                    </a:cubicBezTo>
                    <a:lnTo>
                      <a:pt x="0" y="48404"/>
                    </a:lnTo>
                    <a:cubicBezTo>
                      <a:pt x="0" y="21745"/>
                      <a:pt x="21745" y="0"/>
                      <a:pt x="48404" y="0"/>
                    </a:cubicBezTo>
                    <a:cubicBezTo>
                      <a:pt x="75063" y="0"/>
                      <a:pt x="96808" y="21745"/>
                      <a:pt x="96808" y="48404"/>
                    </a:cubicBezTo>
                    <a:lnTo>
                      <a:pt x="96808" y="129108"/>
                    </a:lnTo>
                    <a:cubicBezTo>
                      <a:pt x="96899" y="155857"/>
                      <a:pt x="75154" y="177512"/>
                      <a:pt x="48404" y="177512"/>
                    </a:cubicBezTo>
                    <a:lnTo>
                      <a:pt x="48404" y="177512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47" name="Freeform: Shape 25">
                <a:extLst>
                  <a:ext uri="{FF2B5EF4-FFF2-40B4-BE49-F238E27FC236}">
                    <a16:creationId xmlns:a16="http://schemas.microsoft.com/office/drawing/2014/main" id="{45CCA83A-468B-429B-A14E-5C50A96C34CC}"/>
                  </a:ext>
                </a:extLst>
              </p:cNvPr>
              <p:cNvSpPr/>
              <p:nvPr/>
            </p:nvSpPr>
            <p:spPr>
              <a:xfrm>
                <a:off x="7941268" y="3139175"/>
                <a:ext cx="407431" cy="253029"/>
              </a:xfrm>
              <a:custGeom>
                <a:avLst/>
                <a:gdLst>
                  <a:gd name="connsiteX0" fmla="*/ 234924 w 407431"/>
                  <a:gd name="connsiteY0" fmla="*/ 50588 h 253029"/>
                  <a:gd name="connsiteX1" fmla="*/ 229828 w 407431"/>
                  <a:gd name="connsiteY1" fmla="*/ 50952 h 253029"/>
                  <a:gd name="connsiteX2" fmla="*/ 221822 w 407431"/>
                  <a:gd name="connsiteY2" fmla="*/ 51407 h 253029"/>
                  <a:gd name="connsiteX3" fmla="*/ 203716 w 407431"/>
                  <a:gd name="connsiteY3" fmla="*/ 51861 h 253029"/>
                  <a:gd name="connsiteX4" fmla="*/ 185610 w 407431"/>
                  <a:gd name="connsiteY4" fmla="*/ 51407 h 253029"/>
                  <a:gd name="connsiteX5" fmla="*/ 177603 w 407431"/>
                  <a:gd name="connsiteY5" fmla="*/ 50952 h 253029"/>
                  <a:gd name="connsiteX6" fmla="*/ 172508 w 407431"/>
                  <a:gd name="connsiteY6" fmla="*/ 50588 h 253029"/>
                  <a:gd name="connsiteX7" fmla="*/ 0 w 407431"/>
                  <a:gd name="connsiteY7" fmla="*/ 0 h 253029"/>
                  <a:gd name="connsiteX8" fmla="*/ 0 w 407431"/>
                  <a:gd name="connsiteY8" fmla="*/ 48586 h 253029"/>
                  <a:gd name="connsiteX9" fmla="*/ 197165 w 407431"/>
                  <a:gd name="connsiteY9" fmla="*/ 253029 h 253029"/>
                  <a:gd name="connsiteX10" fmla="*/ 210266 w 407431"/>
                  <a:gd name="connsiteY10" fmla="*/ 253029 h 253029"/>
                  <a:gd name="connsiteX11" fmla="*/ 407431 w 407431"/>
                  <a:gd name="connsiteY11" fmla="*/ 48586 h 253029"/>
                  <a:gd name="connsiteX12" fmla="*/ 407431 w 407431"/>
                  <a:gd name="connsiteY12" fmla="*/ 0 h 253029"/>
                  <a:gd name="connsiteX13" fmla="*/ 234924 w 407431"/>
                  <a:gd name="connsiteY13" fmla="*/ 50588 h 253029"/>
                  <a:gd name="connsiteX14" fmla="*/ 234924 w 407431"/>
                  <a:gd name="connsiteY14" fmla="*/ 50588 h 25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7431" h="253029">
                    <a:moveTo>
                      <a:pt x="234924" y="50588"/>
                    </a:moveTo>
                    <a:cubicBezTo>
                      <a:pt x="233195" y="50679"/>
                      <a:pt x="231557" y="50861"/>
                      <a:pt x="229828" y="50952"/>
                    </a:cubicBezTo>
                    <a:cubicBezTo>
                      <a:pt x="227190" y="51134"/>
                      <a:pt x="224551" y="51225"/>
                      <a:pt x="221822" y="51407"/>
                    </a:cubicBezTo>
                    <a:cubicBezTo>
                      <a:pt x="215817" y="51680"/>
                      <a:pt x="209812" y="51861"/>
                      <a:pt x="203716" y="51861"/>
                    </a:cubicBezTo>
                    <a:cubicBezTo>
                      <a:pt x="197620" y="51861"/>
                      <a:pt x="191615" y="51680"/>
                      <a:pt x="185610" y="51407"/>
                    </a:cubicBezTo>
                    <a:cubicBezTo>
                      <a:pt x="182971" y="51316"/>
                      <a:pt x="180332" y="51134"/>
                      <a:pt x="177603" y="50952"/>
                    </a:cubicBezTo>
                    <a:cubicBezTo>
                      <a:pt x="175874" y="50861"/>
                      <a:pt x="174237" y="50679"/>
                      <a:pt x="172508" y="50588"/>
                    </a:cubicBezTo>
                    <a:cubicBezTo>
                      <a:pt x="110274" y="46038"/>
                      <a:pt x="51862" y="28296"/>
                      <a:pt x="0" y="0"/>
                    </a:cubicBezTo>
                    <a:lnTo>
                      <a:pt x="0" y="48586"/>
                    </a:lnTo>
                    <a:cubicBezTo>
                      <a:pt x="0" y="161499"/>
                      <a:pt x="88256" y="253029"/>
                      <a:pt x="197165" y="253029"/>
                    </a:cubicBezTo>
                    <a:lnTo>
                      <a:pt x="210266" y="253029"/>
                    </a:lnTo>
                    <a:cubicBezTo>
                      <a:pt x="319176" y="253029"/>
                      <a:pt x="407431" y="161499"/>
                      <a:pt x="407431" y="48586"/>
                    </a:cubicBezTo>
                    <a:lnTo>
                      <a:pt x="407431" y="0"/>
                    </a:lnTo>
                    <a:cubicBezTo>
                      <a:pt x="355661" y="28296"/>
                      <a:pt x="297157" y="46038"/>
                      <a:pt x="234924" y="50588"/>
                    </a:cubicBezTo>
                    <a:lnTo>
                      <a:pt x="234924" y="50588"/>
                    </a:lnTo>
                    <a:close/>
                  </a:path>
                </a:pathLst>
              </a:custGeom>
              <a:solidFill>
                <a:srgbClr val="F1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48" name="Freeform: Shape 26">
                <a:extLst>
                  <a:ext uri="{FF2B5EF4-FFF2-40B4-BE49-F238E27FC236}">
                    <a16:creationId xmlns:a16="http://schemas.microsoft.com/office/drawing/2014/main" id="{41D62CBA-C5A7-488E-9DD8-999B4E44DFFE}"/>
                  </a:ext>
                </a:extLst>
              </p:cNvPr>
              <p:cNvSpPr/>
              <p:nvPr/>
            </p:nvSpPr>
            <p:spPr>
              <a:xfrm>
                <a:off x="7577964" y="2143071"/>
                <a:ext cx="1134038" cy="1060977"/>
              </a:xfrm>
              <a:custGeom>
                <a:avLst/>
                <a:gdLst>
                  <a:gd name="connsiteX0" fmla="*/ 567019 w 1134038"/>
                  <a:gd name="connsiteY0" fmla="*/ 1060977 h 1060977"/>
                  <a:gd name="connsiteX1" fmla="*/ 145758 w 1134038"/>
                  <a:gd name="connsiteY1" fmla="*/ 738799 h 1060977"/>
                  <a:gd name="connsiteX2" fmla="*/ 141937 w 1134038"/>
                  <a:gd name="connsiteY2" fmla="*/ 738890 h 1060977"/>
                  <a:gd name="connsiteX3" fmla="*/ 0 w 1134038"/>
                  <a:gd name="connsiteY3" fmla="*/ 598227 h 1060977"/>
                  <a:gd name="connsiteX4" fmla="*/ 131565 w 1134038"/>
                  <a:gd name="connsiteY4" fmla="*/ 457928 h 1060977"/>
                  <a:gd name="connsiteX5" fmla="*/ 131565 w 1134038"/>
                  <a:gd name="connsiteY5" fmla="*/ 431269 h 1060977"/>
                  <a:gd name="connsiteX6" fmla="*/ 567019 w 1134038"/>
                  <a:gd name="connsiteY6" fmla="*/ 0 h 1060977"/>
                  <a:gd name="connsiteX7" fmla="*/ 1002474 w 1134038"/>
                  <a:gd name="connsiteY7" fmla="*/ 431269 h 1060977"/>
                  <a:gd name="connsiteX8" fmla="*/ 1002474 w 1134038"/>
                  <a:gd name="connsiteY8" fmla="*/ 457928 h 1060977"/>
                  <a:gd name="connsiteX9" fmla="*/ 1134038 w 1134038"/>
                  <a:gd name="connsiteY9" fmla="*/ 598227 h 1060977"/>
                  <a:gd name="connsiteX10" fmla="*/ 988280 w 1134038"/>
                  <a:gd name="connsiteY10" fmla="*/ 738799 h 1060977"/>
                  <a:gd name="connsiteX11" fmla="*/ 567019 w 1134038"/>
                  <a:gd name="connsiteY11" fmla="*/ 1060977 h 1060977"/>
                  <a:gd name="connsiteX12" fmla="*/ 567019 w 1134038"/>
                  <a:gd name="connsiteY12" fmla="*/ 1060977 h 1060977"/>
                  <a:gd name="connsiteX13" fmla="*/ 155857 w 1134038"/>
                  <a:gd name="connsiteY13" fmla="*/ 711958 h 1060977"/>
                  <a:gd name="connsiteX14" fmla="*/ 168595 w 1134038"/>
                  <a:gd name="connsiteY14" fmla="*/ 722058 h 1060977"/>
                  <a:gd name="connsiteX15" fmla="*/ 567110 w 1134038"/>
                  <a:gd name="connsiteY15" fmla="*/ 1034864 h 1060977"/>
                  <a:gd name="connsiteX16" fmla="*/ 965625 w 1134038"/>
                  <a:gd name="connsiteY16" fmla="*/ 722058 h 1060977"/>
                  <a:gd name="connsiteX17" fmla="*/ 979727 w 1134038"/>
                  <a:gd name="connsiteY17" fmla="*/ 712049 h 1060977"/>
                  <a:gd name="connsiteX18" fmla="*/ 992192 w 1134038"/>
                  <a:gd name="connsiteY18" fmla="*/ 712686 h 1060977"/>
                  <a:gd name="connsiteX19" fmla="*/ 1108016 w 1134038"/>
                  <a:gd name="connsiteY19" fmla="*/ 598227 h 1060977"/>
                  <a:gd name="connsiteX20" fmla="*/ 992283 w 1134038"/>
                  <a:gd name="connsiteY20" fmla="*/ 483677 h 1060977"/>
                  <a:gd name="connsiteX21" fmla="*/ 989826 w 1134038"/>
                  <a:gd name="connsiteY21" fmla="*/ 483859 h 1060977"/>
                  <a:gd name="connsiteX22" fmla="*/ 980364 w 1134038"/>
                  <a:gd name="connsiteY22" fmla="*/ 480128 h 1060977"/>
                  <a:gd name="connsiteX23" fmla="*/ 976452 w 1134038"/>
                  <a:gd name="connsiteY23" fmla="*/ 470757 h 1060977"/>
                  <a:gd name="connsiteX24" fmla="*/ 976452 w 1134038"/>
                  <a:gd name="connsiteY24" fmla="*/ 431269 h 1060977"/>
                  <a:gd name="connsiteX25" fmla="*/ 567110 w 1134038"/>
                  <a:gd name="connsiteY25" fmla="*/ 26113 h 1060977"/>
                  <a:gd name="connsiteX26" fmla="*/ 157768 w 1134038"/>
                  <a:gd name="connsiteY26" fmla="*/ 431269 h 1060977"/>
                  <a:gd name="connsiteX27" fmla="*/ 157768 w 1134038"/>
                  <a:gd name="connsiteY27" fmla="*/ 470757 h 1060977"/>
                  <a:gd name="connsiteX28" fmla="*/ 153856 w 1134038"/>
                  <a:gd name="connsiteY28" fmla="*/ 480128 h 1060977"/>
                  <a:gd name="connsiteX29" fmla="*/ 144393 w 1134038"/>
                  <a:gd name="connsiteY29" fmla="*/ 483859 h 1060977"/>
                  <a:gd name="connsiteX30" fmla="*/ 142573 w 1134038"/>
                  <a:gd name="connsiteY30" fmla="*/ 483768 h 1060977"/>
                  <a:gd name="connsiteX31" fmla="*/ 142482 w 1134038"/>
                  <a:gd name="connsiteY31" fmla="*/ 483768 h 1060977"/>
                  <a:gd name="connsiteX32" fmla="*/ 26204 w 1134038"/>
                  <a:gd name="connsiteY32" fmla="*/ 598227 h 1060977"/>
                  <a:gd name="connsiteX33" fmla="*/ 142028 w 1134038"/>
                  <a:gd name="connsiteY33" fmla="*/ 712686 h 1060977"/>
                  <a:gd name="connsiteX34" fmla="*/ 154492 w 1134038"/>
                  <a:gd name="connsiteY34" fmla="*/ 712049 h 1060977"/>
                  <a:gd name="connsiteX35" fmla="*/ 155857 w 1134038"/>
                  <a:gd name="connsiteY35" fmla="*/ 711958 h 1060977"/>
                  <a:gd name="connsiteX36" fmla="*/ 155857 w 1134038"/>
                  <a:gd name="connsiteY36" fmla="*/ 711958 h 1060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34038" h="1060977">
                    <a:moveTo>
                      <a:pt x="567019" y="1060977"/>
                    </a:moveTo>
                    <a:cubicBezTo>
                      <a:pt x="367307" y="1060977"/>
                      <a:pt x="195709" y="929049"/>
                      <a:pt x="145758" y="738799"/>
                    </a:cubicBezTo>
                    <a:cubicBezTo>
                      <a:pt x="144484" y="738799"/>
                      <a:pt x="143210" y="738890"/>
                      <a:pt x="141937" y="738890"/>
                    </a:cubicBezTo>
                    <a:cubicBezTo>
                      <a:pt x="63690" y="738890"/>
                      <a:pt x="0" y="675746"/>
                      <a:pt x="0" y="598227"/>
                    </a:cubicBezTo>
                    <a:cubicBezTo>
                      <a:pt x="0" y="524165"/>
                      <a:pt x="58140" y="463205"/>
                      <a:pt x="131565" y="457928"/>
                    </a:cubicBezTo>
                    <a:lnTo>
                      <a:pt x="131565" y="431269"/>
                    </a:lnTo>
                    <a:cubicBezTo>
                      <a:pt x="131565" y="193434"/>
                      <a:pt x="326909" y="0"/>
                      <a:pt x="567019" y="0"/>
                    </a:cubicBezTo>
                    <a:cubicBezTo>
                      <a:pt x="807129" y="0"/>
                      <a:pt x="1002474" y="193434"/>
                      <a:pt x="1002474" y="431269"/>
                    </a:cubicBezTo>
                    <a:lnTo>
                      <a:pt x="1002474" y="457928"/>
                    </a:lnTo>
                    <a:cubicBezTo>
                      <a:pt x="1075899" y="463205"/>
                      <a:pt x="1134038" y="524165"/>
                      <a:pt x="1134038" y="598227"/>
                    </a:cubicBezTo>
                    <a:cubicBezTo>
                      <a:pt x="1134038" y="677020"/>
                      <a:pt x="1068165" y="740710"/>
                      <a:pt x="988280" y="738799"/>
                    </a:cubicBezTo>
                    <a:cubicBezTo>
                      <a:pt x="938420" y="929049"/>
                      <a:pt x="766731" y="1060977"/>
                      <a:pt x="567019" y="1060977"/>
                    </a:cubicBezTo>
                    <a:lnTo>
                      <a:pt x="567019" y="1060977"/>
                    </a:lnTo>
                    <a:close/>
                    <a:moveTo>
                      <a:pt x="155857" y="711958"/>
                    </a:moveTo>
                    <a:cubicBezTo>
                      <a:pt x="161862" y="711958"/>
                      <a:pt x="167140" y="716053"/>
                      <a:pt x="168595" y="722058"/>
                    </a:cubicBezTo>
                    <a:cubicBezTo>
                      <a:pt x="211995" y="906212"/>
                      <a:pt x="375859" y="1034864"/>
                      <a:pt x="567110" y="1034864"/>
                    </a:cubicBezTo>
                    <a:cubicBezTo>
                      <a:pt x="758360" y="1034864"/>
                      <a:pt x="922225" y="906212"/>
                      <a:pt x="965625" y="722058"/>
                    </a:cubicBezTo>
                    <a:cubicBezTo>
                      <a:pt x="967171" y="715598"/>
                      <a:pt x="973177" y="711412"/>
                      <a:pt x="979727" y="712049"/>
                    </a:cubicBezTo>
                    <a:cubicBezTo>
                      <a:pt x="984094" y="712504"/>
                      <a:pt x="988189" y="712686"/>
                      <a:pt x="992192" y="712686"/>
                    </a:cubicBezTo>
                    <a:cubicBezTo>
                      <a:pt x="1056064" y="712686"/>
                      <a:pt x="1108016" y="661280"/>
                      <a:pt x="1108016" y="598227"/>
                    </a:cubicBezTo>
                    <a:cubicBezTo>
                      <a:pt x="1108016" y="535083"/>
                      <a:pt x="1056064" y="483768"/>
                      <a:pt x="992283" y="483677"/>
                    </a:cubicBezTo>
                    <a:cubicBezTo>
                      <a:pt x="991100" y="483768"/>
                      <a:pt x="990463" y="483768"/>
                      <a:pt x="989826" y="483859"/>
                    </a:cubicBezTo>
                    <a:cubicBezTo>
                      <a:pt x="986096" y="483859"/>
                      <a:pt x="982912" y="482585"/>
                      <a:pt x="980364" y="480128"/>
                    </a:cubicBezTo>
                    <a:cubicBezTo>
                      <a:pt x="977816" y="477672"/>
                      <a:pt x="976452" y="474305"/>
                      <a:pt x="976452" y="470757"/>
                    </a:cubicBezTo>
                    <a:lnTo>
                      <a:pt x="976452" y="431269"/>
                    </a:lnTo>
                    <a:cubicBezTo>
                      <a:pt x="976452" y="207901"/>
                      <a:pt x="792844" y="26113"/>
                      <a:pt x="567110" y="26113"/>
                    </a:cubicBezTo>
                    <a:cubicBezTo>
                      <a:pt x="341376" y="26113"/>
                      <a:pt x="157768" y="207810"/>
                      <a:pt x="157768" y="431269"/>
                    </a:cubicBezTo>
                    <a:lnTo>
                      <a:pt x="157768" y="470757"/>
                    </a:lnTo>
                    <a:cubicBezTo>
                      <a:pt x="157768" y="474305"/>
                      <a:pt x="156312" y="477672"/>
                      <a:pt x="153856" y="480128"/>
                    </a:cubicBezTo>
                    <a:cubicBezTo>
                      <a:pt x="151308" y="482585"/>
                      <a:pt x="147942" y="483768"/>
                      <a:pt x="144393" y="483859"/>
                    </a:cubicBezTo>
                    <a:cubicBezTo>
                      <a:pt x="143756" y="483859"/>
                      <a:pt x="143119" y="483768"/>
                      <a:pt x="142573" y="483768"/>
                    </a:cubicBezTo>
                    <a:cubicBezTo>
                      <a:pt x="142573" y="483768"/>
                      <a:pt x="142482" y="483768"/>
                      <a:pt x="142482" y="483768"/>
                    </a:cubicBezTo>
                    <a:cubicBezTo>
                      <a:pt x="78156" y="483768"/>
                      <a:pt x="26204" y="535083"/>
                      <a:pt x="26204" y="598227"/>
                    </a:cubicBezTo>
                    <a:cubicBezTo>
                      <a:pt x="26204" y="661371"/>
                      <a:pt x="78156" y="712686"/>
                      <a:pt x="142028" y="712686"/>
                    </a:cubicBezTo>
                    <a:cubicBezTo>
                      <a:pt x="146031" y="712686"/>
                      <a:pt x="150125" y="712504"/>
                      <a:pt x="154492" y="712049"/>
                    </a:cubicBezTo>
                    <a:cubicBezTo>
                      <a:pt x="154947" y="711958"/>
                      <a:pt x="155403" y="711958"/>
                      <a:pt x="155857" y="711958"/>
                    </a:cubicBezTo>
                    <a:lnTo>
                      <a:pt x="155857" y="711958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49" name="Freeform: Shape 27">
                <a:extLst>
                  <a:ext uri="{FF2B5EF4-FFF2-40B4-BE49-F238E27FC236}">
                    <a16:creationId xmlns:a16="http://schemas.microsoft.com/office/drawing/2014/main" id="{9B44C50A-D5D4-472E-8907-5856041EBDFC}"/>
                  </a:ext>
                </a:extLst>
              </p:cNvPr>
              <p:cNvSpPr/>
              <p:nvPr/>
            </p:nvSpPr>
            <p:spPr>
              <a:xfrm>
                <a:off x="7568488" y="2132112"/>
                <a:ext cx="431919" cy="504462"/>
              </a:xfrm>
              <a:custGeom>
                <a:avLst/>
                <a:gdLst>
                  <a:gd name="connsiteX0" fmla="*/ 15390 w 431919"/>
                  <a:gd name="connsiteY0" fmla="*/ 333501 h 504462"/>
                  <a:gd name="connsiteX1" fmla="*/ 11569 w 431919"/>
                  <a:gd name="connsiteY1" fmla="*/ 174095 h 504462"/>
                  <a:gd name="connsiteX2" fmla="*/ 13025 w 431919"/>
                  <a:gd name="connsiteY2" fmla="*/ 169637 h 504462"/>
                  <a:gd name="connsiteX3" fmla="*/ 199635 w 431919"/>
                  <a:gd name="connsiteY3" fmla="*/ 4317 h 504462"/>
                  <a:gd name="connsiteX4" fmla="*/ 323829 w 431919"/>
                  <a:gd name="connsiteY4" fmla="*/ 13052 h 504462"/>
                  <a:gd name="connsiteX5" fmla="*/ 328470 w 431919"/>
                  <a:gd name="connsiteY5" fmla="*/ 14599 h 504462"/>
                  <a:gd name="connsiteX6" fmla="*/ 329744 w 431919"/>
                  <a:gd name="connsiteY6" fmla="*/ 21877 h 504462"/>
                  <a:gd name="connsiteX7" fmla="*/ 431920 w 431919"/>
                  <a:gd name="connsiteY7" fmla="*/ 234691 h 504462"/>
                  <a:gd name="connsiteX8" fmla="*/ 300901 w 431919"/>
                  <a:gd name="connsiteY8" fmla="*/ 452874 h 504462"/>
                  <a:gd name="connsiteX9" fmla="*/ 300901 w 431919"/>
                  <a:gd name="connsiteY9" fmla="*/ 452874 h 504462"/>
                  <a:gd name="connsiteX10" fmla="*/ 250132 w 431919"/>
                  <a:gd name="connsiteY10" fmla="*/ 504462 h 504462"/>
                  <a:gd name="connsiteX11" fmla="*/ 151595 w 431919"/>
                  <a:gd name="connsiteY11" fmla="*/ 481625 h 504462"/>
                  <a:gd name="connsiteX12" fmla="*/ 78989 w 431919"/>
                  <a:gd name="connsiteY12" fmla="*/ 503825 h 504462"/>
                  <a:gd name="connsiteX13" fmla="*/ 15390 w 431919"/>
                  <a:gd name="connsiteY13" fmla="*/ 333501 h 504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1919" h="504462">
                    <a:moveTo>
                      <a:pt x="15390" y="333501"/>
                    </a:moveTo>
                    <a:cubicBezTo>
                      <a:pt x="-3717" y="282277"/>
                      <a:pt x="-5081" y="226139"/>
                      <a:pt x="11569" y="174095"/>
                    </a:cubicBezTo>
                    <a:lnTo>
                      <a:pt x="13025" y="169637"/>
                    </a:lnTo>
                    <a:cubicBezTo>
                      <a:pt x="40229" y="84475"/>
                      <a:pt x="111834" y="20968"/>
                      <a:pt x="199635" y="4317"/>
                    </a:cubicBezTo>
                    <a:cubicBezTo>
                      <a:pt x="241124" y="-3598"/>
                      <a:pt x="283887" y="-596"/>
                      <a:pt x="323829" y="13052"/>
                    </a:cubicBezTo>
                    <a:lnTo>
                      <a:pt x="328470" y="14599"/>
                    </a:lnTo>
                    <a:cubicBezTo>
                      <a:pt x="328742" y="17055"/>
                      <a:pt x="329107" y="19421"/>
                      <a:pt x="329744" y="21877"/>
                    </a:cubicBezTo>
                    <a:cubicBezTo>
                      <a:pt x="348941" y="100307"/>
                      <a:pt x="384153" y="172549"/>
                      <a:pt x="431920" y="234691"/>
                    </a:cubicBezTo>
                    <a:cubicBezTo>
                      <a:pt x="390431" y="350424"/>
                      <a:pt x="339661" y="416389"/>
                      <a:pt x="300901" y="452874"/>
                    </a:cubicBezTo>
                    <a:lnTo>
                      <a:pt x="300901" y="452874"/>
                    </a:lnTo>
                    <a:lnTo>
                      <a:pt x="250132" y="504462"/>
                    </a:lnTo>
                    <a:lnTo>
                      <a:pt x="151595" y="481625"/>
                    </a:lnTo>
                    <a:cubicBezTo>
                      <a:pt x="124663" y="481625"/>
                      <a:pt x="99733" y="489814"/>
                      <a:pt x="78989" y="503825"/>
                    </a:cubicBezTo>
                    <a:lnTo>
                      <a:pt x="15390" y="333501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50" name="Freeform: Shape 28">
                <a:extLst>
                  <a:ext uri="{FF2B5EF4-FFF2-40B4-BE49-F238E27FC236}">
                    <a16:creationId xmlns:a16="http://schemas.microsoft.com/office/drawing/2014/main" id="{8A9B697F-267F-4D81-A021-801B436D284C}"/>
                  </a:ext>
                </a:extLst>
              </p:cNvPr>
              <p:cNvSpPr/>
              <p:nvPr/>
            </p:nvSpPr>
            <p:spPr>
              <a:xfrm>
                <a:off x="7896508" y="1998808"/>
                <a:ext cx="767065" cy="601735"/>
              </a:xfrm>
              <a:custGeom>
                <a:avLst/>
                <a:gdLst>
                  <a:gd name="connsiteX0" fmla="*/ 749075 w 767065"/>
                  <a:gd name="connsiteY0" fmla="*/ 291477 h 601735"/>
                  <a:gd name="connsiteX1" fmla="*/ 543449 w 767065"/>
                  <a:gd name="connsiteY1" fmla="*/ 66561 h 601735"/>
                  <a:gd name="connsiteX2" fmla="*/ 543449 w 767065"/>
                  <a:gd name="connsiteY2" fmla="*/ 66470 h 601735"/>
                  <a:gd name="connsiteX3" fmla="*/ 17191 w 767065"/>
                  <a:gd name="connsiteY3" fmla="*/ 101045 h 601735"/>
                  <a:gd name="connsiteX4" fmla="*/ 1633 w 767065"/>
                  <a:gd name="connsiteY4" fmla="*/ 155181 h 601735"/>
                  <a:gd name="connsiteX5" fmla="*/ 289964 w 767065"/>
                  <a:gd name="connsiteY5" fmla="*/ 523579 h 601735"/>
                  <a:gd name="connsiteX6" fmla="*/ 290146 w 767065"/>
                  <a:gd name="connsiteY6" fmla="*/ 523670 h 601735"/>
                  <a:gd name="connsiteX7" fmla="*/ 387136 w 767065"/>
                  <a:gd name="connsiteY7" fmla="*/ 562794 h 601735"/>
                  <a:gd name="connsiteX8" fmla="*/ 397144 w 767065"/>
                  <a:gd name="connsiteY8" fmla="*/ 548418 h 601735"/>
                  <a:gd name="connsiteX9" fmla="*/ 327177 w 767065"/>
                  <a:gd name="connsiteY9" fmla="*/ 448517 h 601735"/>
                  <a:gd name="connsiteX10" fmla="*/ 340097 w 767065"/>
                  <a:gd name="connsiteY10" fmla="*/ 435688 h 601735"/>
                  <a:gd name="connsiteX11" fmla="*/ 719778 w 767065"/>
                  <a:gd name="connsiteY11" fmla="*/ 601736 h 601735"/>
                  <a:gd name="connsiteX12" fmla="*/ 744525 w 767065"/>
                  <a:gd name="connsiteY12" fmla="*/ 533952 h 601735"/>
                  <a:gd name="connsiteX13" fmla="*/ 749075 w 767065"/>
                  <a:gd name="connsiteY13" fmla="*/ 291477 h 601735"/>
                  <a:gd name="connsiteX14" fmla="*/ 749075 w 767065"/>
                  <a:gd name="connsiteY14" fmla="*/ 291477 h 601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67065" h="601735">
                    <a:moveTo>
                      <a:pt x="749075" y="291477"/>
                    </a:moveTo>
                    <a:cubicBezTo>
                      <a:pt x="715957" y="188572"/>
                      <a:pt x="640257" y="106868"/>
                      <a:pt x="543449" y="66561"/>
                    </a:cubicBezTo>
                    <a:lnTo>
                      <a:pt x="543449" y="66470"/>
                    </a:lnTo>
                    <a:cubicBezTo>
                      <a:pt x="203255" y="-101124"/>
                      <a:pt x="17191" y="101045"/>
                      <a:pt x="17191" y="101045"/>
                    </a:cubicBezTo>
                    <a:cubicBezTo>
                      <a:pt x="3179" y="114510"/>
                      <a:pt x="-3280" y="135073"/>
                      <a:pt x="1633" y="155181"/>
                    </a:cubicBezTo>
                    <a:cubicBezTo>
                      <a:pt x="40665" y="314951"/>
                      <a:pt x="145935" y="449427"/>
                      <a:pt x="289964" y="523579"/>
                    </a:cubicBezTo>
                    <a:lnTo>
                      <a:pt x="290146" y="523670"/>
                    </a:lnTo>
                    <a:cubicBezTo>
                      <a:pt x="321263" y="539684"/>
                      <a:pt x="353654" y="552786"/>
                      <a:pt x="387136" y="562794"/>
                    </a:cubicBezTo>
                    <a:cubicBezTo>
                      <a:pt x="395416" y="565251"/>
                      <a:pt x="402149" y="555606"/>
                      <a:pt x="397144" y="548418"/>
                    </a:cubicBezTo>
                    <a:lnTo>
                      <a:pt x="327177" y="448517"/>
                    </a:lnTo>
                    <a:cubicBezTo>
                      <a:pt x="321081" y="439782"/>
                      <a:pt x="331817" y="429228"/>
                      <a:pt x="340097" y="435688"/>
                    </a:cubicBezTo>
                    <a:cubicBezTo>
                      <a:pt x="417435" y="496284"/>
                      <a:pt x="567741" y="596640"/>
                      <a:pt x="719778" y="601736"/>
                    </a:cubicBezTo>
                    <a:lnTo>
                      <a:pt x="744525" y="533952"/>
                    </a:lnTo>
                    <a:cubicBezTo>
                      <a:pt x="772913" y="456068"/>
                      <a:pt x="774551" y="370543"/>
                      <a:pt x="749075" y="291477"/>
                    </a:cubicBezTo>
                    <a:lnTo>
                      <a:pt x="749075" y="291477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51" name="Freeform: Shape 29">
                <a:extLst>
                  <a:ext uri="{FF2B5EF4-FFF2-40B4-BE49-F238E27FC236}">
                    <a16:creationId xmlns:a16="http://schemas.microsoft.com/office/drawing/2014/main" id="{2BC70DD9-0330-470B-BDFC-FF0D83464EB9}"/>
                  </a:ext>
                </a:extLst>
              </p:cNvPr>
              <p:cNvSpPr/>
              <p:nvPr/>
            </p:nvSpPr>
            <p:spPr>
              <a:xfrm>
                <a:off x="7555539" y="2119007"/>
                <a:ext cx="457861" cy="530577"/>
              </a:xfrm>
              <a:custGeom>
                <a:avLst/>
                <a:gdLst>
                  <a:gd name="connsiteX0" fmla="*/ 262899 w 457861"/>
                  <a:gd name="connsiteY0" fmla="*/ 530578 h 530577"/>
                  <a:gd name="connsiteX1" fmla="*/ 259987 w 457861"/>
                  <a:gd name="connsiteY1" fmla="*/ 530214 h 530577"/>
                  <a:gd name="connsiteX2" fmla="*/ 162998 w 457861"/>
                  <a:gd name="connsiteY2" fmla="*/ 507741 h 530577"/>
                  <a:gd name="connsiteX3" fmla="*/ 99217 w 457861"/>
                  <a:gd name="connsiteY3" fmla="*/ 527666 h 530577"/>
                  <a:gd name="connsiteX4" fmla="*/ 87935 w 457861"/>
                  <a:gd name="connsiteY4" fmla="*/ 529304 h 530577"/>
                  <a:gd name="connsiteX5" fmla="*/ 79655 w 457861"/>
                  <a:gd name="connsiteY5" fmla="*/ 521388 h 530577"/>
                  <a:gd name="connsiteX6" fmla="*/ 16147 w 457861"/>
                  <a:gd name="connsiteY6" fmla="*/ 351155 h 530577"/>
                  <a:gd name="connsiteX7" fmla="*/ 12053 w 457861"/>
                  <a:gd name="connsiteY7" fmla="*/ 183197 h 530577"/>
                  <a:gd name="connsiteX8" fmla="*/ 13509 w 457861"/>
                  <a:gd name="connsiteY8" fmla="*/ 178739 h 530577"/>
                  <a:gd name="connsiteX9" fmla="*/ 210128 w 457861"/>
                  <a:gd name="connsiteY9" fmla="*/ 4502 h 530577"/>
                  <a:gd name="connsiteX10" fmla="*/ 340964 w 457861"/>
                  <a:gd name="connsiteY10" fmla="*/ 13692 h 530577"/>
                  <a:gd name="connsiteX11" fmla="*/ 345605 w 457861"/>
                  <a:gd name="connsiteY11" fmla="*/ 15238 h 530577"/>
                  <a:gd name="connsiteX12" fmla="*/ 354339 w 457861"/>
                  <a:gd name="connsiteY12" fmla="*/ 26157 h 530577"/>
                  <a:gd name="connsiteX13" fmla="*/ 355340 w 457861"/>
                  <a:gd name="connsiteY13" fmla="*/ 31798 h 530577"/>
                  <a:gd name="connsiteX14" fmla="*/ 455150 w 457861"/>
                  <a:gd name="connsiteY14" fmla="*/ 239699 h 530577"/>
                  <a:gd name="connsiteX15" fmla="*/ 457061 w 457861"/>
                  <a:gd name="connsiteY15" fmla="*/ 252072 h 530577"/>
                  <a:gd name="connsiteX16" fmla="*/ 322767 w 457861"/>
                  <a:gd name="connsiteY16" fmla="*/ 475350 h 530577"/>
                  <a:gd name="connsiteX17" fmla="*/ 272271 w 457861"/>
                  <a:gd name="connsiteY17" fmla="*/ 526575 h 530577"/>
                  <a:gd name="connsiteX18" fmla="*/ 262899 w 457861"/>
                  <a:gd name="connsiteY18" fmla="*/ 530578 h 530577"/>
                  <a:gd name="connsiteX19" fmla="*/ 262899 w 457861"/>
                  <a:gd name="connsiteY19" fmla="*/ 530578 h 530577"/>
                  <a:gd name="connsiteX20" fmla="*/ 164453 w 457861"/>
                  <a:gd name="connsiteY20" fmla="*/ 481628 h 530577"/>
                  <a:gd name="connsiteX21" fmla="*/ 167365 w 457861"/>
                  <a:gd name="connsiteY21" fmla="*/ 481992 h 530577"/>
                  <a:gd name="connsiteX22" fmla="*/ 258713 w 457861"/>
                  <a:gd name="connsiteY22" fmla="*/ 503191 h 530577"/>
                  <a:gd name="connsiteX23" fmla="*/ 304388 w 457861"/>
                  <a:gd name="connsiteY23" fmla="*/ 456789 h 530577"/>
                  <a:gd name="connsiteX24" fmla="*/ 429947 w 457861"/>
                  <a:gd name="connsiteY24" fmla="*/ 250071 h 530577"/>
                  <a:gd name="connsiteX25" fmla="*/ 329773 w 457861"/>
                  <a:gd name="connsiteY25" fmla="*/ 38167 h 530577"/>
                  <a:gd name="connsiteX26" fmla="*/ 329682 w 457861"/>
                  <a:gd name="connsiteY26" fmla="*/ 37712 h 530577"/>
                  <a:gd name="connsiteX27" fmla="*/ 214859 w 457861"/>
                  <a:gd name="connsiteY27" fmla="*/ 30342 h 530577"/>
                  <a:gd name="connsiteX28" fmla="*/ 38257 w 457861"/>
                  <a:gd name="connsiteY28" fmla="*/ 186836 h 530577"/>
                  <a:gd name="connsiteX29" fmla="*/ 36801 w 457861"/>
                  <a:gd name="connsiteY29" fmla="*/ 191294 h 530577"/>
                  <a:gd name="connsiteX30" fmla="*/ 40440 w 457861"/>
                  <a:gd name="connsiteY30" fmla="*/ 342148 h 530577"/>
                  <a:gd name="connsiteX31" fmla="*/ 40440 w 457861"/>
                  <a:gd name="connsiteY31" fmla="*/ 342148 h 530577"/>
                  <a:gd name="connsiteX32" fmla="*/ 98489 w 457861"/>
                  <a:gd name="connsiteY32" fmla="*/ 497732 h 530577"/>
                  <a:gd name="connsiteX33" fmla="*/ 164453 w 457861"/>
                  <a:gd name="connsiteY33" fmla="*/ 481628 h 530577"/>
                  <a:gd name="connsiteX34" fmla="*/ 164453 w 457861"/>
                  <a:gd name="connsiteY34" fmla="*/ 481628 h 530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57861" h="530577">
                    <a:moveTo>
                      <a:pt x="262899" y="530578"/>
                    </a:moveTo>
                    <a:cubicBezTo>
                      <a:pt x="261898" y="530578"/>
                      <a:pt x="260898" y="530487"/>
                      <a:pt x="259987" y="530214"/>
                    </a:cubicBezTo>
                    <a:lnTo>
                      <a:pt x="162998" y="507741"/>
                    </a:lnTo>
                    <a:cubicBezTo>
                      <a:pt x="140160" y="508014"/>
                      <a:pt x="118051" y="514928"/>
                      <a:pt x="99217" y="527666"/>
                    </a:cubicBezTo>
                    <a:cubicBezTo>
                      <a:pt x="95942" y="529941"/>
                      <a:pt x="91756" y="530487"/>
                      <a:pt x="87935" y="529304"/>
                    </a:cubicBezTo>
                    <a:cubicBezTo>
                      <a:pt x="84113" y="528030"/>
                      <a:pt x="81111" y="525210"/>
                      <a:pt x="79655" y="521388"/>
                    </a:cubicBezTo>
                    <a:lnTo>
                      <a:pt x="16147" y="351155"/>
                    </a:lnTo>
                    <a:cubicBezTo>
                      <a:pt x="-3869" y="297474"/>
                      <a:pt x="-5325" y="237788"/>
                      <a:pt x="12053" y="183197"/>
                    </a:cubicBezTo>
                    <a:lnTo>
                      <a:pt x="13509" y="178739"/>
                    </a:lnTo>
                    <a:cubicBezTo>
                      <a:pt x="42169" y="88936"/>
                      <a:pt x="117505" y="22153"/>
                      <a:pt x="210128" y="4502"/>
                    </a:cubicBezTo>
                    <a:cubicBezTo>
                      <a:pt x="253709" y="-3778"/>
                      <a:pt x="298929" y="-593"/>
                      <a:pt x="340964" y="13692"/>
                    </a:cubicBezTo>
                    <a:lnTo>
                      <a:pt x="345605" y="15238"/>
                    </a:lnTo>
                    <a:cubicBezTo>
                      <a:pt x="350427" y="16876"/>
                      <a:pt x="353793" y="21152"/>
                      <a:pt x="354339" y="26157"/>
                    </a:cubicBezTo>
                    <a:cubicBezTo>
                      <a:pt x="354521" y="28158"/>
                      <a:pt x="354885" y="29978"/>
                      <a:pt x="355340" y="31798"/>
                    </a:cubicBezTo>
                    <a:cubicBezTo>
                      <a:pt x="373901" y="107861"/>
                      <a:pt x="407565" y="177829"/>
                      <a:pt x="455150" y="239699"/>
                    </a:cubicBezTo>
                    <a:cubicBezTo>
                      <a:pt x="457880" y="243247"/>
                      <a:pt x="458608" y="247887"/>
                      <a:pt x="457061" y="252072"/>
                    </a:cubicBezTo>
                    <a:cubicBezTo>
                      <a:pt x="413752" y="372719"/>
                      <a:pt x="360162" y="440048"/>
                      <a:pt x="322767" y="475350"/>
                    </a:cubicBezTo>
                    <a:lnTo>
                      <a:pt x="272271" y="526575"/>
                    </a:lnTo>
                    <a:cubicBezTo>
                      <a:pt x="269723" y="529213"/>
                      <a:pt x="266356" y="530578"/>
                      <a:pt x="262899" y="530578"/>
                    </a:cubicBezTo>
                    <a:lnTo>
                      <a:pt x="262899" y="530578"/>
                    </a:lnTo>
                    <a:close/>
                    <a:moveTo>
                      <a:pt x="164453" y="481628"/>
                    </a:moveTo>
                    <a:cubicBezTo>
                      <a:pt x="165454" y="481628"/>
                      <a:pt x="166455" y="481719"/>
                      <a:pt x="167365" y="481992"/>
                    </a:cubicBezTo>
                    <a:lnTo>
                      <a:pt x="258713" y="503191"/>
                    </a:lnTo>
                    <a:lnTo>
                      <a:pt x="304388" y="456789"/>
                    </a:lnTo>
                    <a:cubicBezTo>
                      <a:pt x="339327" y="423761"/>
                      <a:pt x="388913" y="361528"/>
                      <a:pt x="429947" y="250071"/>
                    </a:cubicBezTo>
                    <a:cubicBezTo>
                      <a:pt x="382362" y="186745"/>
                      <a:pt x="348698" y="115504"/>
                      <a:pt x="329773" y="38167"/>
                    </a:cubicBezTo>
                    <a:cubicBezTo>
                      <a:pt x="329773" y="37985"/>
                      <a:pt x="329682" y="37803"/>
                      <a:pt x="329682" y="37712"/>
                    </a:cubicBezTo>
                    <a:cubicBezTo>
                      <a:pt x="292742" y="25611"/>
                      <a:pt x="253072" y="23063"/>
                      <a:pt x="214859" y="30342"/>
                    </a:cubicBezTo>
                    <a:cubicBezTo>
                      <a:pt x="131699" y="46173"/>
                      <a:pt x="64006" y="106132"/>
                      <a:pt x="38257" y="186836"/>
                    </a:cubicBezTo>
                    <a:lnTo>
                      <a:pt x="36801" y="191294"/>
                    </a:lnTo>
                    <a:cubicBezTo>
                      <a:pt x="21152" y="240335"/>
                      <a:pt x="22425" y="293926"/>
                      <a:pt x="40440" y="342148"/>
                    </a:cubicBezTo>
                    <a:lnTo>
                      <a:pt x="40440" y="342148"/>
                    </a:lnTo>
                    <a:lnTo>
                      <a:pt x="98489" y="497732"/>
                    </a:lnTo>
                    <a:cubicBezTo>
                      <a:pt x="118869" y="487087"/>
                      <a:pt x="141343" y="481628"/>
                      <a:pt x="164453" y="481628"/>
                    </a:cubicBezTo>
                    <a:lnTo>
                      <a:pt x="164453" y="481628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52" name="Freeform: Shape 30">
                <a:extLst>
                  <a:ext uri="{FF2B5EF4-FFF2-40B4-BE49-F238E27FC236}">
                    <a16:creationId xmlns:a16="http://schemas.microsoft.com/office/drawing/2014/main" id="{729295C9-2CA7-4C03-B461-A82A7389AD7D}"/>
                  </a:ext>
                </a:extLst>
              </p:cNvPr>
              <p:cNvSpPr/>
              <p:nvPr/>
            </p:nvSpPr>
            <p:spPr>
              <a:xfrm>
                <a:off x="7883429" y="1986169"/>
                <a:ext cx="793070" cy="627567"/>
              </a:xfrm>
              <a:custGeom>
                <a:avLst/>
                <a:gdLst>
                  <a:gd name="connsiteX0" fmla="*/ 732766 w 793070"/>
                  <a:gd name="connsiteY0" fmla="*/ 627567 h 627567"/>
                  <a:gd name="connsiteX1" fmla="*/ 732311 w 793070"/>
                  <a:gd name="connsiteY1" fmla="*/ 627567 h 627567"/>
                  <a:gd name="connsiteX2" fmla="*/ 365096 w 793070"/>
                  <a:gd name="connsiteY2" fmla="*/ 474166 h 627567"/>
                  <a:gd name="connsiteX3" fmla="*/ 420779 w 793070"/>
                  <a:gd name="connsiteY3" fmla="*/ 553687 h 627567"/>
                  <a:gd name="connsiteX4" fmla="*/ 420596 w 793070"/>
                  <a:gd name="connsiteY4" fmla="*/ 579800 h 627567"/>
                  <a:gd name="connsiteX5" fmla="*/ 396395 w 793070"/>
                  <a:gd name="connsiteY5" fmla="*/ 588080 h 627567"/>
                  <a:gd name="connsiteX6" fmla="*/ 297221 w 793070"/>
                  <a:gd name="connsiteY6" fmla="*/ 548137 h 627567"/>
                  <a:gd name="connsiteX7" fmla="*/ 1974 w 793070"/>
                  <a:gd name="connsiteY7" fmla="*/ 171095 h 627567"/>
                  <a:gd name="connsiteX8" fmla="*/ 20899 w 793070"/>
                  <a:gd name="connsiteY8" fmla="*/ 104676 h 627567"/>
                  <a:gd name="connsiteX9" fmla="*/ 161653 w 793070"/>
                  <a:gd name="connsiteY9" fmla="*/ 21334 h 627567"/>
                  <a:gd name="connsiteX10" fmla="*/ 562260 w 793070"/>
                  <a:gd name="connsiteY10" fmla="*/ 67554 h 627567"/>
                  <a:gd name="connsiteX11" fmla="*/ 562624 w 793070"/>
                  <a:gd name="connsiteY11" fmla="*/ 67736 h 627567"/>
                  <a:gd name="connsiteX12" fmla="*/ 774529 w 793070"/>
                  <a:gd name="connsiteY12" fmla="*/ 300294 h 627567"/>
                  <a:gd name="connsiteX13" fmla="*/ 769706 w 793070"/>
                  <a:gd name="connsiteY13" fmla="*/ 551322 h 627567"/>
                  <a:gd name="connsiteX14" fmla="*/ 744958 w 793070"/>
                  <a:gd name="connsiteY14" fmla="*/ 619106 h 627567"/>
                  <a:gd name="connsiteX15" fmla="*/ 732766 w 793070"/>
                  <a:gd name="connsiteY15" fmla="*/ 627567 h 627567"/>
                  <a:gd name="connsiteX16" fmla="*/ 732766 w 793070"/>
                  <a:gd name="connsiteY16" fmla="*/ 627567 h 627567"/>
                  <a:gd name="connsiteX17" fmla="*/ 347536 w 793070"/>
                  <a:gd name="connsiteY17" fmla="*/ 433314 h 627567"/>
                  <a:gd name="connsiteX18" fmla="*/ 361183 w 793070"/>
                  <a:gd name="connsiteY18" fmla="*/ 438136 h 627567"/>
                  <a:gd name="connsiteX19" fmla="*/ 723850 w 793070"/>
                  <a:gd name="connsiteY19" fmla="*/ 601000 h 627567"/>
                  <a:gd name="connsiteX20" fmla="*/ 745322 w 793070"/>
                  <a:gd name="connsiteY20" fmla="*/ 542223 h 627567"/>
                  <a:gd name="connsiteX21" fmla="*/ 749780 w 793070"/>
                  <a:gd name="connsiteY21" fmla="*/ 308210 h 627567"/>
                  <a:gd name="connsiteX22" fmla="*/ 551615 w 793070"/>
                  <a:gd name="connsiteY22" fmla="*/ 91392 h 627567"/>
                  <a:gd name="connsiteX23" fmla="*/ 549795 w 793070"/>
                  <a:gd name="connsiteY23" fmla="*/ 90482 h 627567"/>
                  <a:gd name="connsiteX24" fmla="*/ 171388 w 793070"/>
                  <a:gd name="connsiteY24" fmla="*/ 45718 h 627567"/>
                  <a:gd name="connsiteX25" fmla="*/ 39915 w 793070"/>
                  <a:gd name="connsiteY25" fmla="*/ 122782 h 627567"/>
                  <a:gd name="connsiteX26" fmla="*/ 39369 w 793070"/>
                  <a:gd name="connsiteY26" fmla="*/ 123328 h 627567"/>
                  <a:gd name="connsiteX27" fmla="*/ 27450 w 793070"/>
                  <a:gd name="connsiteY27" fmla="*/ 164908 h 627567"/>
                  <a:gd name="connsiteX28" fmla="*/ 309049 w 793070"/>
                  <a:gd name="connsiteY28" fmla="*/ 524845 h 627567"/>
                  <a:gd name="connsiteX29" fmla="*/ 393210 w 793070"/>
                  <a:gd name="connsiteY29" fmla="*/ 559783 h 627567"/>
                  <a:gd name="connsiteX30" fmla="*/ 329611 w 793070"/>
                  <a:gd name="connsiteY30" fmla="*/ 468980 h 627567"/>
                  <a:gd name="connsiteX31" fmla="*/ 332523 w 793070"/>
                  <a:gd name="connsiteY31" fmla="*/ 439683 h 627567"/>
                  <a:gd name="connsiteX32" fmla="*/ 347536 w 793070"/>
                  <a:gd name="connsiteY32" fmla="*/ 433314 h 627567"/>
                  <a:gd name="connsiteX33" fmla="*/ 347536 w 793070"/>
                  <a:gd name="connsiteY33" fmla="*/ 433314 h 627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3070" h="627567">
                    <a:moveTo>
                      <a:pt x="732766" y="627567"/>
                    </a:moveTo>
                    <a:cubicBezTo>
                      <a:pt x="732584" y="627567"/>
                      <a:pt x="732494" y="627567"/>
                      <a:pt x="732311" y="627567"/>
                    </a:cubicBezTo>
                    <a:cubicBezTo>
                      <a:pt x="588737" y="622836"/>
                      <a:pt x="447255" y="535399"/>
                      <a:pt x="365096" y="474166"/>
                    </a:cubicBezTo>
                    <a:lnTo>
                      <a:pt x="420779" y="553687"/>
                    </a:lnTo>
                    <a:cubicBezTo>
                      <a:pt x="426329" y="561603"/>
                      <a:pt x="426237" y="571884"/>
                      <a:pt x="420596" y="579800"/>
                    </a:cubicBezTo>
                    <a:cubicBezTo>
                      <a:pt x="415046" y="587534"/>
                      <a:pt x="405493" y="590809"/>
                      <a:pt x="396395" y="588080"/>
                    </a:cubicBezTo>
                    <a:cubicBezTo>
                      <a:pt x="362275" y="577889"/>
                      <a:pt x="328883" y="564424"/>
                      <a:pt x="297221" y="548137"/>
                    </a:cubicBezTo>
                    <a:cubicBezTo>
                      <a:pt x="149552" y="471983"/>
                      <a:pt x="42008" y="334595"/>
                      <a:pt x="1974" y="171095"/>
                    </a:cubicBezTo>
                    <a:cubicBezTo>
                      <a:pt x="-3849" y="147166"/>
                      <a:pt x="3430" y="121781"/>
                      <a:pt x="20899" y="104676"/>
                    </a:cubicBezTo>
                    <a:cubicBezTo>
                      <a:pt x="25357" y="99945"/>
                      <a:pt x="73124" y="50722"/>
                      <a:pt x="161653" y="21334"/>
                    </a:cubicBezTo>
                    <a:cubicBezTo>
                      <a:pt x="245177" y="-6417"/>
                      <a:pt x="382565" y="-20975"/>
                      <a:pt x="562260" y="67554"/>
                    </a:cubicBezTo>
                    <a:cubicBezTo>
                      <a:pt x="562351" y="67645"/>
                      <a:pt x="562533" y="67645"/>
                      <a:pt x="562624" y="67736"/>
                    </a:cubicBezTo>
                    <a:cubicBezTo>
                      <a:pt x="663345" y="110044"/>
                      <a:pt x="740591" y="194751"/>
                      <a:pt x="774529" y="300294"/>
                    </a:cubicBezTo>
                    <a:cubicBezTo>
                      <a:pt x="800823" y="381816"/>
                      <a:pt x="799095" y="470891"/>
                      <a:pt x="769706" y="551322"/>
                    </a:cubicBezTo>
                    <a:lnTo>
                      <a:pt x="744958" y="619106"/>
                    </a:lnTo>
                    <a:cubicBezTo>
                      <a:pt x="743139" y="624110"/>
                      <a:pt x="738226" y="627567"/>
                      <a:pt x="732766" y="627567"/>
                    </a:cubicBezTo>
                    <a:lnTo>
                      <a:pt x="732766" y="627567"/>
                    </a:lnTo>
                    <a:close/>
                    <a:moveTo>
                      <a:pt x="347536" y="433314"/>
                    </a:moveTo>
                    <a:cubicBezTo>
                      <a:pt x="352267" y="433314"/>
                      <a:pt x="357089" y="434952"/>
                      <a:pt x="361183" y="438136"/>
                    </a:cubicBezTo>
                    <a:cubicBezTo>
                      <a:pt x="434699" y="495730"/>
                      <a:pt x="578365" y="592265"/>
                      <a:pt x="723850" y="601000"/>
                    </a:cubicBezTo>
                    <a:lnTo>
                      <a:pt x="745322" y="542223"/>
                    </a:lnTo>
                    <a:cubicBezTo>
                      <a:pt x="772709" y="467251"/>
                      <a:pt x="774255" y="384182"/>
                      <a:pt x="749780" y="308210"/>
                    </a:cubicBezTo>
                    <a:cubicBezTo>
                      <a:pt x="718027" y="209582"/>
                      <a:pt x="645785" y="130607"/>
                      <a:pt x="551615" y="91392"/>
                    </a:cubicBezTo>
                    <a:cubicBezTo>
                      <a:pt x="550978" y="91119"/>
                      <a:pt x="550341" y="90846"/>
                      <a:pt x="549795" y="90482"/>
                    </a:cubicBezTo>
                    <a:cubicBezTo>
                      <a:pt x="414773" y="24245"/>
                      <a:pt x="283937" y="8778"/>
                      <a:pt x="171388" y="45718"/>
                    </a:cubicBezTo>
                    <a:cubicBezTo>
                      <a:pt x="86135" y="73741"/>
                      <a:pt x="40370" y="122327"/>
                      <a:pt x="39915" y="122782"/>
                    </a:cubicBezTo>
                    <a:cubicBezTo>
                      <a:pt x="39733" y="122964"/>
                      <a:pt x="39551" y="123146"/>
                      <a:pt x="39369" y="123328"/>
                    </a:cubicBezTo>
                    <a:cubicBezTo>
                      <a:pt x="28360" y="133973"/>
                      <a:pt x="23720" y="149895"/>
                      <a:pt x="27450" y="164908"/>
                    </a:cubicBezTo>
                    <a:cubicBezTo>
                      <a:pt x="65664" y="321129"/>
                      <a:pt x="168295" y="452239"/>
                      <a:pt x="309049" y="524845"/>
                    </a:cubicBezTo>
                    <a:cubicBezTo>
                      <a:pt x="336163" y="538857"/>
                      <a:pt x="364368" y="550503"/>
                      <a:pt x="393210" y="559783"/>
                    </a:cubicBezTo>
                    <a:lnTo>
                      <a:pt x="329611" y="468980"/>
                    </a:lnTo>
                    <a:cubicBezTo>
                      <a:pt x="323151" y="459791"/>
                      <a:pt x="324425" y="447417"/>
                      <a:pt x="332523" y="439683"/>
                    </a:cubicBezTo>
                    <a:cubicBezTo>
                      <a:pt x="336708" y="435407"/>
                      <a:pt x="342076" y="433314"/>
                      <a:pt x="347536" y="433314"/>
                    </a:cubicBezTo>
                    <a:lnTo>
                      <a:pt x="347536" y="433314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53" name="Freeform: Shape 31">
                <a:extLst>
                  <a:ext uri="{FF2B5EF4-FFF2-40B4-BE49-F238E27FC236}">
                    <a16:creationId xmlns:a16="http://schemas.microsoft.com/office/drawing/2014/main" id="{696A70C0-FD62-4092-8E29-3C918F1655F0}"/>
                  </a:ext>
                </a:extLst>
              </p:cNvPr>
              <p:cNvSpPr/>
              <p:nvPr/>
            </p:nvSpPr>
            <p:spPr>
              <a:xfrm>
                <a:off x="8265449" y="2625930"/>
                <a:ext cx="178782" cy="57318"/>
              </a:xfrm>
              <a:custGeom>
                <a:avLst/>
                <a:gdLst>
                  <a:gd name="connsiteX0" fmla="*/ 165773 w 178782"/>
                  <a:gd name="connsiteY0" fmla="*/ 57319 h 57318"/>
                  <a:gd name="connsiteX1" fmla="*/ 163135 w 178782"/>
                  <a:gd name="connsiteY1" fmla="*/ 57046 h 57318"/>
                  <a:gd name="connsiteX2" fmla="*/ 10462 w 178782"/>
                  <a:gd name="connsiteY2" fmla="*/ 25929 h 57318"/>
                  <a:gd name="connsiteX3" fmla="*/ 271 w 178782"/>
                  <a:gd name="connsiteY3" fmla="*/ 10462 h 57318"/>
                  <a:gd name="connsiteX4" fmla="*/ 15648 w 178782"/>
                  <a:gd name="connsiteY4" fmla="*/ 271 h 57318"/>
                  <a:gd name="connsiteX5" fmla="*/ 168321 w 178782"/>
                  <a:gd name="connsiteY5" fmla="*/ 31388 h 57318"/>
                  <a:gd name="connsiteX6" fmla="*/ 178511 w 178782"/>
                  <a:gd name="connsiteY6" fmla="*/ 46856 h 57318"/>
                  <a:gd name="connsiteX7" fmla="*/ 165773 w 178782"/>
                  <a:gd name="connsiteY7" fmla="*/ 57319 h 57318"/>
                  <a:gd name="connsiteX8" fmla="*/ 165773 w 178782"/>
                  <a:gd name="connsiteY8" fmla="*/ 57319 h 57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782" h="57318">
                    <a:moveTo>
                      <a:pt x="165773" y="57319"/>
                    </a:moveTo>
                    <a:cubicBezTo>
                      <a:pt x="164863" y="57319"/>
                      <a:pt x="164044" y="57228"/>
                      <a:pt x="163135" y="57046"/>
                    </a:cubicBezTo>
                    <a:lnTo>
                      <a:pt x="10462" y="25929"/>
                    </a:lnTo>
                    <a:cubicBezTo>
                      <a:pt x="3365" y="24473"/>
                      <a:pt x="-1184" y="17558"/>
                      <a:pt x="271" y="10462"/>
                    </a:cubicBezTo>
                    <a:cubicBezTo>
                      <a:pt x="1727" y="3365"/>
                      <a:pt x="8551" y="-1185"/>
                      <a:pt x="15648" y="271"/>
                    </a:cubicBezTo>
                    <a:lnTo>
                      <a:pt x="168321" y="31388"/>
                    </a:lnTo>
                    <a:cubicBezTo>
                      <a:pt x="175417" y="32844"/>
                      <a:pt x="179967" y="39759"/>
                      <a:pt x="178511" y="46856"/>
                    </a:cubicBezTo>
                    <a:cubicBezTo>
                      <a:pt x="177237" y="53043"/>
                      <a:pt x="171778" y="57319"/>
                      <a:pt x="165773" y="57319"/>
                    </a:cubicBezTo>
                    <a:lnTo>
                      <a:pt x="165773" y="57319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54" name="Freeform: Shape 32">
                <a:extLst>
                  <a:ext uri="{FF2B5EF4-FFF2-40B4-BE49-F238E27FC236}">
                    <a16:creationId xmlns:a16="http://schemas.microsoft.com/office/drawing/2014/main" id="{4987CCA7-1279-48EF-B59D-887784E58250}"/>
                  </a:ext>
                </a:extLst>
              </p:cNvPr>
              <p:cNvSpPr/>
              <p:nvPr/>
            </p:nvSpPr>
            <p:spPr>
              <a:xfrm>
                <a:off x="7845735" y="2625930"/>
                <a:ext cx="178782" cy="57318"/>
              </a:xfrm>
              <a:custGeom>
                <a:avLst/>
                <a:gdLst>
                  <a:gd name="connsiteX0" fmla="*/ 13100 w 178782"/>
                  <a:gd name="connsiteY0" fmla="*/ 57319 h 57318"/>
                  <a:gd name="connsiteX1" fmla="*/ 271 w 178782"/>
                  <a:gd name="connsiteY1" fmla="*/ 46856 h 57318"/>
                  <a:gd name="connsiteX2" fmla="*/ 10462 w 178782"/>
                  <a:gd name="connsiteY2" fmla="*/ 31388 h 57318"/>
                  <a:gd name="connsiteX3" fmla="*/ 163134 w 178782"/>
                  <a:gd name="connsiteY3" fmla="*/ 271 h 57318"/>
                  <a:gd name="connsiteX4" fmla="*/ 178511 w 178782"/>
                  <a:gd name="connsiteY4" fmla="*/ 10462 h 57318"/>
                  <a:gd name="connsiteX5" fmla="*/ 168320 w 178782"/>
                  <a:gd name="connsiteY5" fmla="*/ 25929 h 57318"/>
                  <a:gd name="connsiteX6" fmla="*/ 15648 w 178782"/>
                  <a:gd name="connsiteY6" fmla="*/ 57046 h 57318"/>
                  <a:gd name="connsiteX7" fmla="*/ 13100 w 178782"/>
                  <a:gd name="connsiteY7" fmla="*/ 57319 h 57318"/>
                  <a:gd name="connsiteX8" fmla="*/ 13100 w 178782"/>
                  <a:gd name="connsiteY8" fmla="*/ 57319 h 57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782" h="57318">
                    <a:moveTo>
                      <a:pt x="13100" y="57319"/>
                    </a:moveTo>
                    <a:cubicBezTo>
                      <a:pt x="7004" y="57319"/>
                      <a:pt x="1545" y="53043"/>
                      <a:pt x="271" y="46856"/>
                    </a:cubicBezTo>
                    <a:cubicBezTo>
                      <a:pt x="-1185" y="39759"/>
                      <a:pt x="3364" y="32844"/>
                      <a:pt x="10462" y="31388"/>
                    </a:cubicBezTo>
                    <a:lnTo>
                      <a:pt x="163134" y="271"/>
                    </a:lnTo>
                    <a:cubicBezTo>
                      <a:pt x="170231" y="-1185"/>
                      <a:pt x="177146" y="3365"/>
                      <a:pt x="178511" y="10462"/>
                    </a:cubicBezTo>
                    <a:cubicBezTo>
                      <a:pt x="179967" y="17558"/>
                      <a:pt x="175418" y="24473"/>
                      <a:pt x="168320" y="25929"/>
                    </a:cubicBezTo>
                    <a:lnTo>
                      <a:pt x="15648" y="57046"/>
                    </a:lnTo>
                    <a:cubicBezTo>
                      <a:pt x="14829" y="57228"/>
                      <a:pt x="14010" y="57319"/>
                      <a:pt x="13100" y="57319"/>
                    </a:cubicBezTo>
                    <a:lnTo>
                      <a:pt x="13100" y="57319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55" name="Freeform: Shape 33">
                <a:extLst>
                  <a:ext uri="{FF2B5EF4-FFF2-40B4-BE49-F238E27FC236}">
                    <a16:creationId xmlns:a16="http://schemas.microsoft.com/office/drawing/2014/main" id="{9EE1556D-745F-404A-AF7F-FF7907F917FF}"/>
                  </a:ext>
                </a:extLst>
              </p:cNvPr>
              <p:cNvSpPr/>
              <p:nvPr/>
            </p:nvSpPr>
            <p:spPr>
              <a:xfrm>
                <a:off x="7644747" y="3125970"/>
                <a:ext cx="1000294" cy="461489"/>
              </a:xfrm>
              <a:custGeom>
                <a:avLst/>
                <a:gdLst>
                  <a:gd name="connsiteX0" fmla="*/ 987461 w 1000294"/>
                  <a:gd name="connsiteY0" fmla="*/ 461489 h 461489"/>
                  <a:gd name="connsiteX1" fmla="*/ 13102 w 1000294"/>
                  <a:gd name="connsiteY1" fmla="*/ 461489 h 461489"/>
                  <a:gd name="connsiteX2" fmla="*/ 0 w 1000294"/>
                  <a:gd name="connsiteY2" fmla="*/ 448387 h 461489"/>
                  <a:gd name="connsiteX3" fmla="*/ 0 w 1000294"/>
                  <a:gd name="connsiteY3" fmla="*/ 311364 h 461489"/>
                  <a:gd name="connsiteX4" fmla="*/ 240383 w 1000294"/>
                  <a:gd name="connsiteY4" fmla="*/ 70799 h 461489"/>
                  <a:gd name="connsiteX5" fmla="*/ 283692 w 1000294"/>
                  <a:gd name="connsiteY5" fmla="*/ 70799 h 461489"/>
                  <a:gd name="connsiteX6" fmla="*/ 283510 w 1000294"/>
                  <a:gd name="connsiteY6" fmla="*/ 61701 h 461489"/>
                  <a:gd name="connsiteX7" fmla="*/ 283510 w 1000294"/>
                  <a:gd name="connsiteY7" fmla="*/ 13115 h 461489"/>
                  <a:gd name="connsiteX8" fmla="*/ 289879 w 1000294"/>
                  <a:gd name="connsiteY8" fmla="*/ 1833 h 461489"/>
                  <a:gd name="connsiteX9" fmla="*/ 302799 w 1000294"/>
                  <a:gd name="connsiteY9" fmla="*/ 1651 h 461489"/>
                  <a:gd name="connsiteX10" fmla="*/ 469938 w 1000294"/>
                  <a:gd name="connsiteY10" fmla="*/ 50692 h 461489"/>
                  <a:gd name="connsiteX11" fmla="*/ 474942 w 1000294"/>
                  <a:gd name="connsiteY11" fmla="*/ 51055 h 461489"/>
                  <a:gd name="connsiteX12" fmla="*/ 482585 w 1000294"/>
                  <a:gd name="connsiteY12" fmla="*/ 51419 h 461489"/>
                  <a:gd name="connsiteX13" fmla="*/ 517705 w 1000294"/>
                  <a:gd name="connsiteY13" fmla="*/ 51419 h 461489"/>
                  <a:gd name="connsiteX14" fmla="*/ 525439 w 1000294"/>
                  <a:gd name="connsiteY14" fmla="*/ 51055 h 461489"/>
                  <a:gd name="connsiteX15" fmla="*/ 530352 w 1000294"/>
                  <a:gd name="connsiteY15" fmla="*/ 50692 h 461489"/>
                  <a:gd name="connsiteX16" fmla="*/ 697583 w 1000294"/>
                  <a:gd name="connsiteY16" fmla="*/ 1651 h 461489"/>
                  <a:gd name="connsiteX17" fmla="*/ 710503 w 1000294"/>
                  <a:gd name="connsiteY17" fmla="*/ 1833 h 461489"/>
                  <a:gd name="connsiteX18" fmla="*/ 716872 w 1000294"/>
                  <a:gd name="connsiteY18" fmla="*/ 13115 h 461489"/>
                  <a:gd name="connsiteX19" fmla="*/ 716872 w 1000294"/>
                  <a:gd name="connsiteY19" fmla="*/ 61701 h 461489"/>
                  <a:gd name="connsiteX20" fmla="*/ 716690 w 1000294"/>
                  <a:gd name="connsiteY20" fmla="*/ 70799 h 461489"/>
                  <a:gd name="connsiteX21" fmla="*/ 759908 w 1000294"/>
                  <a:gd name="connsiteY21" fmla="*/ 70799 h 461489"/>
                  <a:gd name="connsiteX22" fmla="*/ 1000290 w 1000294"/>
                  <a:gd name="connsiteY22" fmla="*/ 311364 h 461489"/>
                  <a:gd name="connsiteX23" fmla="*/ 1000290 w 1000294"/>
                  <a:gd name="connsiteY23" fmla="*/ 448387 h 461489"/>
                  <a:gd name="connsiteX24" fmla="*/ 987461 w 1000294"/>
                  <a:gd name="connsiteY24" fmla="*/ 461489 h 461489"/>
                  <a:gd name="connsiteX25" fmla="*/ 987461 w 1000294"/>
                  <a:gd name="connsiteY25" fmla="*/ 461489 h 461489"/>
                  <a:gd name="connsiteX26" fmla="*/ 26204 w 1000294"/>
                  <a:gd name="connsiteY26" fmla="*/ 435377 h 461489"/>
                  <a:gd name="connsiteX27" fmla="*/ 974451 w 1000294"/>
                  <a:gd name="connsiteY27" fmla="*/ 435377 h 461489"/>
                  <a:gd name="connsiteX28" fmla="*/ 974451 w 1000294"/>
                  <a:gd name="connsiteY28" fmla="*/ 311364 h 461489"/>
                  <a:gd name="connsiteX29" fmla="*/ 760181 w 1000294"/>
                  <a:gd name="connsiteY29" fmla="*/ 97003 h 461489"/>
                  <a:gd name="connsiteX30" fmla="*/ 702860 w 1000294"/>
                  <a:gd name="connsiteY30" fmla="*/ 97003 h 461489"/>
                  <a:gd name="connsiteX31" fmla="*/ 693125 w 1000294"/>
                  <a:gd name="connsiteY31" fmla="*/ 92636 h 461489"/>
                  <a:gd name="connsiteX32" fmla="*/ 689849 w 1000294"/>
                  <a:gd name="connsiteY32" fmla="*/ 82536 h 461489"/>
                  <a:gd name="connsiteX33" fmla="*/ 690941 w 1000294"/>
                  <a:gd name="connsiteY33" fmla="*/ 61701 h 461489"/>
                  <a:gd name="connsiteX34" fmla="*/ 690941 w 1000294"/>
                  <a:gd name="connsiteY34" fmla="*/ 34587 h 461489"/>
                  <a:gd name="connsiteX35" fmla="*/ 532536 w 1000294"/>
                  <a:gd name="connsiteY35" fmla="*/ 76804 h 461489"/>
                  <a:gd name="connsiteX36" fmla="*/ 527350 w 1000294"/>
                  <a:gd name="connsiteY36" fmla="*/ 77168 h 461489"/>
                  <a:gd name="connsiteX37" fmla="*/ 519070 w 1000294"/>
                  <a:gd name="connsiteY37" fmla="*/ 77623 h 461489"/>
                  <a:gd name="connsiteX38" fmla="*/ 481675 w 1000294"/>
                  <a:gd name="connsiteY38" fmla="*/ 77623 h 461489"/>
                  <a:gd name="connsiteX39" fmla="*/ 473487 w 1000294"/>
                  <a:gd name="connsiteY39" fmla="*/ 77168 h 461489"/>
                  <a:gd name="connsiteX40" fmla="*/ 468118 w 1000294"/>
                  <a:gd name="connsiteY40" fmla="*/ 76804 h 461489"/>
                  <a:gd name="connsiteX41" fmla="*/ 309714 w 1000294"/>
                  <a:gd name="connsiteY41" fmla="*/ 34678 h 461489"/>
                  <a:gd name="connsiteX42" fmla="*/ 309714 w 1000294"/>
                  <a:gd name="connsiteY42" fmla="*/ 61792 h 461489"/>
                  <a:gd name="connsiteX43" fmla="*/ 310805 w 1000294"/>
                  <a:gd name="connsiteY43" fmla="*/ 82627 h 461489"/>
                  <a:gd name="connsiteX44" fmla="*/ 307530 w 1000294"/>
                  <a:gd name="connsiteY44" fmla="*/ 92727 h 461489"/>
                  <a:gd name="connsiteX45" fmla="*/ 297795 w 1000294"/>
                  <a:gd name="connsiteY45" fmla="*/ 97094 h 461489"/>
                  <a:gd name="connsiteX46" fmla="*/ 240474 w 1000294"/>
                  <a:gd name="connsiteY46" fmla="*/ 97094 h 461489"/>
                  <a:gd name="connsiteX47" fmla="*/ 26204 w 1000294"/>
                  <a:gd name="connsiteY47" fmla="*/ 311455 h 461489"/>
                  <a:gd name="connsiteX48" fmla="*/ 26204 w 1000294"/>
                  <a:gd name="connsiteY48" fmla="*/ 435377 h 461489"/>
                  <a:gd name="connsiteX49" fmla="*/ 26204 w 1000294"/>
                  <a:gd name="connsiteY49" fmla="*/ 435377 h 461489"/>
                  <a:gd name="connsiteX50" fmla="*/ 26204 w 1000294"/>
                  <a:gd name="connsiteY50" fmla="*/ 435377 h 461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00294" h="461489">
                    <a:moveTo>
                      <a:pt x="987461" y="461489"/>
                    </a:moveTo>
                    <a:lnTo>
                      <a:pt x="13102" y="461489"/>
                    </a:lnTo>
                    <a:cubicBezTo>
                      <a:pt x="5914" y="461489"/>
                      <a:pt x="0" y="455666"/>
                      <a:pt x="0" y="448387"/>
                    </a:cubicBezTo>
                    <a:lnTo>
                      <a:pt x="0" y="311364"/>
                    </a:lnTo>
                    <a:cubicBezTo>
                      <a:pt x="0" y="178708"/>
                      <a:pt x="107818" y="70799"/>
                      <a:pt x="240383" y="70799"/>
                    </a:cubicBezTo>
                    <a:lnTo>
                      <a:pt x="283692" y="70799"/>
                    </a:lnTo>
                    <a:cubicBezTo>
                      <a:pt x="283601" y="67706"/>
                      <a:pt x="283510" y="64703"/>
                      <a:pt x="283510" y="61701"/>
                    </a:cubicBezTo>
                    <a:lnTo>
                      <a:pt x="283510" y="13115"/>
                    </a:lnTo>
                    <a:cubicBezTo>
                      <a:pt x="283510" y="8475"/>
                      <a:pt x="285967" y="4198"/>
                      <a:pt x="289879" y="1833"/>
                    </a:cubicBezTo>
                    <a:cubicBezTo>
                      <a:pt x="293882" y="-533"/>
                      <a:pt x="298795" y="-624"/>
                      <a:pt x="302799" y="1651"/>
                    </a:cubicBezTo>
                    <a:cubicBezTo>
                      <a:pt x="354387" y="29856"/>
                      <a:pt x="410616" y="46324"/>
                      <a:pt x="469938" y="50692"/>
                    </a:cubicBezTo>
                    <a:lnTo>
                      <a:pt x="474942" y="51055"/>
                    </a:lnTo>
                    <a:cubicBezTo>
                      <a:pt x="477399" y="51237"/>
                      <a:pt x="480037" y="51328"/>
                      <a:pt x="482585" y="51419"/>
                    </a:cubicBezTo>
                    <a:cubicBezTo>
                      <a:pt x="494231" y="51965"/>
                      <a:pt x="506060" y="51965"/>
                      <a:pt x="517705" y="51419"/>
                    </a:cubicBezTo>
                    <a:cubicBezTo>
                      <a:pt x="520344" y="51328"/>
                      <a:pt x="522892" y="51146"/>
                      <a:pt x="525439" y="51055"/>
                    </a:cubicBezTo>
                    <a:lnTo>
                      <a:pt x="530352" y="50692"/>
                    </a:lnTo>
                    <a:cubicBezTo>
                      <a:pt x="589765" y="46415"/>
                      <a:pt x="645994" y="29856"/>
                      <a:pt x="697583" y="1651"/>
                    </a:cubicBezTo>
                    <a:cubicBezTo>
                      <a:pt x="701586" y="-533"/>
                      <a:pt x="706590" y="-442"/>
                      <a:pt x="710503" y="1833"/>
                    </a:cubicBezTo>
                    <a:cubicBezTo>
                      <a:pt x="714506" y="4198"/>
                      <a:pt x="716872" y="8475"/>
                      <a:pt x="716872" y="13115"/>
                    </a:cubicBezTo>
                    <a:lnTo>
                      <a:pt x="716872" y="61701"/>
                    </a:lnTo>
                    <a:cubicBezTo>
                      <a:pt x="716872" y="64703"/>
                      <a:pt x="716781" y="67706"/>
                      <a:pt x="716690" y="70799"/>
                    </a:cubicBezTo>
                    <a:lnTo>
                      <a:pt x="759908" y="70799"/>
                    </a:lnTo>
                    <a:cubicBezTo>
                      <a:pt x="892473" y="70799"/>
                      <a:pt x="1000290" y="178708"/>
                      <a:pt x="1000290" y="311364"/>
                    </a:cubicBezTo>
                    <a:lnTo>
                      <a:pt x="1000290" y="448387"/>
                    </a:lnTo>
                    <a:cubicBezTo>
                      <a:pt x="1000472" y="455666"/>
                      <a:pt x="994649" y="461489"/>
                      <a:pt x="987461" y="461489"/>
                    </a:cubicBezTo>
                    <a:lnTo>
                      <a:pt x="987461" y="461489"/>
                    </a:lnTo>
                    <a:close/>
                    <a:moveTo>
                      <a:pt x="26204" y="435377"/>
                    </a:moveTo>
                    <a:lnTo>
                      <a:pt x="974451" y="435377"/>
                    </a:lnTo>
                    <a:lnTo>
                      <a:pt x="974451" y="311364"/>
                    </a:lnTo>
                    <a:cubicBezTo>
                      <a:pt x="974451" y="193174"/>
                      <a:pt x="878279" y="97003"/>
                      <a:pt x="760181" y="97003"/>
                    </a:cubicBezTo>
                    <a:lnTo>
                      <a:pt x="702860" y="97003"/>
                    </a:lnTo>
                    <a:cubicBezTo>
                      <a:pt x="699130" y="97003"/>
                      <a:pt x="695672" y="95456"/>
                      <a:pt x="693125" y="92636"/>
                    </a:cubicBezTo>
                    <a:cubicBezTo>
                      <a:pt x="690668" y="89906"/>
                      <a:pt x="689485" y="86176"/>
                      <a:pt x="689849" y="82536"/>
                    </a:cubicBezTo>
                    <a:cubicBezTo>
                      <a:pt x="690577" y="75530"/>
                      <a:pt x="690941" y="68525"/>
                      <a:pt x="690941" y="61701"/>
                    </a:cubicBezTo>
                    <a:lnTo>
                      <a:pt x="690941" y="34587"/>
                    </a:lnTo>
                    <a:cubicBezTo>
                      <a:pt x="641445" y="58516"/>
                      <a:pt x="588219" y="72710"/>
                      <a:pt x="532536" y="76804"/>
                    </a:cubicBezTo>
                    <a:lnTo>
                      <a:pt x="527350" y="77168"/>
                    </a:lnTo>
                    <a:cubicBezTo>
                      <a:pt x="524529" y="77350"/>
                      <a:pt x="521800" y="77532"/>
                      <a:pt x="519070" y="77623"/>
                    </a:cubicBezTo>
                    <a:cubicBezTo>
                      <a:pt x="506696" y="78169"/>
                      <a:pt x="494049" y="78169"/>
                      <a:pt x="481675" y="77623"/>
                    </a:cubicBezTo>
                    <a:cubicBezTo>
                      <a:pt x="478946" y="77532"/>
                      <a:pt x="476216" y="77350"/>
                      <a:pt x="473487" y="77168"/>
                    </a:cubicBezTo>
                    <a:lnTo>
                      <a:pt x="468118" y="76804"/>
                    </a:lnTo>
                    <a:cubicBezTo>
                      <a:pt x="412436" y="72801"/>
                      <a:pt x="359301" y="58607"/>
                      <a:pt x="309714" y="34678"/>
                    </a:cubicBezTo>
                    <a:lnTo>
                      <a:pt x="309714" y="61792"/>
                    </a:lnTo>
                    <a:cubicBezTo>
                      <a:pt x="309714" y="68525"/>
                      <a:pt x="310077" y="75530"/>
                      <a:pt x="310805" y="82627"/>
                    </a:cubicBezTo>
                    <a:cubicBezTo>
                      <a:pt x="311169" y="86267"/>
                      <a:pt x="309986" y="89997"/>
                      <a:pt x="307530" y="92727"/>
                    </a:cubicBezTo>
                    <a:cubicBezTo>
                      <a:pt x="305073" y="95456"/>
                      <a:pt x="301525" y="97094"/>
                      <a:pt x="297795" y="97094"/>
                    </a:cubicBezTo>
                    <a:lnTo>
                      <a:pt x="240474" y="97094"/>
                    </a:lnTo>
                    <a:cubicBezTo>
                      <a:pt x="122284" y="97094"/>
                      <a:pt x="26204" y="193265"/>
                      <a:pt x="26204" y="311455"/>
                    </a:cubicBezTo>
                    <a:lnTo>
                      <a:pt x="26204" y="435377"/>
                    </a:lnTo>
                    <a:lnTo>
                      <a:pt x="26204" y="435377"/>
                    </a:lnTo>
                    <a:lnTo>
                      <a:pt x="26204" y="435377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56" name="Freeform: Shape 34">
                <a:extLst>
                  <a:ext uri="{FF2B5EF4-FFF2-40B4-BE49-F238E27FC236}">
                    <a16:creationId xmlns:a16="http://schemas.microsoft.com/office/drawing/2014/main" id="{2B1E4160-3CA9-48A3-9E43-AD1F763CA38D}"/>
                  </a:ext>
                </a:extLst>
              </p:cNvPr>
              <p:cNvSpPr/>
              <p:nvPr/>
            </p:nvSpPr>
            <p:spPr>
              <a:xfrm>
                <a:off x="7872210" y="2359979"/>
                <a:ext cx="522982" cy="248480"/>
              </a:xfrm>
              <a:custGeom>
                <a:avLst/>
                <a:gdLst>
                  <a:gd name="connsiteX0" fmla="*/ 483768 w 522982"/>
                  <a:gd name="connsiteY0" fmla="*/ 248480 h 248480"/>
                  <a:gd name="connsiteX1" fmla="*/ 39215 w 522982"/>
                  <a:gd name="connsiteY1" fmla="*/ 248480 h 248480"/>
                  <a:gd name="connsiteX2" fmla="*/ 0 w 522982"/>
                  <a:gd name="connsiteY2" fmla="*/ 209266 h 248480"/>
                  <a:gd name="connsiteX3" fmla="*/ 0 w 522982"/>
                  <a:gd name="connsiteY3" fmla="*/ 39215 h 248480"/>
                  <a:gd name="connsiteX4" fmla="*/ 39215 w 522982"/>
                  <a:gd name="connsiteY4" fmla="*/ 0 h 248480"/>
                  <a:gd name="connsiteX5" fmla="*/ 483768 w 522982"/>
                  <a:gd name="connsiteY5" fmla="*/ 0 h 248480"/>
                  <a:gd name="connsiteX6" fmla="*/ 522983 w 522982"/>
                  <a:gd name="connsiteY6" fmla="*/ 39215 h 248480"/>
                  <a:gd name="connsiteX7" fmla="*/ 522983 w 522982"/>
                  <a:gd name="connsiteY7" fmla="*/ 209266 h 248480"/>
                  <a:gd name="connsiteX8" fmla="*/ 483768 w 522982"/>
                  <a:gd name="connsiteY8" fmla="*/ 248480 h 248480"/>
                  <a:gd name="connsiteX9" fmla="*/ 483768 w 522982"/>
                  <a:gd name="connsiteY9" fmla="*/ 248480 h 248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2982" h="248480">
                    <a:moveTo>
                      <a:pt x="483768" y="248480"/>
                    </a:moveTo>
                    <a:lnTo>
                      <a:pt x="39215" y="248480"/>
                    </a:lnTo>
                    <a:cubicBezTo>
                      <a:pt x="17561" y="248480"/>
                      <a:pt x="0" y="230920"/>
                      <a:pt x="0" y="209266"/>
                    </a:cubicBezTo>
                    <a:lnTo>
                      <a:pt x="0" y="39215"/>
                    </a:lnTo>
                    <a:cubicBezTo>
                      <a:pt x="0" y="17560"/>
                      <a:pt x="17561" y="0"/>
                      <a:pt x="39215" y="0"/>
                    </a:cubicBezTo>
                    <a:lnTo>
                      <a:pt x="483768" y="0"/>
                    </a:lnTo>
                    <a:cubicBezTo>
                      <a:pt x="505423" y="0"/>
                      <a:pt x="522983" y="17560"/>
                      <a:pt x="522983" y="39215"/>
                    </a:cubicBezTo>
                    <a:lnTo>
                      <a:pt x="522983" y="209266"/>
                    </a:lnTo>
                    <a:cubicBezTo>
                      <a:pt x="522983" y="230920"/>
                      <a:pt x="505423" y="248480"/>
                      <a:pt x="483768" y="248480"/>
                    </a:cubicBezTo>
                    <a:lnTo>
                      <a:pt x="483768" y="248480"/>
                    </a:ln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57" name="Freeform: Shape 35">
                <a:extLst>
                  <a:ext uri="{FF2B5EF4-FFF2-40B4-BE49-F238E27FC236}">
                    <a16:creationId xmlns:a16="http://schemas.microsoft.com/office/drawing/2014/main" id="{108DD637-AD00-4F7F-B1BB-C3001CB45491}"/>
                  </a:ext>
                </a:extLst>
              </p:cNvPr>
              <p:cNvSpPr/>
              <p:nvPr/>
            </p:nvSpPr>
            <p:spPr>
              <a:xfrm>
                <a:off x="8011872" y="2393462"/>
                <a:ext cx="243567" cy="181424"/>
              </a:xfrm>
              <a:custGeom>
                <a:avLst/>
                <a:gdLst>
                  <a:gd name="connsiteX0" fmla="*/ 205626 w 243567"/>
                  <a:gd name="connsiteY0" fmla="*/ 181424 h 181424"/>
                  <a:gd name="connsiteX1" fmla="*/ 37941 w 243567"/>
                  <a:gd name="connsiteY1" fmla="*/ 181424 h 181424"/>
                  <a:gd name="connsiteX2" fmla="*/ 0 w 243567"/>
                  <a:gd name="connsiteY2" fmla="*/ 143484 h 181424"/>
                  <a:gd name="connsiteX3" fmla="*/ 0 w 243567"/>
                  <a:gd name="connsiteY3" fmla="*/ 37941 h 181424"/>
                  <a:gd name="connsiteX4" fmla="*/ 37941 w 243567"/>
                  <a:gd name="connsiteY4" fmla="*/ 0 h 181424"/>
                  <a:gd name="connsiteX5" fmla="*/ 205626 w 243567"/>
                  <a:gd name="connsiteY5" fmla="*/ 0 h 181424"/>
                  <a:gd name="connsiteX6" fmla="*/ 243567 w 243567"/>
                  <a:gd name="connsiteY6" fmla="*/ 37941 h 181424"/>
                  <a:gd name="connsiteX7" fmla="*/ 243567 w 243567"/>
                  <a:gd name="connsiteY7" fmla="*/ 143575 h 181424"/>
                  <a:gd name="connsiteX8" fmla="*/ 205626 w 243567"/>
                  <a:gd name="connsiteY8" fmla="*/ 181424 h 181424"/>
                  <a:gd name="connsiteX9" fmla="*/ 205626 w 243567"/>
                  <a:gd name="connsiteY9" fmla="*/ 181424 h 181424"/>
                  <a:gd name="connsiteX10" fmla="*/ 37941 w 243567"/>
                  <a:gd name="connsiteY10" fmla="*/ 26113 h 181424"/>
                  <a:gd name="connsiteX11" fmla="*/ 26204 w 243567"/>
                  <a:gd name="connsiteY11" fmla="*/ 37850 h 181424"/>
                  <a:gd name="connsiteX12" fmla="*/ 26204 w 243567"/>
                  <a:gd name="connsiteY12" fmla="*/ 143484 h 181424"/>
                  <a:gd name="connsiteX13" fmla="*/ 37941 w 243567"/>
                  <a:gd name="connsiteY13" fmla="*/ 155221 h 181424"/>
                  <a:gd name="connsiteX14" fmla="*/ 205626 w 243567"/>
                  <a:gd name="connsiteY14" fmla="*/ 155221 h 181424"/>
                  <a:gd name="connsiteX15" fmla="*/ 217363 w 243567"/>
                  <a:gd name="connsiteY15" fmla="*/ 143484 h 181424"/>
                  <a:gd name="connsiteX16" fmla="*/ 217363 w 243567"/>
                  <a:gd name="connsiteY16" fmla="*/ 37941 h 181424"/>
                  <a:gd name="connsiteX17" fmla="*/ 205626 w 243567"/>
                  <a:gd name="connsiteY17" fmla="*/ 26204 h 181424"/>
                  <a:gd name="connsiteX18" fmla="*/ 37941 w 243567"/>
                  <a:gd name="connsiteY18" fmla="*/ 26204 h 181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3567" h="181424">
                    <a:moveTo>
                      <a:pt x="205626" y="181424"/>
                    </a:moveTo>
                    <a:lnTo>
                      <a:pt x="37941" y="181424"/>
                    </a:lnTo>
                    <a:cubicBezTo>
                      <a:pt x="17014" y="181424"/>
                      <a:pt x="0" y="164410"/>
                      <a:pt x="0" y="143484"/>
                    </a:cubicBezTo>
                    <a:lnTo>
                      <a:pt x="0" y="37941"/>
                    </a:lnTo>
                    <a:cubicBezTo>
                      <a:pt x="0" y="17014"/>
                      <a:pt x="17014" y="0"/>
                      <a:pt x="37941" y="0"/>
                    </a:cubicBezTo>
                    <a:lnTo>
                      <a:pt x="205626" y="0"/>
                    </a:lnTo>
                    <a:cubicBezTo>
                      <a:pt x="226553" y="0"/>
                      <a:pt x="243567" y="17014"/>
                      <a:pt x="243567" y="37941"/>
                    </a:cubicBezTo>
                    <a:lnTo>
                      <a:pt x="243567" y="143575"/>
                    </a:lnTo>
                    <a:cubicBezTo>
                      <a:pt x="243567" y="164410"/>
                      <a:pt x="226553" y="181424"/>
                      <a:pt x="205626" y="181424"/>
                    </a:cubicBezTo>
                    <a:lnTo>
                      <a:pt x="205626" y="181424"/>
                    </a:lnTo>
                    <a:close/>
                    <a:moveTo>
                      <a:pt x="37941" y="26113"/>
                    </a:moveTo>
                    <a:cubicBezTo>
                      <a:pt x="31481" y="26113"/>
                      <a:pt x="26204" y="31390"/>
                      <a:pt x="26204" y="37850"/>
                    </a:cubicBezTo>
                    <a:lnTo>
                      <a:pt x="26204" y="143484"/>
                    </a:lnTo>
                    <a:cubicBezTo>
                      <a:pt x="26204" y="149943"/>
                      <a:pt x="31481" y="155221"/>
                      <a:pt x="37941" y="155221"/>
                    </a:cubicBezTo>
                    <a:lnTo>
                      <a:pt x="205626" y="155221"/>
                    </a:lnTo>
                    <a:cubicBezTo>
                      <a:pt x="212086" y="155221"/>
                      <a:pt x="217363" y="149943"/>
                      <a:pt x="217363" y="143484"/>
                    </a:cubicBezTo>
                    <a:lnTo>
                      <a:pt x="217363" y="37941"/>
                    </a:lnTo>
                    <a:cubicBezTo>
                      <a:pt x="217363" y="31481"/>
                      <a:pt x="212086" y="26204"/>
                      <a:pt x="205626" y="26204"/>
                    </a:cubicBezTo>
                    <a:lnTo>
                      <a:pt x="37941" y="26204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58" name="Freeform: Shape 36">
                <a:extLst>
                  <a:ext uri="{FF2B5EF4-FFF2-40B4-BE49-F238E27FC236}">
                    <a16:creationId xmlns:a16="http://schemas.microsoft.com/office/drawing/2014/main" id="{BD282DAC-7B85-4AD3-95A5-E49EF512A8C8}"/>
                  </a:ext>
                </a:extLst>
              </p:cNvPr>
              <p:cNvSpPr/>
              <p:nvPr/>
            </p:nvSpPr>
            <p:spPr>
              <a:xfrm>
                <a:off x="7775220" y="3097792"/>
                <a:ext cx="739435" cy="304399"/>
              </a:xfrm>
              <a:custGeom>
                <a:avLst/>
                <a:gdLst>
                  <a:gd name="connsiteX0" fmla="*/ 713960 w 739435"/>
                  <a:gd name="connsiteY0" fmla="*/ 258292 h 304399"/>
                  <a:gd name="connsiteX1" fmla="*/ 25203 w 739435"/>
                  <a:gd name="connsiteY1" fmla="*/ 258565 h 304399"/>
                  <a:gd name="connsiteX2" fmla="*/ 0 w 739435"/>
                  <a:gd name="connsiteY2" fmla="*/ 226357 h 304399"/>
                  <a:gd name="connsiteX3" fmla="*/ 0 w 739435"/>
                  <a:gd name="connsiteY3" fmla="*/ 67497 h 304399"/>
                  <a:gd name="connsiteX4" fmla="*/ 86436 w 739435"/>
                  <a:gd name="connsiteY4" fmla="*/ 1987 h 304399"/>
                  <a:gd name="connsiteX5" fmla="*/ 653273 w 739435"/>
                  <a:gd name="connsiteY5" fmla="*/ 1805 h 304399"/>
                  <a:gd name="connsiteX6" fmla="*/ 739436 w 739435"/>
                  <a:gd name="connsiteY6" fmla="*/ 67315 h 304399"/>
                  <a:gd name="connsiteX7" fmla="*/ 739436 w 739435"/>
                  <a:gd name="connsiteY7" fmla="*/ 225902 h 304399"/>
                  <a:gd name="connsiteX8" fmla="*/ 713960 w 739435"/>
                  <a:gd name="connsiteY8" fmla="*/ 258292 h 304399"/>
                  <a:gd name="connsiteX9" fmla="*/ 713960 w 739435"/>
                  <a:gd name="connsiteY9" fmla="*/ 258292 h 30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9435" h="304399">
                    <a:moveTo>
                      <a:pt x="713960" y="258292"/>
                    </a:moveTo>
                    <a:cubicBezTo>
                      <a:pt x="393238" y="348641"/>
                      <a:pt x="109273" y="282494"/>
                      <a:pt x="25203" y="258565"/>
                    </a:cubicBezTo>
                    <a:cubicBezTo>
                      <a:pt x="10281" y="254289"/>
                      <a:pt x="0" y="241187"/>
                      <a:pt x="0" y="226357"/>
                    </a:cubicBezTo>
                    <a:lnTo>
                      <a:pt x="0" y="67497"/>
                    </a:lnTo>
                    <a:cubicBezTo>
                      <a:pt x="0" y="24188"/>
                      <a:pt x="42217" y="-7657"/>
                      <a:pt x="86436" y="1987"/>
                    </a:cubicBezTo>
                    <a:cubicBezTo>
                      <a:pt x="199803" y="26826"/>
                      <a:pt x="412890" y="56124"/>
                      <a:pt x="653273" y="1805"/>
                    </a:cubicBezTo>
                    <a:cubicBezTo>
                      <a:pt x="697310" y="-8112"/>
                      <a:pt x="739436" y="24097"/>
                      <a:pt x="739436" y="67315"/>
                    </a:cubicBezTo>
                    <a:lnTo>
                      <a:pt x="739436" y="225902"/>
                    </a:lnTo>
                    <a:cubicBezTo>
                      <a:pt x="739436" y="240914"/>
                      <a:pt x="728972" y="254016"/>
                      <a:pt x="713960" y="258292"/>
                    </a:cubicBezTo>
                    <a:lnTo>
                      <a:pt x="713960" y="258292"/>
                    </a:ln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59" name="Freeform: Shape 37">
                <a:extLst>
                  <a:ext uri="{FF2B5EF4-FFF2-40B4-BE49-F238E27FC236}">
                    <a16:creationId xmlns:a16="http://schemas.microsoft.com/office/drawing/2014/main" id="{2673B1F6-537D-4998-B0FF-37436303CCD5}"/>
                  </a:ext>
                </a:extLst>
              </p:cNvPr>
              <p:cNvSpPr/>
              <p:nvPr/>
            </p:nvSpPr>
            <p:spPr>
              <a:xfrm>
                <a:off x="8595041" y="2004282"/>
                <a:ext cx="291652" cy="739054"/>
              </a:xfrm>
              <a:custGeom>
                <a:avLst/>
                <a:gdLst>
                  <a:gd name="connsiteX0" fmla="*/ 137615 w 291652"/>
                  <a:gd name="connsiteY0" fmla="*/ 738836 h 739054"/>
                  <a:gd name="connsiteX1" fmla="*/ 592 w 291652"/>
                  <a:gd name="connsiteY1" fmla="*/ 606362 h 739054"/>
                  <a:gd name="connsiteX2" fmla="*/ 57913 w 291652"/>
                  <a:gd name="connsiteY2" fmla="*/ 476799 h 739054"/>
                  <a:gd name="connsiteX3" fmla="*/ 65464 w 291652"/>
                  <a:gd name="connsiteY3" fmla="*/ 461877 h 739054"/>
                  <a:gd name="connsiteX4" fmla="*/ 65464 w 291652"/>
                  <a:gd name="connsiteY4" fmla="*/ 82106 h 739054"/>
                  <a:gd name="connsiteX5" fmla="*/ 143347 w 291652"/>
                  <a:gd name="connsiteY5" fmla="*/ 37 h 739054"/>
                  <a:gd name="connsiteX6" fmla="*/ 226144 w 291652"/>
                  <a:gd name="connsiteY6" fmla="*/ 80377 h 739054"/>
                  <a:gd name="connsiteX7" fmla="*/ 226144 w 291652"/>
                  <a:gd name="connsiteY7" fmla="*/ 461877 h 739054"/>
                  <a:gd name="connsiteX8" fmla="*/ 233695 w 291652"/>
                  <a:gd name="connsiteY8" fmla="*/ 476799 h 739054"/>
                  <a:gd name="connsiteX9" fmla="*/ 291653 w 291652"/>
                  <a:gd name="connsiteY9" fmla="*/ 593169 h 739054"/>
                  <a:gd name="connsiteX10" fmla="*/ 137615 w 291652"/>
                  <a:gd name="connsiteY10" fmla="*/ 738836 h 739054"/>
                  <a:gd name="connsiteX11" fmla="*/ 137615 w 291652"/>
                  <a:gd name="connsiteY11" fmla="*/ 738836 h 73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1652" h="739054">
                    <a:moveTo>
                      <a:pt x="137615" y="738836"/>
                    </a:moveTo>
                    <a:cubicBezTo>
                      <a:pt x="65828" y="734924"/>
                      <a:pt x="6961" y="678058"/>
                      <a:pt x="592" y="606362"/>
                    </a:cubicBezTo>
                    <a:cubicBezTo>
                      <a:pt x="-3958" y="555319"/>
                      <a:pt x="17970" y="506915"/>
                      <a:pt x="57913" y="476799"/>
                    </a:cubicBezTo>
                    <a:cubicBezTo>
                      <a:pt x="62644" y="473250"/>
                      <a:pt x="65464" y="467791"/>
                      <a:pt x="65464" y="461877"/>
                    </a:cubicBezTo>
                    <a:lnTo>
                      <a:pt x="65464" y="82106"/>
                    </a:lnTo>
                    <a:cubicBezTo>
                      <a:pt x="65464" y="38342"/>
                      <a:pt x="99675" y="1311"/>
                      <a:pt x="143347" y="37"/>
                    </a:cubicBezTo>
                    <a:cubicBezTo>
                      <a:pt x="188749" y="-1328"/>
                      <a:pt x="226144" y="35248"/>
                      <a:pt x="226144" y="80377"/>
                    </a:cubicBezTo>
                    <a:lnTo>
                      <a:pt x="226144" y="461877"/>
                    </a:lnTo>
                    <a:cubicBezTo>
                      <a:pt x="226144" y="467791"/>
                      <a:pt x="228965" y="473250"/>
                      <a:pt x="233695" y="476799"/>
                    </a:cubicBezTo>
                    <a:cubicBezTo>
                      <a:pt x="270181" y="504367"/>
                      <a:pt x="291653" y="547039"/>
                      <a:pt x="291653" y="593169"/>
                    </a:cubicBezTo>
                    <a:cubicBezTo>
                      <a:pt x="291653" y="676329"/>
                      <a:pt x="221776" y="743385"/>
                      <a:pt x="137615" y="738836"/>
                    </a:cubicBezTo>
                    <a:lnTo>
                      <a:pt x="137615" y="738836"/>
                    </a:lnTo>
                    <a:close/>
                  </a:path>
                </a:pathLst>
              </a:custGeom>
              <a:solidFill>
                <a:srgbClr val="DBE7E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60" name="Freeform: Shape 38">
                <a:extLst>
                  <a:ext uri="{FF2B5EF4-FFF2-40B4-BE49-F238E27FC236}">
                    <a16:creationId xmlns:a16="http://schemas.microsoft.com/office/drawing/2014/main" id="{EEED5786-54A9-4AAB-AA99-E7FF85714DDF}"/>
                  </a:ext>
                </a:extLst>
              </p:cNvPr>
              <p:cNvSpPr/>
              <p:nvPr/>
            </p:nvSpPr>
            <p:spPr>
              <a:xfrm>
                <a:off x="8697990" y="2041713"/>
                <a:ext cx="85889" cy="214178"/>
              </a:xfrm>
              <a:custGeom>
                <a:avLst/>
                <a:gdLst>
                  <a:gd name="connsiteX0" fmla="*/ 0 w 85889"/>
                  <a:gd name="connsiteY0" fmla="*/ 214179 h 214178"/>
                  <a:gd name="connsiteX1" fmla="*/ 0 w 85889"/>
                  <a:gd name="connsiteY1" fmla="*/ 42945 h 214178"/>
                  <a:gd name="connsiteX2" fmla="*/ 42945 w 85889"/>
                  <a:gd name="connsiteY2" fmla="*/ 0 h 214178"/>
                  <a:gd name="connsiteX3" fmla="*/ 85890 w 85889"/>
                  <a:gd name="connsiteY3" fmla="*/ 42945 h 214178"/>
                  <a:gd name="connsiteX4" fmla="*/ 85890 w 85889"/>
                  <a:gd name="connsiteY4" fmla="*/ 214179 h 214178"/>
                  <a:gd name="connsiteX5" fmla="*/ 0 w 85889"/>
                  <a:gd name="connsiteY5" fmla="*/ 214179 h 214178"/>
                  <a:gd name="connsiteX6" fmla="*/ 0 w 85889"/>
                  <a:gd name="connsiteY6" fmla="*/ 214179 h 214178"/>
                  <a:gd name="connsiteX7" fmla="*/ 0 w 85889"/>
                  <a:gd name="connsiteY7" fmla="*/ 214179 h 214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889" h="214178">
                    <a:moveTo>
                      <a:pt x="0" y="214179"/>
                    </a:moveTo>
                    <a:lnTo>
                      <a:pt x="0" y="42945"/>
                    </a:lnTo>
                    <a:cubicBezTo>
                      <a:pt x="0" y="19289"/>
                      <a:pt x="19289" y="0"/>
                      <a:pt x="42945" y="0"/>
                    </a:cubicBezTo>
                    <a:cubicBezTo>
                      <a:pt x="66601" y="0"/>
                      <a:pt x="85890" y="19289"/>
                      <a:pt x="85890" y="42945"/>
                    </a:cubicBezTo>
                    <a:lnTo>
                      <a:pt x="85890" y="214179"/>
                    </a:lnTo>
                    <a:lnTo>
                      <a:pt x="0" y="214179"/>
                    </a:lnTo>
                    <a:lnTo>
                      <a:pt x="0" y="214179"/>
                    </a:lnTo>
                    <a:lnTo>
                      <a:pt x="0" y="214179"/>
                    </a:lnTo>
                    <a:close/>
                  </a:path>
                </a:pathLst>
              </a:custGeom>
              <a:solidFill>
                <a:srgbClr val="9BBB5C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61" name="Freeform: Shape 39">
                <a:extLst>
                  <a:ext uri="{FF2B5EF4-FFF2-40B4-BE49-F238E27FC236}">
                    <a16:creationId xmlns:a16="http://schemas.microsoft.com/office/drawing/2014/main" id="{57130774-6B5F-4828-B149-E49510E13995}"/>
                  </a:ext>
                </a:extLst>
              </p:cNvPr>
              <p:cNvSpPr/>
              <p:nvPr/>
            </p:nvSpPr>
            <p:spPr>
              <a:xfrm>
                <a:off x="8582068" y="1991157"/>
                <a:ext cx="317818" cy="765244"/>
              </a:xfrm>
              <a:custGeom>
                <a:avLst/>
                <a:gdLst>
                  <a:gd name="connsiteX0" fmla="*/ 158959 w 317818"/>
                  <a:gd name="connsiteY0" fmla="*/ 765244 h 765244"/>
                  <a:gd name="connsiteX1" fmla="*/ 149951 w 317818"/>
                  <a:gd name="connsiteY1" fmla="*/ 764971 h 765244"/>
                  <a:gd name="connsiteX2" fmla="*/ 645 w 317818"/>
                  <a:gd name="connsiteY2" fmla="*/ 620669 h 765244"/>
                  <a:gd name="connsiteX3" fmla="*/ 63152 w 317818"/>
                  <a:gd name="connsiteY3" fmla="*/ 479460 h 765244"/>
                  <a:gd name="connsiteX4" fmla="*/ 65426 w 317818"/>
                  <a:gd name="connsiteY4" fmla="*/ 475002 h 765244"/>
                  <a:gd name="connsiteX5" fmla="*/ 65426 w 317818"/>
                  <a:gd name="connsiteY5" fmla="*/ 95230 h 765244"/>
                  <a:gd name="connsiteX6" fmla="*/ 156048 w 317818"/>
                  <a:gd name="connsiteY6" fmla="*/ 60 h 765244"/>
                  <a:gd name="connsiteX7" fmla="*/ 223922 w 317818"/>
                  <a:gd name="connsiteY7" fmla="*/ 26445 h 765244"/>
                  <a:gd name="connsiteX8" fmla="*/ 252309 w 317818"/>
                  <a:gd name="connsiteY8" fmla="*/ 93501 h 765244"/>
                  <a:gd name="connsiteX9" fmla="*/ 252309 w 317818"/>
                  <a:gd name="connsiteY9" fmla="*/ 475002 h 765244"/>
                  <a:gd name="connsiteX10" fmla="*/ 254675 w 317818"/>
                  <a:gd name="connsiteY10" fmla="*/ 479460 h 765244"/>
                  <a:gd name="connsiteX11" fmla="*/ 317819 w 317818"/>
                  <a:gd name="connsiteY11" fmla="*/ 606293 h 765244"/>
                  <a:gd name="connsiteX12" fmla="*/ 268050 w 317818"/>
                  <a:gd name="connsiteY12" fmla="*/ 721662 h 765244"/>
                  <a:gd name="connsiteX13" fmla="*/ 158959 w 317818"/>
                  <a:gd name="connsiteY13" fmla="*/ 765244 h 765244"/>
                  <a:gd name="connsiteX14" fmla="*/ 158959 w 317818"/>
                  <a:gd name="connsiteY14" fmla="*/ 765244 h 765244"/>
                  <a:gd name="connsiteX15" fmla="*/ 151316 w 317818"/>
                  <a:gd name="connsiteY15" fmla="*/ 738858 h 765244"/>
                  <a:gd name="connsiteX16" fmla="*/ 249944 w 317818"/>
                  <a:gd name="connsiteY16" fmla="*/ 702646 h 765244"/>
                  <a:gd name="connsiteX17" fmla="*/ 291524 w 317818"/>
                  <a:gd name="connsiteY17" fmla="*/ 606202 h 765244"/>
                  <a:gd name="connsiteX18" fmla="*/ 238753 w 317818"/>
                  <a:gd name="connsiteY18" fmla="*/ 500296 h 765244"/>
                  <a:gd name="connsiteX19" fmla="*/ 226015 w 317818"/>
                  <a:gd name="connsiteY19" fmla="*/ 474911 h 765244"/>
                  <a:gd name="connsiteX20" fmla="*/ 226015 w 317818"/>
                  <a:gd name="connsiteY20" fmla="*/ 93501 h 765244"/>
                  <a:gd name="connsiteX21" fmla="*/ 205543 w 317818"/>
                  <a:gd name="connsiteY21" fmla="*/ 45188 h 765244"/>
                  <a:gd name="connsiteX22" fmla="*/ 156684 w 317818"/>
                  <a:gd name="connsiteY22" fmla="*/ 26172 h 765244"/>
                  <a:gd name="connsiteX23" fmla="*/ 91448 w 317818"/>
                  <a:gd name="connsiteY23" fmla="*/ 95139 h 765244"/>
                  <a:gd name="connsiteX24" fmla="*/ 91448 w 317818"/>
                  <a:gd name="connsiteY24" fmla="*/ 474911 h 765244"/>
                  <a:gd name="connsiteX25" fmla="*/ 78710 w 317818"/>
                  <a:gd name="connsiteY25" fmla="*/ 500205 h 765244"/>
                  <a:gd name="connsiteX26" fmla="*/ 26485 w 317818"/>
                  <a:gd name="connsiteY26" fmla="*/ 618212 h 765244"/>
                  <a:gd name="connsiteX27" fmla="*/ 151316 w 317818"/>
                  <a:gd name="connsiteY27" fmla="*/ 738858 h 765244"/>
                  <a:gd name="connsiteX28" fmla="*/ 151316 w 317818"/>
                  <a:gd name="connsiteY28" fmla="*/ 738858 h 76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7818" h="765244">
                    <a:moveTo>
                      <a:pt x="158959" y="765244"/>
                    </a:moveTo>
                    <a:cubicBezTo>
                      <a:pt x="155956" y="765244"/>
                      <a:pt x="152954" y="765153"/>
                      <a:pt x="149951" y="764971"/>
                    </a:cubicBezTo>
                    <a:cubicBezTo>
                      <a:pt x="71704" y="760695"/>
                      <a:pt x="7560" y="698643"/>
                      <a:pt x="645" y="620669"/>
                    </a:cubicBezTo>
                    <a:cubicBezTo>
                      <a:pt x="-4268" y="565532"/>
                      <a:pt x="19115" y="512669"/>
                      <a:pt x="63152" y="479460"/>
                    </a:cubicBezTo>
                    <a:cubicBezTo>
                      <a:pt x="64608" y="478368"/>
                      <a:pt x="65426" y="476730"/>
                      <a:pt x="65426" y="475002"/>
                    </a:cubicBezTo>
                    <a:lnTo>
                      <a:pt x="65426" y="95230"/>
                    </a:lnTo>
                    <a:cubicBezTo>
                      <a:pt x="65426" y="44278"/>
                      <a:pt x="106097" y="1606"/>
                      <a:pt x="156048" y="60"/>
                    </a:cubicBezTo>
                    <a:cubicBezTo>
                      <a:pt x="181614" y="-850"/>
                      <a:pt x="205635" y="8703"/>
                      <a:pt x="223922" y="26445"/>
                    </a:cubicBezTo>
                    <a:cubicBezTo>
                      <a:pt x="242210" y="44187"/>
                      <a:pt x="252309" y="68025"/>
                      <a:pt x="252309" y="93501"/>
                    </a:cubicBezTo>
                    <a:lnTo>
                      <a:pt x="252309" y="475002"/>
                    </a:lnTo>
                    <a:cubicBezTo>
                      <a:pt x="252309" y="476730"/>
                      <a:pt x="253128" y="478368"/>
                      <a:pt x="254675" y="479460"/>
                    </a:cubicBezTo>
                    <a:cubicBezTo>
                      <a:pt x="294800" y="509758"/>
                      <a:pt x="317819" y="555978"/>
                      <a:pt x="317819" y="606293"/>
                    </a:cubicBezTo>
                    <a:cubicBezTo>
                      <a:pt x="317819" y="649693"/>
                      <a:pt x="299713" y="691819"/>
                      <a:pt x="268050" y="721662"/>
                    </a:cubicBezTo>
                    <a:cubicBezTo>
                      <a:pt x="238116" y="749959"/>
                      <a:pt x="199720" y="765244"/>
                      <a:pt x="158959" y="765244"/>
                    </a:cubicBezTo>
                    <a:lnTo>
                      <a:pt x="158959" y="765244"/>
                    </a:lnTo>
                    <a:close/>
                    <a:moveTo>
                      <a:pt x="151316" y="738858"/>
                    </a:moveTo>
                    <a:cubicBezTo>
                      <a:pt x="188165" y="740860"/>
                      <a:pt x="223195" y="728031"/>
                      <a:pt x="249944" y="702646"/>
                    </a:cubicBezTo>
                    <a:cubicBezTo>
                      <a:pt x="276784" y="677261"/>
                      <a:pt x="291524" y="643051"/>
                      <a:pt x="291524" y="606202"/>
                    </a:cubicBezTo>
                    <a:cubicBezTo>
                      <a:pt x="291524" y="564167"/>
                      <a:pt x="272326" y="525589"/>
                      <a:pt x="238753" y="500296"/>
                    </a:cubicBezTo>
                    <a:cubicBezTo>
                      <a:pt x="230746" y="494290"/>
                      <a:pt x="226015" y="484828"/>
                      <a:pt x="226015" y="474911"/>
                    </a:cubicBezTo>
                    <a:lnTo>
                      <a:pt x="226015" y="93501"/>
                    </a:lnTo>
                    <a:cubicBezTo>
                      <a:pt x="226015" y="75213"/>
                      <a:pt x="218736" y="58017"/>
                      <a:pt x="205543" y="45188"/>
                    </a:cubicBezTo>
                    <a:cubicBezTo>
                      <a:pt x="192350" y="32359"/>
                      <a:pt x="174790" y="25717"/>
                      <a:pt x="156684" y="26172"/>
                    </a:cubicBezTo>
                    <a:cubicBezTo>
                      <a:pt x="120745" y="27264"/>
                      <a:pt x="91448" y="58199"/>
                      <a:pt x="91448" y="95139"/>
                    </a:cubicBezTo>
                    <a:lnTo>
                      <a:pt x="91448" y="474911"/>
                    </a:lnTo>
                    <a:cubicBezTo>
                      <a:pt x="91448" y="484737"/>
                      <a:pt x="86717" y="494200"/>
                      <a:pt x="78710" y="500205"/>
                    </a:cubicBezTo>
                    <a:cubicBezTo>
                      <a:pt x="41952" y="527955"/>
                      <a:pt x="22390" y="572083"/>
                      <a:pt x="26485" y="618212"/>
                    </a:cubicBezTo>
                    <a:cubicBezTo>
                      <a:pt x="32399" y="683448"/>
                      <a:pt x="85989" y="735310"/>
                      <a:pt x="151316" y="738858"/>
                    </a:cubicBezTo>
                    <a:lnTo>
                      <a:pt x="151316" y="738858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62" name="Freeform: Shape 40">
                <a:extLst>
                  <a:ext uri="{FF2B5EF4-FFF2-40B4-BE49-F238E27FC236}">
                    <a16:creationId xmlns:a16="http://schemas.microsoft.com/office/drawing/2014/main" id="{9D91AC45-C858-428D-81FB-F80F1664F92A}"/>
                  </a:ext>
                </a:extLst>
              </p:cNvPr>
              <p:cNvSpPr/>
              <p:nvPr/>
            </p:nvSpPr>
            <p:spPr>
              <a:xfrm>
                <a:off x="7859109" y="2346877"/>
                <a:ext cx="549185" cy="274683"/>
              </a:xfrm>
              <a:custGeom>
                <a:avLst/>
                <a:gdLst>
                  <a:gd name="connsiteX0" fmla="*/ 496869 w 549185"/>
                  <a:gd name="connsiteY0" fmla="*/ 274684 h 274683"/>
                  <a:gd name="connsiteX1" fmla="*/ 52316 w 549185"/>
                  <a:gd name="connsiteY1" fmla="*/ 274684 h 274683"/>
                  <a:gd name="connsiteX2" fmla="*/ 0 w 549185"/>
                  <a:gd name="connsiteY2" fmla="*/ 222368 h 274683"/>
                  <a:gd name="connsiteX3" fmla="*/ 0 w 549185"/>
                  <a:gd name="connsiteY3" fmla="*/ 52316 h 274683"/>
                  <a:gd name="connsiteX4" fmla="*/ 52316 w 549185"/>
                  <a:gd name="connsiteY4" fmla="*/ 0 h 274683"/>
                  <a:gd name="connsiteX5" fmla="*/ 496869 w 549185"/>
                  <a:gd name="connsiteY5" fmla="*/ 0 h 274683"/>
                  <a:gd name="connsiteX6" fmla="*/ 549186 w 549185"/>
                  <a:gd name="connsiteY6" fmla="*/ 52316 h 274683"/>
                  <a:gd name="connsiteX7" fmla="*/ 549186 w 549185"/>
                  <a:gd name="connsiteY7" fmla="*/ 222368 h 274683"/>
                  <a:gd name="connsiteX8" fmla="*/ 496869 w 549185"/>
                  <a:gd name="connsiteY8" fmla="*/ 274684 h 274683"/>
                  <a:gd name="connsiteX9" fmla="*/ 496869 w 549185"/>
                  <a:gd name="connsiteY9" fmla="*/ 274684 h 274683"/>
                  <a:gd name="connsiteX10" fmla="*/ 52316 w 549185"/>
                  <a:gd name="connsiteY10" fmla="*/ 26113 h 274683"/>
                  <a:gd name="connsiteX11" fmla="*/ 26203 w 549185"/>
                  <a:gd name="connsiteY11" fmla="*/ 52316 h 274683"/>
                  <a:gd name="connsiteX12" fmla="*/ 26203 w 549185"/>
                  <a:gd name="connsiteY12" fmla="*/ 222368 h 274683"/>
                  <a:gd name="connsiteX13" fmla="*/ 52316 w 549185"/>
                  <a:gd name="connsiteY13" fmla="*/ 248571 h 274683"/>
                  <a:gd name="connsiteX14" fmla="*/ 496869 w 549185"/>
                  <a:gd name="connsiteY14" fmla="*/ 248571 h 274683"/>
                  <a:gd name="connsiteX15" fmla="*/ 522982 w 549185"/>
                  <a:gd name="connsiteY15" fmla="*/ 222368 h 274683"/>
                  <a:gd name="connsiteX16" fmla="*/ 522982 w 549185"/>
                  <a:gd name="connsiteY16" fmla="*/ 52316 h 274683"/>
                  <a:gd name="connsiteX17" fmla="*/ 496869 w 549185"/>
                  <a:gd name="connsiteY17" fmla="*/ 26113 h 274683"/>
                  <a:gd name="connsiteX18" fmla="*/ 52316 w 549185"/>
                  <a:gd name="connsiteY18" fmla="*/ 26113 h 274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49185" h="274683">
                    <a:moveTo>
                      <a:pt x="496869" y="274684"/>
                    </a:moveTo>
                    <a:lnTo>
                      <a:pt x="52316" y="274684"/>
                    </a:lnTo>
                    <a:cubicBezTo>
                      <a:pt x="23474" y="274684"/>
                      <a:pt x="0" y="251210"/>
                      <a:pt x="0" y="222368"/>
                    </a:cubicBezTo>
                    <a:lnTo>
                      <a:pt x="0" y="52316"/>
                    </a:lnTo>
                    <a:cubicBezTo>
                      <a:pt x="0" y="23474"/>
                      <a:pt x="23474" y="0"/>
                      <a:pt x="52316" y="0"/>
                    </a:cubicBezTo>
                    <a:lnTo>
                      <a:pt x="496869" y="0"/>
                    </a:lnTo>
                    <a:cubicBezTo>
                      <a:pt x="525712" y="0"/>
                      <a:pt x="549186" y="23474"/>
                      <a:pt x="549186" y="52316"/>
                    </a:cubicBezTo>
                    <a:lnTo>
                      <a:pt x="549186" y="222368"/>
                    </a:lnTo>
                    <a:cubicBezTo>
                      <a:pt x="549095" y="251210"/>
                      <a:pt x="525712" y="274684"/>
                      <a:pt x="496869" y="274684"/>
                    </a:cubicBezTo>
                    <a:lnTo>
                      <a:pt x="496869" y="274684"/>
                    </a:lnTo>
                    <a:close/>
                    <a:moveTo>
                      <a:pt x="52316" y="26113"/>
                    </a:moveTo>
                    <a:cubicBezTo>
                      <a:pt x="37941" y="26113"/>
                      <a:pt x="26203" y="37850"/>
                      <a:pt x="26203" y="52316"/>
                    </a:cubicBezTo>
                    <a:lnTo>
                      <a:pt x="26203" y="222368"/>
                    </a:lnTo>
                    <a:cubicBezTo>
                      <a:pt x="26203" y="236834"/>
                      <a:pt x="37941" y="248571"/>
                      <a:pt x="52316" y="248571"/>
                    </a:cubicBezTo>
                    <a:lnTo>
                      <a:pt x="496869" y="248571"/>
                    </a:lnTo>
                    <a:cubicBezTo>
                      <a:pt x="511245" y="248571"/>
                      <a:pt x="522982" y="236834"/>
                      <a:pt x="522982" y="222368"/>
                    </a:cubicBezTo>
                    <a:lnTo>
                      <a:pt x="522982" y="52316"/>
                    </a:lnTo>
                    <a:cubicBezTo>
                      <a:pt x="522982" y="37850"/>
                      <a:pt x="511245" y="26113"/>
                      <a:pt x="496869" y="26113"/>
                    </a:cubicBezTo>
                    <a:lnTo>
                      <a:pt x="52316" y="26113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63" name="Freeform: Shape 41">
                <a:extLst>
                  <a:ext uri="{FF2B5EF4-FFF2-40B4-BE49-F238E27FC236}">
                    <a16:creationId xmlns:a16="http://schemas.microsoft.com/office/drawing/2014/main" id="{07D4EB57-13C0-4CB8-A63B-02EEEAB34878}"/>
                  </a:ext>
                </a:extLst>
              </p:cNvPr>
              <p:cNvSpPr/>
              <p:nvPr/>
            </p:nvSpPr>
            <p:spPr>
              <a:xfrm>
                <a:off x="8219500" y="3358995"/>
                <a:ext cx="258670" cy="215361"/>
              </a:xfrm>
              <a:custGeom>
                <a:avLst/>
                <a:gdLst>
                  <a:gd name="connsiteX0" fmla="*/ 0 w 258670"/>
                  <a:gd name="connsiteY0" fmla="*/ 41125 h 215361"/>
                  <a:gd name="connsiteX1" fmla="*/ 0 w 258670"/>
                  <a:gd name="connsiteY1" fmla="*/ 195163 h 215361"/>
                  <a:gd name="connsiteX2" fmla="*/ 20198 w 258670"/>
                  <a:gd name="connsiteY2" fmla="*/ 215362 h 215361"/>
                  <a:gd name="connsiteX3" fmla="*/ 238472 w 258670"/>
                  <a:gd name="connsiteY3" fmla="*/ 215362 h 215361"/>
                  <a:gd name="connsiteX4" fmla="*/ 258671 w 258670"/>
                  <a:gd name="connsiteY4" fmla="*/ 195163 h 215361"/>
                  <a:gd name="connsiteX5" fmla="*/ 258671 w 258670"/>
                  <a:gd name="connsiteY5" fmla="*/ 0 h 215361"/>
                  <a:gd name="connsiteX6" fmla="*/ 0 w 258670"/>
                  <a:gd name="connsiteY6" fmla="*/ 41125 h 215361"/>
                  <a:gd name="connsiteX7" fmla="*/ 0 w 258670"/>
                  <a:gd name="connsiteY7" fmla="*/ 41125 h 215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8670" h="215361">
                    <a:moveTo>
                      <a:pt x="0" y="41125"/>
                    </a:moveTo>
                    <a:lnTo>
                      <a:pt x="0" y="195163"/>
                    </a:lnTo>
                    <a:cubicBezTo>
                      <a:pt x="0" y="206263"/>
                      <a:pt x="9007" y="215362"/>
                      <a:pt x="20198" y="215362"/>
                    </a:cubicBezTo>
                    <a:lnTo>
                      <a:pt x="238472" y="215362"/>
                    </a:lnTo>
                    <a:cubicBezTo>
                      <a:pt x="249572" y="215362"/>
                      <a:pt x="258671" y="206354"/>
                      <a:pt x="258671" y="195163"/>
                    </a:cubicBezTo>
                    <a:lnTo>
                      <a:pt x="258671" y="0"/>
                    </a:lnTo>
                    <a:cubicBezTo>
                      <a:pt x="168049" y="24566"/>
                      <a:pt x="80704" y="36849"/>
                      <a:pt x="0" y="41125"/>
                    </a:cubicBezTo>
                    <a:lnTo>
                      <a:pt x="0" y="41125"/>
                    </a:ln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64" name="Freeform: Shape 42">
                <a:extLst>
                  <a:ext uri="{FF2B5EF4-FFF2-40B4-BE49-F238E27FC236}">
                    <a16:creationId xmlns:a16="http://schemas.microsoft.com/office/drawing/2014/main" id="{3B9F7AAB-77F3-4D0C-A35E-57121A81F352}"/>
                  </a:ext>
                </a:extLst>
              </p:cNvPr>
              <p:cNvSpPr/>
              <p:nvPr/>
            </p:nvSpPr>
            <p:spPr>
              <a:xfrm>
                <a:off x="7762209" y="3084722"/>
                <a:ext cx="765548" cy="330319"/>
              </a:xfrm>
              <a:custGeom>
                <a:avLst/>
                <a:gdLst>
                  <a:gd name="connsiteX0" fmla="*/ 386141 w 765548"/>
                  <a:gd name="connsiteY0" fmla="*/ 330320 h 330319"/>
                  <a:gd name="connsiteX1" fmla="*/ 34665 w 765548"/>
                  <a:gd name="connsiteY1" fmla="*/ 284190 h 330319"/>
                  <a:gd name="connsiteX2" fmla="*/ 0 w 765548"/>
                  <a:gd name="connsiteY2" fmla="*/ 239335 h 330319"/>
                  <a:gd name="connsiteX3" fmla="*/ 0 w 765548"/>
                  <a:gd name="connsiteY3" fmla="*/ 80566 h 330319"/>
                  <a:gd name="connsiteX4" fmla="*/ 29843 w 765548"/>
                  <a:gd name="connsiteY4" fmla="*/ 19060 h 330319"/>
                  <a:gd name="connsiteX5" fmla="*/ 102267 w 765548"/>
                  <a:gd name="connsiteY5" fmla="*/ 2319 h 330319"/>
                  <a:gd name="connsiteX6" fmla="*/ 663372 w 765548"/>
                  <a:gd name="connsiteY6" fmla="*/ 2137 h 330319"/>
                  <a:gd name="connsiteX7" fmla="*/ 735341 w 765548"/>
                  <a:gd name="connsiteY7" fmla="*/ 18514 h 330319"/>
                  <a:gd name="connsiteX8" fmla="*/ 765549 w 765548"/>
                  <a:gd name="connsiteY8" fmla="*/ 80384 h 330319"/>
                  <a:gd name="connsiteX9" fmla="*/ 765549 w 765548"/>
                  <a:gd name="connsiteY9" fmla="*/ 238971 h 330319"/>
                  <a:gd name="connsiteX10" fmla="*/ 730610 w 765548"/>
                  <a:gd name="connsiteY10" fmla="*/ 283918 h 330319"/>
                  <a:gd name="connsiteX11" fmla="*/ 386141 w 765548"/>
                  <a:gd name="connsiteY11" fmla="*/ 330320 h 330319"/>
                  <a:gd name="connsiteX12" fmla="*/ 386141 w 765548"/>
                  <a:gd name="connsiteY12" fmla="*/ 330320 h 330319"/>
                  <a:gd name="connsiteX13" fmla="*/ 83433 w 765548"/>
                  <a:gd name="connsiteY13" fmla="*/ 26430 h 330319"/>
                  <a:gd name="connsiteX14" fmla="*/ 46221 w 765548"/>
                  <a:gd name="connsiteY14" fmla="*/ 39441 h 330319"/>
                  <a:gd name="connsiteX15" fmla="*/ 26113 w 765548"/>
                  <a:gd name="connsiteY15" fmla="*/ 80566 h 330319"/>
                  <a:gd name="connsiteX16" fmla="*/ 26113 w 765548"/>
                  <a:gd name="connsiteY16" fmla="*/ 239335 h 330319"/>
                  <a:gd name="connsiteX17" fmla="*/ 41762 w 765548"/>
                  <a:gd name="connsiteY17" fmla="*/ 258988 h 330319"/>
                  <a:gd name="connsiteX18" fmla="*/ 723422 w 765548"/>
                  <a:gd name="connsiteY18" fmla="*/ 258715 h 330319"/>
                  <a:gd name="connsiteX19" fmla="*/ 739345 w 765548"/>
                  <a:gd name="connsiteY19" fmla="*/ 238971 h 330319"/>
                  <a:gd name="connsiteX20" fmla="*/ 739345 w 765548"/>
                  <a:gd name="connsiteY20" fmla="*/ 80384 h 330319"/>
                  <a:gd name="connsiteX21" fmla="*/ 718964 w 765548"/>
                  <a:gd name="connsiteY21" fmla="*/ 38895 h 330319"/>
                  <a:gd name="connsiteX22" fmla="*/ 669104 w 765548"/>
                  <a:gd name="connsiteY22" fmla="*/ 27613 h 330319"/>
                  <a:gd name="connsiteX23" fmla="*/ 96626 w 765548"/>
                  <a:gd name="connsiteY23" fmla="*/ 27795 h 330319"/>
                  <a:gd name="connsiteX24" fmla="*/ 83433 w 765548"/>
                  <a:gd name="connsiteY24" fmla="*/ 26430 h 330319"/>
                  <a:gd name="connsiteX25" fmla="*/ 83433 w 765548"/>
                  <a:gd name="connsiteY25" fmla="*/ 26430 h 330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65548" h="330319">
                    <a:moveTo>
                      <a:pt x="386141" y="330320"/>
                    </a:moveTo>
                    <a:cubicBezTo>
                      <a:pt x="216090" y="330320"/>
                      <a:pt x="85071" y="298475"/>
                      <a:pt x="34665" y="284190"/>
                    </a:cubicBezTo>
                    <a:cubicBezTo>
                      <a:pt x="13920" y="278276"/>
                      <a:pt x="0" y="260261"/>
                      <a:pt x="0" y="239335"/>
                    </a:cubicBezTo>
                    <a:lnTo>
                      <a:pt x="0" y="80566"/>
                    </a:lnTo>
                    <a:cubicBezTo>
                      <a:pt x="0" y="56728"/>
                      <a:pt x="10918" y="34345"/>
                      <a:pt x="29843" y="19060"/>
                    </a:cubicBezTo>
                    <a:cubicBezTo>
                      <a:pt x="50042" y="2774"/>
                      <a:pt x="76428" y="-3322"/>
                      <a:pt x="102267" y="2319"/>
                    </a:cubicBezTo>
                    <a:cubicBezTo>
                      <a:pt x="208447" y="25611"/>
                      <a:pt x="422626" y="56546"/>
                      <a:pt x="663372" y="2137"/>
                    </a:cubicBezTo>
                    <a:cubicBezTo>
                      <a:pt x="688848" y="-3595"/>
                      <a:pt x="715051" y="2319"/>
                      <a:pt x="735341" y="18514"/>
                    </a:cubicBezTo>
                    <a:cubicBezTo>
                      <a:pt x="754539" y="33891"/>
                      <a:pt x="765549" y="56455"/>
                      <a:pt x="765549" y="80384"/>
                    </a:cubicBezTo>
                    <a:lnTo>
                      <a:pt x="765549" y="238971"/>
                    </a:lnTo>
                    <a:cubicBezTo>
                      <a:pt x="765549" y="259625"/>
                      <a:pt x="751173" y="278094"/>
                      <a:pt x="730610" y="283918"/>
                    </a:cubicBezTo>
                    <a:cubicBezTo>
                      <a:pt x="607598" y="318583"/>
                      <a:pt x="489591" y="330320"/>
                      <a:pt x="386141" y="330320"/>
                    </a:cubicBezTo>
                    <a:lnTo>
                      <a:pt x="386141" y="330320"/>
                    </a:lnTo>
                    <a:close/>
                    <a:moveTo>
                      <a:pt x="83433" y="26430"/>
                    </a:moveTo>
                    <a:cubicBezTo>
                      <a:pt x="69876" y="26430"/>
                      <a:pt x="56866" y="30888"/>
                      <a:pt x="46221" y="39441"/>
                    </a:cubicBezTo>
                    <a:cubicBezTo>
                      <a:pt x="33482" y="49722"/>
                      <a:pt x="26113" y="64734"/>
                      <a:pt x="26113" y="80566"/>
                    </a:cubicBezTo>
                    <a:lnTo>
                      <a:pt x="26113" y="239335"/>
                    </a:lnTo>
                    <a:cubicBezTo>
                      <a:pt x="26113" y="248433"/>
                      <a:pt x="32391" y="256349"/>
                      <a:pt x="41762" y="258988"/>
                    </a:cubicBezTo>
                    <a:cubicBezTo>
                      <a:pt x="121101" y="281643"/>
                      <a:pt x="404884" y="348426"/>
                      <a:pt x="723422" y="258715"/>
                    </a:cubicBezTo>
                    <a:cubicBezTo>
                      <a:pt x="732794" y="256076"/>
                      <a:pt x="739345" y="247978"/>
                      <a:pt x="739345" y="238971"/>
                    </a:cubicBezTo>
                    <a:lnTo>
                      <a:pt x="739345" y="80384"/>
                    </a:lnTo>
                    <a:cubicBezTo>
                      <a:pt x="739345" y="64371"/>
                      <a:pt x="731884" y="49267"/>
                      <a:pt x="718964" y="38895"/>
                    </a:cubicBezTo>
                    <a:cubicBezTo>
                      <a:pt x="704952" y="27703"/>
                      <a:pt x="686846" y="23609"/>
                      <a:pt x="669104" y="27613"/>
                    </a:cubicBezTo>
                    <a:cubicBezTo>
                      <a:pt x="423353" y="83113"/>
                      <a:pt x="204989" y="51542"/>
                      <a:pt x="96626" y="27795"/>
                    </a:cubicBezTo>
                    <a:cubicBezTo>
                      <a:pt x="92259" y="26885"/>
                      <a:pt x="87801" y="26430"/>
                      <a:pt x="83433" y="26430"/>
                    </a:cubicBezTo>
                    <a:lnTo>
                      <a:pt x="83433" y="26430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65" name="Freeform: Shape 43">
                <a:extLst>
                  <a:ext uri="{FF2B5EF4-FFF2-40B4-BE49-F238E27FC236}">
                    <a16:creationId xmlns:a16="http://schemas.microsoft.com/office/drawing/2014/main" id="{FA871ED0-1B29-41ED-8DDD-C27A1085765F}"/>
                  </a:ext>
                </a:extLst>
              </p:cNvPr>
              <p:cNvSpPr/>
              <p:nvPr/>
            </p:nvSpPr>
            <p:spPr>
              <a:xfrm>
                <a:off x="8206489" y="3345876"/>
                <a:ext cx="284692" cy="241582"/>
              </a:xfrm>
              <a:custGeom>
                <a:avLst/>
                <a:gdLst>
                  <a:gd name="connsiteX0" fmla="*/ 251482 w 284692"/>
                  <a:gd name="connsiteY0" fmla="*/ 241583 h 241582"/>
                  <a:gd name="connsiteX1" fmla="*/ 33209 w 284692"/>
                  <a:gd name="connsiteY1" fmla="*/ 241583 h 241582"/>
                  <a:gd name="connsiteX2" fmla="*/ 0 w 284692"/>
                  <a:gd name="connsiteY2" fmla="*/ 208282 h 241582"/>
                  <a:gd name="connsiteX3" fmla="*/ 0 w 284692"/>
                  <a:gd name="connsiteY3" fmla="*/ 54244 h 241582"/>
                  <a:gd name="connsiteX4" fmla="*/ 12374 w 284692"/>
                  <a:gd name="connsiteY4" fmla="*/ 41143 h 241582"/>
                  <a:gd name="connsiteX5" fmla="*/ 268224 w 284692"/>
                  <a:gd name="connsiteY5" fmla="*/ 472 h 241582"/>
                  <a:gd name="connsiteX6" fmla="*/ 279597 w 284692"/>
                  <a:gd name="connsiteY6" fmla="*/ 2747 h 241582"/>
                  <a:gd name="connsiteX7" fmla="*/ 284692 w 284692"/>
                  <a:gd name="connsiteY7" fmla="*/ 13119 h 241582"/>
                  <a:gd name="connsiteX8" fmla="*/ 284692 w 284692"/>
                  <a:gd name="connsiteY8" fmla="*/ 208282 h 241582"/>
                  <a:gd name="connsiteX9" fmla="*/ 251482 w 284692"/>
                  <a:gd name="connsiteY9" fmla="*/ 241583 h 241582"/>
                  <a:gd name="connsiteX10" fmla="*/ 251482 w 284692"/>
                  <a:gd name="connsiteY10" fmla="*/ 241583 h 241582"/>
                  <a:gd name="connsiteX11" fmla="*/ 26113 w 284692"/>
                  <a:gd name="connsiteY11" fmla="*/ 66618 h 241582"/>
                  <a:gd name="connsiteX12" fmla="*/ 26113 w 284692"/>
                  <a:gd name="connsiteY12" fmla="*/ 208373 h 241582"/>
                  <a:gd name="connsiteX13" fmla="*/ 33209 w 284692"/>
                  <a:gd name="connsiteY13" fmla="*/ 215470 h 241582"/>
                  <a:gd name="connsiteX14" fmla="*/ 251482 w 284692"/>
                  <a:gd name="connsiteY14" fmla="*/ 215470 h 241582"/>
                  <a:gd name="connsiteX15" fmla="*/ 258579 w 284692"/>
                  <a:gd name="connsiteY15" fmla="*/ 208373 h 241582"/>
                  <a:gd name="connsiteX16" fmla="*/ 258579 w 284692"/>
                  <a:gd name="connsiteY16" fmla="*/ 30133 h 241582"/>
                  <a:gd name="connsiteX17" fmla="*/ 26113 w 284692"/>
                  <a:gd name="connsiteY17" fmla="*/ 66618 h 241582"/>
                  <a:gd name="connsiteX18" fmla="*/ 26113 w 284692"/>
                  <a:gd name="connsiteY18" fmla="*/ 66618 h 24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692" h="241582">
                    <a:moveTo>
                      <a:pt x="251482" y="241583"/>
                    </a:moveTo>
                    <a:lnTo>
                      <a:pt x="33209" y="241583"/>
                    </a:lnTo>
                    <a:cubicBezTo>
                      <a:pt x="14921" y="241583"/>
                      <a:pt x="0" y="226661"/>
                      <a:pt x="0" y="208282"/>
                    </a:cubicBezTo>
                    <a:lnTo>
                      <a:pt x="0" y="54244"/>
                    </a:lnTo>
                    <a:cubicBezTo>
                      <a:pt x="0" y="47329"/>
                      <a:pt x="5459" y="41598"/>
                      <a:pt x="12374" y="41143"/>
                    </a:cubicBezTo>
                    <a:cubicBezTo>
                      <a:pt x="99993" y="36411"/>
                      <a:pt x="186064" y="22764"/>
                      <a:pt x="268224" y="472"/>
                    </a:cubicBezTo>
                    <a:cubicBezTo>
                      <a:pt x="272136" y="-620"/>
                      <a:pt x="276322" y="199"/>
                      <a:pt x="279597" y="2747"/>
                    </a:cubicBezTo>
                    <a:cubicBezTo>
                      <a:pt x="282872" y="5203"/>
                      <a:pt x="284692" y="9025"/>
                      <a:pt x="284692" y="13119"/>
                    </a:cubicBezTo>
                    <a:lnTo>
                      <a:pt x="284692" y="208282"/>
                    </a:lnTo>
                    <a:cubicBezTo>
                      <a:pt x="284692" y="226661"/>
                      <a:pt x="269770" y="241583"/>
                      <a:pt x="251482" y="241583"/>
                    </a:cubicBezTo>
                    <a:lnTo>
                      <a:pt x="251482" y="241583"/>
                    </a:lnTo>
                    <a:close/>
                    <a:moveTo>
                      <a:pt x="26113" y="66618"/>
                    </a:moveTo>
                    <a:lnTo>
                      <a:pt x="26113" y="208373"/>
                    </a:lnTo>
                    <a:cubicBezTo>
                      <a:pt x="26113" y="212286"/>
                      <a:pt x="29297" y="215470"/>
                      <a:pt x="33209" y="215470"/>
                    </a:cubicBezTo>
                    <a:lnTo>
                      <a:pt x="251482" y="215470"/>
                    </a:lnTo>
                    <a:cubicBezTo>
                      <a:pt x="255395" y="215470"/>
                      <a:pt x="258579" y="212286"/>
                      <a:pt x="258579" y="208373"/>
                    </a:cubicBezTo>
                    <a:lnTo>
                      <a:pt x="258579" y="30133"/>
                    </a:lnTo>
                    <a:cubicBezTo>
                      <a:pt x="183517" y="49331"/>
                      <a:pt x="105451" y="61614"/>
                      <a:pt x="26113" y="66618"/>
                    </a:cubicBezTo>
                    <a:lnTo>
                      <a:pt x="26113" y="66618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66" name="Freeform: Shape 44">
                <a:extLst>
                  <a:ext uri="{FF2B5EF4-FFF2-40B4-BE49-F238E27FC236}">
                    <a16:creationId xmlns:a16="http://schemas.microsoft.com/office/drawing/2014/main" id="{C65398B7-8B50-4318-B841-4A81E7DED793}"/>
                  </a:ext>
                </a:extLst>
              </p:cNvPr>
              <p:cNvSpPr/>
              <p:nvPr/>
            </p:nvSpPr>
            <p:spPr>
              <a:xfrm>
                <a:off x="8629785" y="2179374"/>
                <a:ext cx="222152" cy="529169"/>
              </a:xfrm>
              <a:custGeom>
                <a:avLst/>
                <a:gdLst>
                  <a:gd name="connsiteX0" fmla="*/ 111059 w 222152"/>
                  <a:gd name="connsiteY0" fmla="*/ 529169 h 529169"/>
                  <a:gd name="connsiteX1" fmla="*/ 102961 w 222152"/>
                  <a:gd name="connsiteY1" fmla="*/ 528896 h 529169"/>
                  <a:gd name="connsiteX2" fmla="*/ 239 w 222152"/>
                  <a:gd name="connsiteY2" fmla="*/ 425537 h 529169"/>
                  <a:gd name="connsiteX3" fmla="*/ 61108 w 222152"/>
                  <a:gd name="connsiteY3" fmla="*/ 318903 h 529169"/>
                  <a:gd name="connsiteX4" fmla="*/ 68205 w 222152"/>
                  <a:gd name="connsiteY4" fmla="*/ 307530 h 529169"/>
                  <a:gd name="connsiteX5" fmla="*/ 68205 w 222152"/>
                  <a:gd name="connsiteY5" fmla="*/ 0 h 529169"/>
                  <a:gd name="connsiteX6" fmla="*/ 154004 w 222152"/>
                  <a:gd name="connsiteY6" fmla="*/ 0 h 529169"/>
                  <a:gd name="connsiteX7" fmla="*/ 154004 w 222152"/>
                  <a:gd name="connsiteY7" fmla="*/ 307530 h 529169"/>
                  <a:gd name="connsiteX8" fmla="*/ 161010 w 222152"/>
                  <a:gd name="connsiteY8" fmla="*/ 318903 h 529169"/>
                  <a:gd name="connsiteX9" fmla="*/ 222152 w 222152"/>
                  <a:gd name="connsiteY9" fmla="*/ 418076 h 529169"/>
                  <a:gd name="connsiteX10" fmla="*/ 189579 w 222152"/>
                  <a:gd name="connsiteY10" fmla="*/ 496597 h 529169"/>
                  <a:gd name="connsiteX11" fmla="*/ 111059 w 222152"/>
                  <a:gd name="connsiteY11" fmla="*/ 529169 h 529169"/>
                  <a:gd name="connsiteX12" fmla="*/ 111059 w 222152"/>
                  <a:gd name="connsiteY12" fmla="*/ 529169 h 529169"/>
                  <a:gd name="connsiteX13" fmla="*/ 111059 w 222152"/>
                  <a:gd name="connsiteY13" fmla="*/ 529169 h 529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152" h="529169">
                    <a:moveTo>
                      <a:pt x="111059" y="529169"/>
                    </a:moveTo>
                    <a:cubicBezTo>
                      <a:pt x="108421" y="529169"/>
                      <a:pt x="105691" y="529078"/>
                      <a:pt x="102961" y="528896"/>
                    </a:cubicBezTo>
                    <a:cubicBezTo>
                      <a:pt x="48007" y="524984"/>
                      <a:pt x="3788" y="480583"/>
                      <a:pt x="239" y="425537"/>
                    </a:cubicBezTo>
                    <a:cubicBezTo>
                      <a:pt x="-2672" y="380955"/>
                      <a:pt x="21166" y="339101"/>
                      <a:pt x="61108" y="318903"/>
                    </a:cubicBezTo>
                    <a:cubicBezTo>
                      <a:pt x="65476" y="316719"/>
                      <a:pt x="68205" y="312352"/>
                      <a:pt x="68205" y="307530"/>
                    </a:cubicBezTo>
                    <a:lnTo>
                      <a:pt x="68205" y="0"/>
                    </a:lnTo>
                    <a:lnTo>
                      <a:pt x="154004" y="0"/>
                    </a:lnTo>
                    <a:lnTo>
                      <a:pt x="154004" y="307530"/>
                    </a:lnTo>
                    <a:cubicBezTo>
                      <a:pt x="154004" y="312352"/>
                      <a:pt x="156734" y="316719"/>
                      <a:pt x="161010" y="318903"/>
                    </a:cubicBezTo>
                    <a:cubicBezTo>
                      <a:pt x="198678" y="338010"/>
                      <a:pt x="222152" y="376041"/>
                      <a:pt x="222152" y="418076"/>
                    </a:cubicBezTo>
                    <a:cubicBezTo>
                      <a:pt x="222152" y="447738"/>
                      <a:pt x="210597" y="475579"/>
                      <a:pt x="189579" y="496597"/>
                    </a:cubicBezTo>
                    <a:cubicBezTo>
                      <a:pt x="168562" y="517614"/>
                      <a:pt x="140720" y="529169"/>
                      <a:pt x="111059" y="529169"/>
                    </a:cubicBezTo>
                    <a:cubicBezTo>
                      <a:pt x="111059" y="529169"/>
                      <a:pt x="111059" y="529169"/>
                      <a:pt x="111059" y="529169"/>
                    </a:cubicBezTo>
                    <a:lnTo>
                      <a:pt x="111059" y="529169"/>
                    </a:ln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67" name="Freeform: Shape 45">
                <a:extLst>
                  <a:ext uri="{FF2B5EF4-FFF2-40B4-BE49-F238E27FC236}">
                    <a16:creationId xmlns:a16="http://schemas.microsoft.com/office/drawing/2014/main" id="{291D22F0-EFDD-4129-8190-460F6D95B288}"/>
                  </a:ext>
                </a:extLst>
              </p:cNvPr>
              <p:cNvSpPr/>
              <p:nvPr/>
            </p:nvSpPr>
            <p:spPr>
              <a:xfrm>
                <a:off x="8777421" y="2170093"/>
                <a:ext cx="103085" cy="30934"/>
              </a:xfrm>
              <a:custGeom>
                <a:avLst/>
                <a:gdLst>
                  <a:gd name="connsiteX0" fmla="*/ 87619 w 103085"/>
                  <a:gd name="connsiteY0" fmla="*/ 30935 h 30934"/>
                  <a:gd name="connsiteX1" fmla="*/ 15467 w 103085"/>
                  <a:gd name="connsiteY1" fmla="*/ 30935 h 30934"/>
                  <a:gd name="connsiteX2" fmla="*/ 0 w 103085"/>
                  <a:gd name="connsiteY2" fmla="*/ 15467 h 30934"/>
                  <a:gd name="connsiteX3" fmla="*/ 15467 w 103085"/>
                  <a:gd name="connsiteY3" fmla="*/ 0 h 30934"/>
                  <a:gd name="connsiteX4" fmla="*/ 87619 w 103085"/>
                  <a:gd name="connsiteY4" fmla="*/ 0 h 30934"/>
                  <a:gd name="connsiteX5" fmla="*/ 103086 w 103085"/>
                  <a:gd name="connsiteY5" fmla="*/ 15467 h 30934"/>
                  <a:gd name="connsiteX6" fmla="*/ 87619 w 103085"/>
                  <a:gd name="connsiteY6" fmla="*/ 30935 h 30934"/>
                  <a:gd name="connsiteX7" fmla="*/ 87619 w 103085"/>
                  <a:gd name="connsiteY7" fmla="*/ 30935 h 3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085" h="30934">
                    <a:moveTo>
                      <a:pt x="87619" y="30935"/>
                    </a:moveTo>
                    <a:lnTo>
                      <a:pt x="15467" y="30935"/>
                    </a:lnTo>
                    <a:cubicBezTo>
                      <a:pt x="6914" y="30935"/>
                      <a:pt x="0" y="24020"/>
                      <a:pt x="0" y="15467"/>
                    </a:cubicBezTo>
                    <a:cubicBezTo>
                      <a:pt x="0" y="6915"/>
                      <a:pt x="6914" y="0"/>
                      <a:pt x="15467" y="0"/>
                    </a:cubicBezTo>
                    <a:lnTo>
                      <a:pt x="87619" y="0"/>
                    </a:lnTo>
                    <a:cubicBezTo>
                      <a:pt x="96171" y="0"/>
                      <a:pt x="103086" y="6915"/>
                      <a:pt x="103086" y="15467"/>
                    </a:cubicBezTo>
                    <a:cubicBezTo>
                      <a:pt x="103086" y="24020"/>
                      <a:pt x="96171" y="30935"/>
                      <a:pt x="87619" y="30935"/>
                    </a:cubicBezTo>
                    <a:lnTo>
                      <a:pt x="87619" y="30935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68" name="Freeform: Shape 46">
                <a:extLst>
                  <a:ext uri="{FF2B5EF4-FFF2-40B4-BE49-F238E27FC236}">
                    <a16:creationId xmlns:a16="http://schemas.microsoft.com/office/drawing/2014/main" id="{AE9D8A9F-0965-40B7-A01F-533CD89A1EB4}"/>
                  </a:ext>
                </a:extLst>
              </p:cNvPr>
              <p:cNvSpPr/>
              <p:nvPr/>
            </p:nvSpPr>
            <p:spPr>
              <a:xfrm>
                <a:off x="8777421" y="2244337"/>
                <a:ext cx="77337" cy="30934"/>
              </a:xfrm>
              <a:custGeom>
                <a:avLst/>
                <a:gdLst>
                  <a:gd name="connsiteX0" fmla="*/ 61870 w 77337"/>
                  <a:gd name="connsiteY0" fmla="*/ 30935 h 30934"/>
                  <a:gd name="connsiteX1" fmla="*/ 15467 w 77337"/>
                  <a:gd name="connsiteY1" fmla="*/ 30935 h 30934"/>
                  <a:gd name="connsiteX2" fmla="*/ 0 w 77337"/>
                  <a:gd name="connsiteY2" fmla="*/ 15467 h 30934"/>
                  <a:gd name="connsiteX3" fmla="*/ 15467 w 77337"/>
                  <a:gd name="connsiteY3" fmla="*/ 0 h 30934"/>
                  <a:gd name="connsiteX4" fmla="*/ 61870 w 77337"/>
                  <a:gd name="connsiteY4" fmla="*/ 0 h 30934"/>
                  <a:gd name="connsiteX5" fmla="*/ 77337 w 77337"/>
                  <a:gd name="connsiteY5" fmla="*/ 15467 h 30934"/>
                  <a:gd name="connsiteX6" fmla="*/ 61870 w 77337"/>
                  <a:gd name="connsiteY6" fmla="*/ 30935 h 30934"/>
                  <a:gd name="connsiteX7" fmla="*/ 61870 w 77337"/>
                  <a:gd name="connsiteY7" fmla="*/ 30935 h 3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337" h="30934">
                    <a:moveTo>
                      <a:pt x="61870" y="30935"/>
                    </a:moveTo>
                    <a:lnTo>
                      <a:pt x="15467" y="30935"/>
                    </a:lnTo>
                    <a:cubicBezTo>
                      <a:pt x="6914" y="30935"/>
                      <a:pt x="0" y="24020"/>
                      <a:pt x="0" y="15467"/>
                    </a:cubicBezTo>
                    <a:cubicBezTo>
                      <a:pt x="0" y="6915"/>
                      <a:pt x="6914" y="0"/>
                      <a:pt x="15467" y="0"/>
                    </a:cubicBezTo>
                    <a:lnTo>
                      <a:pt x="61870" y="0"/>
                    </a:lnTo>
                    <a:cubicBezTo>
                      <a:pt x="70422" y="0"/>
                      <a:pt x="77337" y="6915"/>
                      <a:pt x="77337" y="15467"/>
                    </a:cubicBezTo>
                    <a:cubicBezTo>
                      <a:pt x="77337" y="24020"/>
                      <a:pt x="70422" y="30935"/>
                      <a:pt x="61870" y="30935"/>
                    </a:cubicBezTo>
                    <a:lnTo>
                      <a:pt x="61870" y="30935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69" name="Freeform: Shape 47">
                <a:extLst>
                  <a:ext uri="{FF2B5EF4-FFF2-40B4-BE49-F238E27FC236}">
                    <a16:creationId xmlns:a16="http://schemas.microsoft.com/office/drawing/2014/main" id="{5A175238-1249-4337-A0EF-02E041FDAE41}"/>
                  </a:ext>
                </a:extLst>
              </p:cNvPr>
              <p:cNvSpPr/>
              <p:nvPr/>
            </p:nvSpPr>
            <p:spPr>
              <a:xfrm>
                <a:off x="8777421" y="2318581"/>
                <a:ext cx="103085" cy="30934"/>
              </a:xfrm>
              <a:custGeom>
                <a:avLst/>
                <a:gdLst>
                  <a:gd name="connsiteX0" fmla="*/ 87619 w 103085"/>
                  <a:gd name="connsiteY0" fmla="*/ 30935 h 30934"/>
                  <a:gd name="connsiteX1" fmla="*/ 15467 w 103085"/>
                  <a:gd name="connsiteY1" fmla="*/ 30935 h 30934"/>
                  <a:gd name="connsiteX2" fmla="*/ 0 w 103085"/>
                  <a:gd name="connsiteY2" fmla="*/ 15467 h 30934"/>
                  <a:gd name="connsiteX3" fmla="*/ 15467 w 103085"/>
                  <a:gd name="connsiteY3" fmla="*/ 0 h 30934"/>
                  <a:gd name="connsiteX4" fmla="*/ 87619 w 103085"/>
                  <a:gd name="connsiteY4" fmla="*/ 0 h 30934"/>
                  <a:gd name="connsiteX5" fmla="*/ 103086 w 103085"/>
                  <a:gd name="connsiteY5" fmla="*/ 15467 h 30934"/>
                  <a:gd name="connsiteX6" fmla="*/ 87619 w 103085"/>
                  <a:gd name="connsiteY6" fmla="*/ 30935 h 30934"/>
                  <a:gd name="connsiteX7" fmla="*/ 87619 w 103085"/>
                  <a:gd name="connsiteY7" fmla="*/ 30935 h 3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085" h="30934">
                    <a:moveTo>
                      <a:pt x="87619" y="30935"/>
                    </a:moveTo>
                    <a:lnTo>
                      <a:pt x="15467" y="30935"/>
                    </a:lnTo>
                    <a:cubicBezTo>
                      <a:pt x="6914" y="30935"/>
                      <a:pt x="0" y="24020"/>
                      <a:pt x="0" y="15467"/>
                    </a:cubicBezTo>
                    <a:cubicBezTo>
                      <a:pt x="0" y="6915"/>
                      <a:pt x="6914" y="0"/>
                      <a:pt x="15467" y="0"/>
                    </a:cubicBezTo>
                    <a:lnTo>
                      <a:pt x="87619" y="0"/>
                    </a:lnTo>
                    <a:cubicBezTo>
                      <a:pt x="96171" y="0"/>
                      <a:pt x="103086" y="6915"/>
                      <a:pt x="103086" y="15467"/>
                    </a:cubicBezTo>
                    <a:cubicBezTo>
                      <a:pt x="103086" y="24020"/>
                      <a:pt x="96171" y="30935"/>
                      <a:pt x="87619" y="30935"/>
                    </a:cubicBezTo>
                    <a:lnTo>
                      <a:pt x="87619" y="30935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70" name="Freeform: Shape 48">
                <a:extLst>
                  <a:ext uri="{FF2B5EF4-FFF2-40B4-BE49-F238E27FC236}">
                    <a16:creationId xmlns:a16="http://schemas.microsoft.com/office/drawing/2014/main" id="{01C24442-2F84-4231-B990-C81B6DCA3347}"/>
                  </a:ext>
                </a:extLst>
              </p:cNvPr>
              <p:cNvSpPr/>
              <p:nvPr/>
            </p:nvSpPr>
            <p:spPr>
              <a:xfrm>
                <a:off x="8777421" y="2392734"/>
                <a:ext cx="77337" cy="30934"/>
              </a:xfrm>
              <a:custGeom>
                <a:avLst/>
                <a:gdLst>
                  <a:gd name="connsiteX0" fmla="*/ 61870 w 77337"/>
                  <a:gd name="connsiteY0" fmla="*/ 30935 h 30934"/>
                  <a:gd name="connsiteX1" fmla="*/ 15467 w 77337"/>
                  <a:gd name="connsiteY1" fmla="*/ 30935 h 30934"/>
                  <a:gd name="connsiteX2" fmla="*/ 0 w 77337"/>
                  <a:gd name="connsiteY2" fmla="*/ 15467 h 30934"/>
                  <a:gd name="connsiteX3" fmla="*/ 15467 w 77337"/>
                  <a:gd name="connsiteY3" fmla="*/ 0 h 30934"/>
                  <a:gd name="connsiteX4" fmla="*/ 61870 w 77337"/>
                  <a:gd name="connsiteY4" fmla="*/ 0 h 30934"/>
                  <a:gd name="connsiteX5" fmla="*/ 77337 w 77337"/>
                  <a:gd name="connsiteY5" fmla="*/ 15467 h 30934"/>
                  <a:gd name="connsiteX6" fmla="*/ 61870 w 77337"/>
                  <a:gd name="connsiteY6" fmla="*/ 30935 h 30934"/>
                  <a:gd name="connsiteX7" fmla="*/ 61870 w 77337"/>
                  <a:gd name="connsiteY7" fmla="*/ 30935 h 3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337" h="30934">
                    <a:moveTo>
                      <a:pt x="61870" y="30935"/>
                    </a:moveTo>
                    <a:lnTo>
                      <a:pt x="15467" y="30935"/>
                    </a:lnTo>
                    <a:cubicBezTo>
                      <a:pt x="6914" y="30935"/>
                      <a:pt x="0" y="24020"/>
                      <a:pt x="0" y="15467"/>
                    </a:cubicBezTo>
                    <a:cubicBezTo>
                      <a:pt x="0" y="6915"/>
                      <a:pt x="6914" y="0"/>
                      <a:pt x="15467" y="0"/>
                    </a:cubicBezTo>
                    <a:lnTo>
                      <a:pt x="61870" y="0"/>
                    </a:lnTo>
                    <a:cubicBezTo>
                      <a:pt x="70422" y="0"/>
                      <a:pt x="77337" y="6915"/>
                      <a:pt x="77337" y="15467"/>
                    </a:cubicBezTo>
                    <a:cubicBezTo>
                      <a:pt x="77337" y="24020"/>
                      <a:pt x="70422" y="30935"/>
                      <a:pt x="61870" y="30935"/>
                    </a:cubicBezTo>
                    <a:lnTo>
                      <a:pt x="61870" y="30935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71" name="Freeform: Shape 49">
                <a:extLst>
                  <a:ext uri="{FF2B5EF4-FFF2-40B4-BE49-F238E27FC236}">
                    <a16:creationId xmlns:a16="http://schemas.microsoft.com/office/drawing/2014/main" id="{B0F37BE3-3626-4F41-AB24-DDE3E2349993}"/>
                  </a:ext>
                </a:extLst>
              </p:cNvPr>
              <p:cNvSpPr/>
              <p:nvPr/>
            </p:nvSpPr>
            <p:spPr>
              <a:xfrm>
                <a:off x="8777421" y="2095941"/>
                <a:ext cx="77337" cy="30934"/>
              </a:xfrm>
              <a:custGeom>
                <a:avLst/>
                <a:gdLst>
                  <a:gd name="connsiteX0" fmla="*/ 61870 w 77337"/>
                  <a:gd name="connsiteY0" fmla="*/ 30935 h 30934"/>
                  <a:gd name="connsiteX1" fmla="*/ 15467 w 77337"/>
                  <a:gd name="connsiteY1" fmla="*/ 30935 h 30934"/>
                  <a:gd name="connsiteX2" fmla="*/ 0 w 77337"/>
                  <a:gd name="connsiteY2" fmla="*/ 15467 h 30934"/>
                  <a:gd name="connsiteX3" fmla="*/ 15467 w 77337"/>
                  <a:gd name="connsiteY3" fmla="*/ 0 h 30934"/>
                  <a:gd name="connsiteX4" fmla="*/ 61870 w 77337"/>
                  <a:gd name="connsiteY4" fmla="*/ 0 h 30934"/>
                  <a:gd name="connsiteX5" fmla="*/ 77337 w 77337"/>
                  <a:gd name="connsiteY5" fmla="*/ 15467 h 30934"/>
                  <a:gd name="connsiteX6" fmla="*/ 61870 w 77337"/>
                  <a:gd name="connsiteY6" fmla="*/ 30935 h 30934"/>
                  <a:gd name="connsiteX7" fmla="*/ 61870 w 77337"/>
                  <a:gd name="connsiteY7" fmla="*/ 30935 h 3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337" h="30934">
                    <a:moveTo>
                      <a:pt x="61870" y="30935"/>
                    </a:moveTo>
                    <a:lnTo>
                      <a:pt x="15467" y="30935"/>
                    </a:lnTo>
                    <a:cubicBezTo>
                      <a:pt x="6914" y="30935"/>
                      <a:pt x="0" y="24020"/>
                      <a:pt x="0" y="15467"/>
                    </a:cubicBezTo>
                    <a:cubicBezTo>
                      <a:pt x="0" y="6915"/>
                      <a:pt x="6914" y="0"/>
                      <a:pt x="15467" y="0"/>
                    </a:cubicBezTo>
                    <a:lnTo>
                      <a:pt x="61870" y="0"/>
                    </a:lnTo>
                    <a:cubicBezTo>
                      <a:pt x="70422" y="0"/>
                      <a:pt x="77337" y="6915"/>
                      <a:pt x="77337" y="15467"/>
                    </a:cubicBezTo>
                    <a:cubicBezTo>
                      <a:pt x="77337" y="24020"/>
                      <a:pt x="70422" y="30935"/>
                      <a:pt x="61870" y="30935"/>
                    </a:cubicBezTo>
                    <a:lnTo>
                      <a:pt x="61870" y="30935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72" name="Freeform: Shape 50">
                <a:extLst>
                  <a:ext uri="{FF2B5EF4-FFF2-40B4-BE49-F238E27FC236}">
                    <a16:creationId xmlns:a16="http://schemas.microsoft.com/office/drawing/2014/main" id="{7FB854EC-C067-4697-80E2-4076930E45C6}"/>
                  </a:ext>
                </a:extLst>
              </p:cNvPr>
              <p:cNvSpPr/>
              <p:nvPr/>
            </p:nvSpPr>
            <p:spPr>
              <a:xfrm>
                <a:off x="8876127" y="2126773"/>
                <a:ext cx="166800" cy="301445"/>
              </a:xfrm>
              <a:custGeom>
                <a:avLst/>
                <a:gdLst>
                  <a:gd name="connsiteX0" fmla="*/ 78078 w 166800"/>
                  <a:gd name="connsiteY0" fmla="*/ 2650 h 301445"/>
                  <a:gd name="connsiteX1" fmla="*/ 1286 w 166800"/>
                  <a:gd name="connsiteY1" fmla="*/ 107465 h 301445"/>
                  <a:gd name="connsiteX2" fmla="*/ 6564 w 166800"/>
                  <a:gd name="connsiteY2" fmla="*/ 117837 h 301445"/>
                  <a:gd name="connsiteX3" fmla="*/ 25853 w 166800"/>
                  <a:gd name="connsiteY3" fmla="*/ 117837 h 301445"/>
                  <a:gd name="connsiteX4" fmla="*/ 32403 w 166800"/>
                  <a:gd name="connsiteY4" fmla="*/ 124388 h 301445"/>
                  <a:gd name="connsiteX5" fmla="*/ 32403 w 166800"/>
                  <a:gd name="connsiteY5" fmla="*/ 294894 h 301445"/>
                  <a:gd name="connsiteX6" fmla="*/ 38954 w 166800"/>
                  <a:gd name="connsiteY6" fmla="*/ 301445 h 301445"/>
                  <a:gd name="connsiteX7" fmla="*/ 127846 w 166800"/>
                  <a:gd name="connsiteY7" fmla="*/ 301445 h 301445"/>
                  <a:gd name="connsiteX8" fmla="*/ 134398 w 166800"/>
                  <a:gd name="connsiteY8" fmla="*/ 294894 h 301445"/>
                  <a:gd name="connsiteX9" fmla="*/ 134398 w 166800"/>
                  <a:gd name="connsiteY9" fmla="*/ 124479 h 301445"/>
                  <a:gd name="connsiteX10" fmla="*/ 140948 w 166800"/>
                  <a:gd name="connsiteY10" fmla="*/ 117928 h 301445"/>
                  <a:gd name="connsiteX11" fmla="*/ 160237 w 166800"/>
                  <a:gd name="connsiteY11" fmla="*/ 117928 h 301445"/>
                  <a:gd name="connsiteX12" fmla="*/ 165514 w 166800"/>
                  <a:gd name="connsiteY12" fmla="*/ 107556 h 301445"/>
                  <a:gd name="connsiteX13" fmla="*/ 88723 w 166800"/>
                  <a:gd name="connsiteY13" fmla="*/ 2741 h 301445"/>
                  <a:gd name="connsiteX14" fmla="*/ 78078 w 166800"/>
                  <a:gd name="connsiteY14" fmla="*/ 2650 h 301445"/>
                  <a:gd name="connsiteX15" fmla="*/ 78078 w 166800"/>
                  <a:gd name="connsiteY15" fmla="*/ 2650 h 301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00" h="301445">
                    <a:moveTo>
                      <a:pt x="78078" y="2650"/>
                    </a:moveTo>
                    <a:lnTo>
                      <a:pt x="1286" y="107465"/>
                    </a:lnTo>
                    <a:cubicBezTo>
                      <a:pt x="-1898" y="111832"/>
                      <a:pt x="1195" y="117837"/>
                      <a:pt x="6564" y="117837"/>
                    </a:cubicBezTo>
                    <a:lnTo>
                      <a:pt x="25853" y="117837"/>
                    </a:lnTo>
                    <a:cubicBezTo>
                      <a:pt x="29492" y="117837"/>
                      <a:pt x="32403" y="120749"/>
                      <a:pt x="32403" y="124388"/>
                    </a:cubicBezTo>
                    <a:lnTo>
                      <a:pt x="32403" y="294894"/>
                    </a:lnTo>
                    <a:cubicBezTo>
                      <a:pt x="32403" y="298534"/>
                      <a:pt x="35315" y="301445"/>
                      <a:pt x="38954" y="301445"/>
                    </a:cubicBezTo>
                    <a:lnTo>
                      <a:pt x="127846" y="301445"/>
                    </a:lnTo>
                    <a:cubicBezTo>
                      <a:pt x="131486" y="301445"/>
                      <a:pt x="134398" y="298534"/>
                      <a:pt x="134398" y="294894"/>
                    </a:cubicBezTo>
                    <a:lnTo>
                      <a:pt x="134398" y="124479"/>
                    </a:lnTo>
                    <a:cubicBezTo>
                      <a:pt x="134398" y="120840"/>
                      <a:pt x="137309" y="117928"/>
                      <a:pt x="140948" y="117928"/>
                    </a:cubicBezTo>
                    <a:lnTo>
                      <a:pt x="160237" y="117928"/>
                    </a:lnTo>
                    <a:cubicBezTo>
                      <a:pt x="165605" y="117928"/>
                      <a:pt x="168699" y="111832"/>
                      <a:pt x="165514" y="107556"/>
                    </a:cubicBezTo>
                    <a:lnTo>
                      <a:pt x="88723" y="2741"/>
                    </a:lnTo>
                    <a:cubicBezTo>
                      <a:pt x="86085" y="-898"/>
                      <a:pt x="80716" y="-898"/>
                      <a:pt x="78078" y="2650"/>
                    </a:cubicBezTo>
                    <a:lnTo>
                      <a:pt x="78078" y="2650"/>
                    </a:lnTo>
                    <a:close/>
                  </a:path>
                </a:pathLst>
              </a:custGeom>
              <a:solidFill>
                <a:srgbClr val="9BBB5C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93" name="Graphic 17">
              <a:extLst>
                <a:ext uri="{FF2B5EF4-FFF2-40B4-BE49-F238E27FC236}">
                  <a16:creationId xmlns:a16="http://schemas.microsoft.com/office/drawing/2014/main" id="{A72881FA-943D-49C0-892A-9C5E543F9D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86027" y="786364"/>
              <a:ext cx="821937" cy="936000"/>
              <a:chOff x="4952042" y="1883946"/>
              <a:chExt cx="1568306" cy="1785947"/>
            </a:xfrm>
            <a:solidFill>
              <a:srgbClr val="1EA185"/>
            </a:solidFill>
          </p:grpSpPr>
          <p:sp>
            <p:nvSpPr>
              <p:cNvPr id="1107" name="Freeform: Shape 52">
                <a:extLst>
                  <a:ext uri="{FF2B5EF4-FFF2-40B4-BE49-F238E27FC236}">
                    <a16:creationId xmlns:a16="http://schemas.microsoft.com/office/drawing/2014/main" id="{43DECAD1-58F1-40EB-9B3E-9CAA33285E8B}"/>
                  </a:ext>
                </a:extLst>
              </p:cNvPr>
              <p:cNvSpPr/>
              <p:nvPr/>
            </p:nvSpPr>
            <p:spPr>
              <a:xfrm>
                <a:off x="5298465" y="2443322"/>
                <a:ext cx="875467" cy="652635"/>
              </a:xfrm>
              <a:custGeom>
                <a:avLst/>
                <a:gdLst>
                  <a:gd name="connsiteX0" fmla="*/ 839569 w 875467"/>
                  <a:gd name="connsiteY0" fmla="*/ 209812 h 652635"/>
                  <a:gd name="connsiteX1" fmla="*/ 779519 w 875467"/>
                  <a:gd name="connsiteY1" fmla="*/ 0 h 652635"/>
                  <a:gd name="connsiteX2" fmla="*/ 95949 w 875467"/>
                  <a:gd name="connsiteY2" fmla="*/ 0 h 652635"/>
                  <a:gd name="connsiteX3" fmla="*/ 35898 w 875467"/>
                  <a:gd name="connsiteY3" fmla="*/ 209812 h 652635"/>
                  <a:gd name="connsiteX4" fmla="*/ 49455 w 875467"/>
                  <a:gd name="connsiteY4" fmla="*/ 637259 h 652635"/>
                  <a:gd name="connsiteX5" fmla="*/ 77387 w 875467"/>
                  <a:gd name="connsiteY5" fmla="*/ 652636 h 652635"/>
                  <a:gd name="connsiteX6" fmla="*/ 339697 w 875467"/>
                  <a:gd name="connsiteY6" fmla="*/ 652636 h 652635"/>
                  <a:gd name="connsiteX7" fmla="*/ 535770 w 875467"/>
                  <a:gd name="connsiteY7" fmla="*/ 652636 h 652635"/>
                  <a:gd name="connsiteX8" fmla="*/ 594910 w 875467"/>
                  <a:gd name="connsiteY8" fmla="*/ 652636 h 652635"/>
                  <a:gd name="connsiteX9" fmla="*/ 798080 w 875467"/>
                  <a:gd name="connsiteY9" fmla="*/ 652636 h 652635"/>
                  <a:gd name="connsiteX10" fmla="*/ 826013 w 875467"/>
                  <a:gd name="connsiteY10" fmla="*/ 637259 h 652635"/>
                  <a:gd name="connsiteX11" fmla="*/ 839569 w 875467"/>
                  <a:gd name="connsiteY11" fmla="*/ 209812 h 652635"/>
                  <a:gd name="connsiteX12" fmla="*/ 839569 w 875467"/>
                  <a:gd name="connsiteY12" fmla="*/ 209812 h 652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75467" h="652635">
                    <a:moveTo>
                      <a:pt x="839569" y="209812"/>
                    </a:moveTo>
                    <a:lnTo>
                      <a:pt x="779519" y="0"/>
                    </a:lnTo>
                    <a:lnTo>
                      <a:pt x="95949" y="0"/>
                    </a:lnTo>
                    <a:lnTo>
                      <a:pt x="35898" y="209812"/>
                    </a:lnTo>
                    <a:cubicBezTo>
                      <a:pt x="35898" y="209812"/>
                      <a:pt x="-53267" y="483404"/>
                      <a:pt x="49455" y="637259"/>
                    </a:cubicBezTo>
                    <a:cubicBezTo>
                      <a:pt x="56006" y="647086"/>
                      <a:pt x="66469" y="652636"/>
                      <a:pt x="77387" y="652636"/>
                    </a:cubicBezTo>
                    <a:lnTo>
                      <a:pt x="339697" y="652636"/>
                    </a:lnTo>
                    <a:lnTo>
                      <a:pt x="535770" y="652636"/>
                    </a:lnTo>
                    <a:lnTo>
                      <a:pt x="594910" y="652636"/>
                    </a:lnTo>
                    <a:lnTo>
                      <a:pt x="798080" y="652636"/>
                    </a:lnTo>
                    <a:cubicBezTo>
                      <a:pt x="808999" y="652636"/>
                      <a:pt x="819553" y="647086"/>
                      <a:pt x="826013" y="637259"/>
                    </a:cubicBezTo>
                    <a:cubicBezTo>
                      <a:pt x="928735" y="483313"/>
                      <a:pt x="839569" y="209812"/>
                      <a:pt x="839569" y="209812"/>
                    </a:cubicBezTo>
                    <a:lnTo>
                      <a:pt x="839569" y="209812"/>
                    </a:lnTo>
                    <a:close/>
                  </a:path>
                </a:pathLst>
              </a:custGeom>
              <a:solidFill>
                <a:srgbClr val="1EA185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08" name="Freeform: Shape 53">
                <a:extLst>
                  <a:ext uri="{FF2B5EF4-FFF2-40B4-BE49-F238E27FC236}">
                    <a16:creationId xmlns:a16="http://schemas.microsoft.com/office/drawing/2014/main" id="{68FAB722-520E-43EF-93F5-8125F15108D0}"/>
                  </a:ext>
                </a:extLst>
              </p:cNvPr>
              <p:cNvSpPr/>
              <p:nvPr/>
            </p:nvSpPr>
            <p:spPr>
              <a:xfrm>
                <a:off x="5407336" y="2254529"/>
                <a:ext cx="657821" cy="667648"/>
              </a:xfrm>
              <a:custGeom>
                <a:avLst/>
                <a:gdLst>
                  <a:gd name="connsiteX0" fmla="*/ 328911 w 657821"/>
                  <a:gd name="connsiteY0" fmla="*/ 667649 h 667648"/>
                  <a:gd name="connsiteX1" fmla="*/ 0 w 657821"/>
                  <a:gd name="connsiteY1" fmla="*/ 338647 h 667648"/>
                  <a:gd name="connsiteX2" fmla="*/ 0 w 657821"/>
                  <a:gd name="connsiteY2" fmla="*/ 44492 h 667648"/>
                  <a:gd name="connsiteX3" fmla="*/ 44492 w 657821"/>
                  <a:gd name="connsiteY3" fmla="*/ 0 h 667648"/>
                  <a:gd name="connsiteX4" fmla="*/ 613330 w 657821"/>
                  <a:gd name="connsiteY4" fmla="*/ 0 h 667648"/>
                  <a:gd name="connsiteX5" fmla="*/ 657822 w 657821"/>
                  <a:gd name="connsiteY5" fmla="*/ 44492 h 667648"/>
                  <a:gd name="connsiteX6" fmla="*/ 657822 w 657821"/>
                  <a:gd name="connsiteY6" fmla="*/ 338647 h 667648"/>
                  <a:gd name="connsiteX7" fmla="*/ 328911 w 657821"/>
                  <a:gd name="connsiteY7" fmla="*/ 667649 h 667648"/>
                  <a:gd name="connsiteX8" fmla="*/ 328911 w 657821"/>
                  <a:gd name="connsiteY8" fmla="*/ 667649 h 66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7821" h="667648">
                    <a:moveTo>
                      <a:pt x="328911" y="667649"/>
                    </a:moveTo>
                    <a:cubicBezTo>
                      <a:pt x="148033" y="667649"/>
                      <a:pt x="0" y="519616"/>
                      <a:pt x="0" y="338647"/>
                    </a:cubicBezTo>
                    <a:lnTo>
                      <a:pt x="0" y="44492"/>
                    </a:lnTo>
                    <a:cubicBezTo>
                      <a:pt x="0" y="20017"/>
                      <a:pt x="20017" y="0"/>
                      <a:pt x="44492" y="0"/>
                    </a:cubicBezTo>
                    <a:lnTo>
                      <a:pt x="613330" y="0"/>
                    </a:lnTo>
                    <a:cubicBezTo>
                      <a:pt x="637805" y="0"/>
                      <a:pt x="657822" y="20017"/>
                      <a:pt x="657822" y="44492"/>
                    </a:cubicBezTo>
                    <a:lnTo>
                      <a:pt x="657822" y="338647"/>
                    </a:lnTo>
                    <a:cubicBezTo>
                      <a:pt x="657731" y="519616"/>
                      <a:pt x="509790" y="667649"/>
                      <a:pt x="328911" y="667649"/>
                    </a:cubicBezTo>
                    <a:lnTo>
                      <a:pt x="328911" y="667649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09" name="Freeform: Shape 54">
                <a:extLst>
                  <a:ext uri="{FF2B5EF4-FFF2-40B4-BE49-F238E27FC236}">
                    <a16:creationId xmlns:a16="http://schemas.microsoft.com/office/drawing/2014/main" id="{3C6AB8FB-2772-40A5-938C-7C72AADF5CFD}"/>
                  </a:ext>
                </a:extLst>
              </p:cNvPr>
              <p:cNvSpPr/>
              <p:nvPr/>
            </p:nvSpPr>
            <p:spPr>
              <a:xfrm>
                <a:off x="5630247" y="2904525"/>
                <a:ext cx="211904" cy="242293"/>
              </a:xfrm>
              <a:custGeom>
                <a:avLst/>
                <a:gdLst>
                  <a:gd name="connsiteX0" fmla="*/ 0 w 211904"/>
                  <a:gd name="connsiteY0" fmla="*/ 0 h 242293"/>
                  <a:gd name="connsiteX1" fmla="*/ 211904 w 211904"/>
                  <a:gd name="connsiteY1" fmla="*/ 0 h 242293"/>
                  <a:gd name="connsiteX2" fmla="*/ 211904 w 211904"/>
                  <a:gd name="connsiteY2" fmla="*/ 242293 h 242293"/>
                  <a:gd name="connsiteX3" fmla="*/ 0 w 211904"/>
                  <a:gd name="connsiteY3" fmla="*/ 242293 h 242293"/>
                  <a:gd name="connsiteX4" fmla="*/ 0 w 211904"/>
                  <a:gd name="connsiteY4" fmla="*/ 0 h 24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904" h="242293">
                    <a:moveTo>
                      <a:pt x="0" y="0"/>
                    </a:moveTo>
                    <a:lnTo>
                      <a:pt x="211904" y="0"/>
                    </a:lnTo>
                    <a:lnTo>
                      <a:pt x="211904" y="242293"/>
                    </a:lnTo>
                    <a:lnTo>
                      <a:pt x="0" y="242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10" name="Freeform: Shape 55">
                <a:extLst>
                  <a:ext uri="{FF2B5EF4-FFF2-40B4-BE49-F238E27FC236}">
                    <a16:creationId xmlns:a16="http://schemas.microsoft.com/office/drawing/2014/main" id="{614ED543-D3DA-42E2-85F5-24F9F48FB7B1}"/>
                  </a:ext>
                </a:extLst>
              </p:cNvPr>
              <p:cNvSpPr/>
              <p:nvPr/>
            </p:nvSpPr>
            <p:spPr>
              <a:xfrm>
                <a:off x="5645714" y="2607277"/>
                <a:ext cx="181242" cy="226461"/>
              </a:xfrm>
              <a:custGeom>
                <a:avLst/>
                <a:gdLst>
                  <a:gd name="connsiteX0" fmla="*/ 122557 w 181242"/>
                  <a:gd name="connsiteY0" fmla="*/ 226462 h 226461"/>
                  <a:gd name="connsiteX1" fmla="*/ 58503 w 181242"/>
                  <a:gd name="connsiteY1" fmla="*/ 226462 h 226461"/>
                  <a:gd name="connsiteX2" fmla="*/ 0 w 181242"/>
                  <a:gd name="connsiteY2" fmla="*/ 167868 h 226461"/>
                  <a:gd name="connsiteX3" fmla="*/ 0 w 181242"/>
                  <a:gd name="connsiteY3" fmla="*/ 90621 h 226461"/>
                  <a:gd name="connsiteX4" fmla="*/ 90621 w 181242"/>
                  <a:gd name="connsiteY4" fmla="*/ 0 h 226461"/>
                  <a:gd name="connsiteX5" fmla="*/ 181242 w 181242"/>
                  <a:gd name="connsiteY5" fmla="*/ 90621 h 226461"/>
                  <a:gd name="connsiteX6" fmla="*/ 181242 w 181242"/>
                  <a:gd name="connsiteY6" fmla="*/ 167868 h 226461"/>
                  <a:gd name="connsiteX7" fmla="*/ 122557 w 181242"/>
                  <a:gd name="connsiteY7" fmla="*/ 226462 h 226461"/>
                  <a:gd name="connsiteX8" fmla="*/ 122557 w 181242"/>
                  <a:gd name="connsiteY8" fmla="*/ 226462 h 22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242" h="226461">
                    <a:moveTo>
                      <a:pt x="122557" y="226462"/>
                    </a:moveTo>
                    <a:lnTo>
                      <a:pt x="58503" y="226462"/>
                    </a:lnTo>
                    <a:cubicBezTo>
                      <a:pt x="26204" y="226462"/>
                      <a:pt x="0" y="200258"/>
                      <a:pt x="0" y="167868"/>
                    </a:cubicBezTo>
                    <a:lnTo>
                      <a:pt x="0" y="90621"/>
                    </a:lnTo>
                    <a:cubicBezTo>
                      <a:pt x="0" y="40579"/>
                      <a:pt x="40579" y="0"/>
                      <a:pt x="90621" y="0"/>
                    </a:cubicBezTo>
                    <a:cubicBezTo>
                      <a:pt x="140663" y="0"/>
                      <a:pt x="181242" y="40579"/>
                      <a:pt x="181242" y="90621"/>
                    </a:cubicBezTo>
                    <a:lnTo>
                      <a:pt x="181242" y="167868"/>
                    </a:lnTo>
                    <a:cubicBezTo>
                      <a:pt x="181060" y="200167"/>
                      <a:pt x="154857" y="226462"/>
                      <a:pt x="122557" y="226462"/>
                    </a:cubicBezTo>
                    <a:lnTo>
                      <a:pt x="122557" y="226462"/>
                    </a:lnTo>
                    <a:close/>
                  </a:path>
                </a:pathLst>
              </a:custGeom>
              <a:solidFill>
                <a:srgbClr val="D1EB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11" name="Freeform: Shape 56">
                <a:extLst>
                  <a:ext uri="{FF2B5EF4-FFF2-40B4-BE49-F238E27FC236}">
                    <a16:creationId xmlns:a16="http://schemas.microsoft.com/office/drawing/2014/main" id="{086171CF-E090-486F-B74B-08C71BAD49BF}"/>
                  </a:ext>
                </a:extLst>
              </p:cNvPr>
              <p:cNvSpPr/>
              <p:nvPr/>
            </p:nvSpPr>
            <p:spPr>
              <a:xfrm>
                <a:off x="5971987" y="2443322"/>
                <a:ext cx="201969" cy="652635"/>
              </a:xfrm>
              <a:custGeom>
                <a:avLst/>
                <a:gdLst>
                  <a:gd name="connsiteX0" fmla="*/ 152582 w 201969"/>
                  <a:gd name="connsiteY0" fmla="*/ 637259 h 652635"/>
                  <a:gd name="connsiteX1" fmla="*/ 124650 w 201969"/>
                  <a:gd name="connsiteY1" fmla="*/ 652636 h 652635"/>
                  <a:gd name="connsiteX2" fmla="*/ 18652 w 201969"/>
                  <a:gd name="connsiteY2" fmla="*/ 652636 h 652635"/>
                  <a:gd name="connsiteX3" fmla="*/ 46584 w 201969"/>
                  <a:gd name="connsiteY3" fmla="*/ 637259 h 652635"/>
                  <a:gd name="connsiteX4" fmla="*/ 60050 w 201969"/>
                  <a:gd name="connsiteY4" fmla="*/ 209812 h 652635"/>
                  <a:gd name="connsiteX5" fmla="*/ 0 w 201969"/>
                  <a:gd name="connsiteY5" fmla="*/ 0 h 652635"/>
                  <a:gd name="connsiteX6" fmla="*/ 105998 w 201969"/>
                  <a:gd name="connsiteY6" fmla="*/ 0 h 652635"/>
                  <a:gd name="connsiteX7" fmla="*/ 166048 w 201969"/>
                  <a:gd name="connsiteY7" fmla="*/ 209812 h 652635"/>
                  <a:gd name="connsiteX8" fmla="*/ 152582 w 201969"/>
                  <a:gd name="connsiteY8" fmla="*/ 637259 h 652635"/>
                  <a:gd name="connsiteX9" fmla="*/ 152582 w 201969"/>
                  <a:gd name="connsiteY9" fmla="*/ 637259 h 652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969" h="652635">
                    <a:moveTo>
                      <a:pt x="152582" y="637259"/>
                    </a:moveTo>
                    <a:cubicBezTo>
                      <a:pt x="146031" y="647086"/>
                      <a:pt x="135477" y="652636"/>
                      <a:pt x="124650" y="652636"/>
                    </a:cubicBezTo>
                    <a:lnTo>
                      <a:pt x="18652" y="652636"/>
                    </a:lnTo>
                    <a:cubicBezTo>
                      <a:pt x="29570" y="652636"/>
                      <a:pt x="40034" y="647086"/>
                      <a:pt x="46584" y="637259"/>
                    </a:cubicBezTo>
                    <a:cubicBezTo>
                      <a:pt x="149216" y="483404"/>
                      <a:pt x="60050" y="209812"/>
                      <a:pt x="60050" y="209812"/>
                    </a:cubicBezTo>
                    <a:lnTo>
                      <a:pt x="0" y="0"/>
                    </a:lnTo>
                    <a:lnTo>
                      <a:pt x="105998" y="0"/>
                    </a:lnTo>
                    <a:lnTo>
                      <a:pt x="166048" y="209812"/>
                    </a:lnTo>
                    <a:cubicBezTo>
                      <a:pt x="166048" y="209721"/>
                      <a:pt x="255213" y="483404"/>
                      <a:pt x="152582" y="637259"/>
                    </a:cubicBezTo>
                    <a:lnTo>
                      <a:pt x="152582" y="637259"/>
                    </a:ln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12" name="Freeform: Shape 57">
                <a:extLst>
                  <a:ext uri="{FF2B5EF4-FFF2-40B4-BE49-F238E27FC236}">
                    <a16:creationId xmlns:a16="http://schemas.microsoft.com/office/drawing/2014/main" id="{A8635070-B47C-4A59-8A24-12E74940BAD8}"/>
                  </a:ext>
                </a:extLst>
              </p:cNvPr>
              <p:cNvSpPr/>
              <p:nvPr/>
            </p:nvSpPr>
            <p:spPr>
              <a:xfrm>
                <a:off x="5298533" y="2443231"/>
                <a:ext cx="201969" cy="652636"/>
              </a:xfrm>
              <a:custGeom>
                <a:avLst/>
                <a:gdLst>
                  <a:gd name="connsiteX0" fmla="*/ 183317 w 201969"/>
                  <a:gd name="connsiteY0" fmla="*/ 652636 h 652636"/>
                  <a:gd name="connsiteX1" fmla="*/ 77319 w 201969"/>
                  <a:gd name="connsiteY1" fmla="*/ 652636 h 652636"/>
                  <a:gd name="connsiteX2" fmla="*/ 49387 w 201969"/>
                  <a:gd name="connsiteY2" fmla="*/ 637260 h 652636"/>
                  <a:gd name="connsiteX3" fmla="*/ 35921 w 201969"/>
                  <a:gd name="connsiteY3" fmla="*/ 209812 h 652636"/>
                  <a:gd name="connsiteX4" fmla="*/ 95972 w 201969"/>
                  <a:gd name="connsiteY4" fmla="*/ 0 h 652636"/>
                  <a:gd name="connsiteX5" fmla="*/ 201969 w 201969"/>
                  <a:gd name="connsiteY5" fmla="*/ 0 h 652636"/>
                  <a:gd name="connsiteX6" fmla="*/ 141919 w 201969"/>
                  <a:gd name="connsiteY6" fmla="*/ 209812 h 652636"/>
                  <a:gd name="connsiteX7" fmla="*/ 155385 w 201969"/>
                  <a:gd name="connsiteY7" fmla="*/ 637260 h 652636"/>
                  <a:gd name="connsiteX8" fmla="*/ 183317 w 201969"/>
                  <a:gd name="connsiteY8" fmla="*/ 652636 h 652636"/>
                  <a:gd name="connsiteX9" fmla="*/ 183317 w 201969"/>
                  <a:gd name="connsiteY9" fmla="*/ 652636 h 65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969" h="652636">
                    <a:moveTo>
                      <a:pt x="183317" y="652636"/>
                    </a:moveTo>
                    <a:lnTo>
                      <a:pt x="77319" y="652636"/>
                    </a:lnTo>
                    <a:cubicBezTo>
                      <a:pt x="66402" y="652636"/>
                      <a:pt x="55938" y="647086"/>
                      <a:pt x="49387" y="637260"/>
                    </a:cubicBezTo>
                    <a:cubicBezTo>
                      <a:pt x="-53244" y="483404"/>
                      <a:pt x="35921" y="209812"/>
                      <a:pt x="35921" y="209812"/>
                    </a:cubicBezTo>
                    <a:lnTo>
                      <a:pt x="95972" y="0"/>
                    </a:lnTo>
                    <a:lnTo>
                      <a:pt x="201969" y="0"/>
                    </a:lnTo>
                    <a:lnTo>
                      <a:pt x="141919" y="209812"/>
                    </a:lnTo>
                    <a:cubicBezTo>
                      <a:pt x="141919" y="209812"/>
                      <a:pt x="52754" y="483404"/>
                      <a:pt x="155385" y="637260"/>
                    </a:cubicBezTo>
                    <a:cubicBezTo>
                      <a:pt x="161936" y="647177"/>
                      <a:pt x="172399" y="652636"/>
                      <a:pt x="183317" y="652636"/>
                    </a:cubicBezTo>
                    <a:lnTo>
                      <a:pt x="183317" y="652636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13" name="Freeform: Shape 58">
                <a:extLst>
                  <a:ext uri="{FF2B5EF4-FFF2-40B4-BE49-F238E27FC236}">
                    <a16:creationId xmlns:a16="http://schemas.microsoft.com/office/drawing/2014/main" id="{9CC5742C-8AE8-4D7D-89F6-B2A60B4FD37E}"/>
                  </a:ext>
                </a:extLst>
              </p:cNvPr>
              <p:cNvSpPr/>
              <p:nvPr/>
            </p:nvSpPr>
            <p:spPr>
              <a:xfrm>
                <a:off x="5683291" y="2254437"/>
                <a:ext cx="381773" cy="667739"/>
              </a:xfrm>
              <a:custGeom>
                <a:avLst/>
                <a:gdLst>
                  <a:gd name="connsiteX0" fmla="*/ 381773 w 381773"/>
                  <a:gd name="connsiteY0" fmla="*/ 44492 h 667739"/>
                  <a:gd name="connsiteX1" fmla="*/ 381773 w 381773"/>
                  <a:gd name="connsiteY1" fmla="*/ 338646 h 667739"/>
                  <a:gd name="connsiteX2" fmla="*/ 52953 w 381773"/>
                  <a:gd name="connsiteY2" fmla="*/ 667740 h 667739"/>
                  <a:gd name="connsiteX3" fmla="*/ 0 w 381773"/>
                  <a:gd name="connsiteY3" fmla="*/ 663463 h 667739"/>
                  <a:gd name="connsiteX4" fmla="*/ 275867 w 381773"/>
                  <a:gd name="connsiteY4" fmla="*/ 338646 h 667739"/>
                  <a:gd name="connsiteX5" fmla="*/ 275867 w 381773"/>
                  <a:gd name="connsiteY5" fmla="*/ 44492 h 667739"/>
                  <a:gd name="connsiteX6" fmla="*/ 231466 w 381773"/>
                  <a:gd name="connsiteY6" fmla="*/ 0 h 667739"/>
                  <a:gd name="connsiteX7" fmla="*/ 337463 w 381773"/>
                  <a:gd name="connsiteY7" fmla="*/ 0 h 667739"/>
                  <a:gd name="connsiteX8" fmla="*/ 381773 w 381773"/>
                  <a:gd name="connsiteY8" fmla="*/ 44492 h 667739"/>
                  <a:gd name="connsiteX9" fmla="*/ 381773 w 381773"/>
                  <a:gd name="connsiteY9" fmla="*/ 44492 h 66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773" h="667739">
                    <a:moveTo>
                      <a:pt x="381773" y="44492"/>
                    </a:moveTo>
                    <a:lnTo>
                      <a:pt x="381773" y="338646"/>
                    </a:lnTo>
                    <a:cubicBezTo>
                      <a:pt x="381773" y="519616"/>
                      <a:pt x="233741" y="667740"/>
                      <a:pt x="52953" y="667740"/>
                    </a:cubicBezTo>
                    <a:cubicBezTo>
                      <a:pt x="34938" y="667740"/>
                      <a:pt x="17196" y="666284"/>
                      <a:pt x="0" y="663463"/>
                    </a:cubicBezTo>
                    <a:cubicBezTo>
                      <a:pt x="155949" y="637987"/>
                      <a:pt x="275867" y="501692"/>
                      <a:pt x="275867" y="338646"/>
                    </a:cubicBezTo>
                    <a:lnTo>
                      <a:pt x="275867" y="44492"/>
                    </a:lnTo>
                    <a:cubicBezTo>
                      <a:pt x="275867" y="20017"/>
                      <a:pt x="255850" y="0"/>
                      <a:pt x="231466" y="0"/>
                    </a:cubicBezTo>
                    <a:lnTo>
                      <a:pt x="337463" y="0"/>
                    </a:lnTo>
                    <a:cubicBezTo>
                      <a:pt x="361757" y="91"/>
                      <a:pt x="381773" y="20108"/>
                      <a:pt x="381773" y="44492"/>
                    </a:cubicBezTo>
                    <a:lnTo>
                      <a:pt x="381773" y="44492"/>
                    </a:ln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14" name="Freeform: Shape 59">
                <a:extLst>
                  <a:ext uri="{FF2B5EF4-FFF2-40B4-BE49-F238E27FC236}">
                    <a16:creationId xmlns:a16="http://schemas.microsoft.com/office/drawing/2014/main" id="{D263A797-47C9-44C7-AD6F-E540A4B47D21}"/>
                  </a:ext>
                </a:extLst>
              </p:cNvPr>
              <p:cNvSpPr/>
              <p:nvPr/>
            </p:nvSpPr>
            <p:spPr>
              <a:xfrm>
                <a:off x="5407425" y="2254437"/>
                <a:ext cx="381773" cy="667739"/>
              </a:xfrm>
              <a:custGeom>
                <a:avLst/>
                <a:gdLst>
                  <a:gd name="connsiteX0" fmla="*/ 381774 w 381773"/>
                  <a:gd name="connsiteY0" fmla="*/ 663463 h 667739"/>
                  <a:gd name="connsiteX1" fmla="*/ 328820 w 381773"/>
                  <a:gd name="connsiteY1" fmla="*/ 667740 h 667739"/>
                  <a:gd name="connsiteX2" fmla="*/ 0 w 381773"/>
                  <a:gd name="connsiteY2" fmla="*/ 338646 h 667739"/>
                  <a:gd name="connsiteX3" fmla="*/ 0 w 381773"/>
                  <a:gd name="connsiteY3" fmla="*/ 44492 h 667739"/>
                  <a:gd name="connsiteX4" fmla="*/ 44401 w 381773"/>
                  <a:gd name="connsiteY4" fmla="*/ 0 h 667739"/>
                  <a:gd name="connsiteX5" fmla="*/ 150398 w 381773"/>
                  <a:gd name="connsiteY5" fmla="*/ 0 h 667739"/>
                  <a:gd name="connsiteX6" fmla="*/ 105997 w 381773"/>
                  <a:gd name="connsiteY6" fmla="*/ 44492 h 667739"/>
                  <a:gd name="connsiteX7" fmla="*/ 105997 w 381773"/>
                  <a:gd name="connsiteY7" fmla="*/ 338646 h 667739"/>
                  <a:gd name="connsiteX8" fmla="*/ 381774 w 381773"/>
                  <a:gd name="connsiteY8" fmla="*/ 663463 h 667739"/>
                  <a:gd name="connsiteX9" fmla="*/ 381774 w 381773"/>
                  <a:gd name="connsiteY9" fmla="*/ 663463 h 66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773" h="667739">
                    <a:moveTo>
                      <a:pt x="381774" y="663463"/>
                    </a:moveTo>
                    <a:cubicBezTo>
                      <a:pt x="364577" y="666284"/>
                      <a:pt x="346835" y="667740"/>
                      <a:pt x="328820" y="667740"/>
                    </a:cubicBezTo>
                    <a:cubicBezTo>
                      <a:pt x="147942" y="667740"/>
                      <a:pt x="0" y="519707"/>
                      <a:pt x="0" y="338646"/>
                    </a:cubicBezTo>
                    <a:lnTo>
                      <a:pt x="0" y="44492"/>
                    </a:lnTo>
                    <a:cubicBezTo>
                      <a:pt x="0" y="20017"/>
                      <a:pt x="20017" y="0"/>
                      <a:pt x="44401" y="0"/>
                    </a:cubicBezTo>
                    <a:lnTo>
                      <a:pt x="150398" y="0"/>
                    </a:lnTo>
                    <a:cubicBezTo>
                      <a:pt x="125923" y="0"/>
                      <a:pt x="105997" y="20017"/>
                      <a:pt x="105997" y="44492"/>
                    </a:cubicBezTo>
                    <a:lnTo>
                      <a:pt x="105997" y="338646"/>
                    </a:lnTo>
                    <a:cubicBezTo>
                      <a:pt x="105907" y="501692"/>
                      <a:pt x="225916" y="637987"/>
                      <a:pt x="381774" y="663463"/>
                    </a:cubicBezTo>
                    <a:lnTo>
                      <a:pt x="381774" y="663463"/>
                    </a:ln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15" name="Freeform: Shape 60">
                <a:extLst>
                  <a:ext uri="{FF2B5EF4-FFF2-40B4-BE49-F238E27FC236}">
                    <a16:creationId xmlns:a16="http://schemas.microsoft.com/office/drawing/2014/main" id="{8DEDB676-C859-40A5-86B8-B57137EEBBBE}"/>
                  </a:ext>
                </a:extLst>
              </p:cNvPr>
              <p:cNvSpPr/>
              <p:nvPr/>
            </p:nvSpPr>
            <p:spPr>
              <a:xfrm>
                <a:off x="5645714" y="2607277"/>
                <a:ext cx="136477" cy="226461"/>
              </a:xfrm>
              <a:custGeom>
                <a:avLst/>
                <a:gdLst>
                  <a:gd name="connsiteX0" fmla="*/ 136478 w 136477"/>
                  <a:gd name="connsiteY0" fmla="*/ 224733 h 226461"/>
                  <a:gd name="connsiteX1" fmla="*/ 122648 w 136477"/>
                  <a:gd name="connsiteY1" fmla="*/ 226462 h 226461"/>
                  <a:gd name="connsiteX2" fmla="*/ 58503 w 136477"/>
                  <a:gd name="connsiteY2" fmla="*/ 226462 h 226461"/>
                  <a:gd name="connsiteX3" fmla="*/ 0 w 136477"/>
                  <a:gd name="connsiteY3" fmla="*/ 167868 h 226461"/>
                  <a:gd name="connsiteX4" fmla="*/ 0 w 136477"/>
                  <a:gd name="connsiteY4" fmla="*/ 90621 h 226461"/>
                  <a:gd name="connsiteX5" fmla="*/ 90530 w 136477"/>
                  <a:gd name="connsiteY5" fmla="*/ 0 h 226461"/>
                  <a:gd name="connsiteX6" fmla="*/ 136478 w 136477"/>
                  <a:gd name="connsiteY6" fmla="*/ 12556 h 226461"/>
                  <a:gd name="connsiteX7" fmla="*/ 91804 w 136477"/>
                  <a:gd name="connsiteY7" fmla="*/ 90621 h 226461"/>
                  <a:gd name="connsiteX8" fmla="*/ 91804 w 136477"/>
                  <a:gd name="connsiteY8" fmla="*/ 167868 h 226461"/>
                  <a:gd name="connsiteX9" fmla="*/ 136478 w 136477"/>
                  <a:gd name="connsiteY9" fmla="*/ 224733 h 226461"/>
                  <a:gd name="connsiteX10" fmla="*/ 136478 w 136477"/>
                  <a:gd name="connsiteY10" fmla="*/ 224733 h 22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477" h="226461">
                    <a:moveTo>
                      <a:pt x="136478" y="224733"/>
                    </a:moveTo>
                    <a:cubicBezTo>
                      <a:pt x="132019" y="225825"/>
                      <a:pt x="127379" y="226462"/>
                      <a:pt x="122648" y="226462"/>
                    </a:cubicBezTo>
                    <a:lnTo>
                      <a:pt x="58503" y="226462"/>
                    </a:lnTo>
                    <a:cubicBezTo>
                      <a:pt x="26204" y="226462"/>
                      <a:pt x="0" y="200258"/>
                      <a:pt x="0" y="167868"/>
                    </a:cubicBezTo>
                    <a:lnTo>
                      <a:pt x="0" y="90621"/>
                    </a:lnTo>
                    <a:cubicBezTo>
                      <a:pt x="0" y="40579"/>
                      <a:pt x="40579" y="0"/>
                      <a:pt x="90530" y="0"/>
                    </a:cubicBezTo>
                    <a:cubicBezTo>
                      <a:pt x="107362" y="0"/>
                      <a:pt x="123012" y="4549"/>
                      <a:pt x="136478" y="12556"/>
                    </a:cubicBezTo>
                    <a:cubicBezTo>
                      <a:pt x="109728" y="28205"/>
                      <a:pt x="91804" y="57412"/>
                      <a:pt x="91804" y="90621"/>
                    </a:cubicBezTo>
                    <a:lnTo>
                      <a:pt x="91804" y="167868"/>
                    </a:lnTo>
                    <a:cubicBezTo>
                      <a:pt x="91804" y="195436"/>
                      <a:pt x="110820" y="218637"/>
                      <a:pt x="136478" y="224733"/>
                    </a:cubicBezTo>
                    <a:lnTo>
                      <a:pt x="136478" y="224733"/>
                    </a:lnTo>
                    <a:close/>
                  </a:path>
                </a:pathLst>
              </a:custGeom>
              <a:solidFill>
                <a:srgbClr val="DBF0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16" name="Freeform: Shape 61">
                <a:extLst>
                  <a:ext uri="{FF2B5EF4-FFF2-40B4-BE49-F238E27FC236}">
                    <a16:creationId xmlns:a16="http://schemas.microsoft.com/office/drawing/2014/main" id="{4C8FAC04-3BF3-40E2-AEEB-8CAD5D9E19D6}"/>
                  </a:ext>
                </a:extLst>
              </p:cNvPr>
              <p:cNvSpPr/>
              <p:nvPr/>
            </p:nvSpPr>
            <p:spPr>
              <a:xfrm>
                <a:off x="5630247" y="2904525"/>
                <a:ext cx="105997" cy="242293"/>
              </a:xfrm>
              <a:custGeom>
                <a:avLst/>
                <a:gdLst>
                  <a:gd name="connsiteX0" fmla="*/ 0 w 105997"/>
                  <a:gd name="connsiteY0" fmla="*/ 0 h 242293"/>
                  <a:gd name="connsiteX1" fmla="*/ 105998 w 105997"/>
                  <a:gd name="connsiteY1" fmla="*/ 0 h 242293"/>
                  <a:gd name="connsiteX2" fmla="*/ 105998 w 105997"/>
                  <a:gd name="connsiteY2" fmla="*/ 242293 h 242293"/>
                  <a:gd name="connsiteX3" fmla="*/ 0 w 105997"/>
                  <a:gd name="connsiteY3" fmla="*/ 242293 h 242293"/>
                  <a:gd name="connsiteX4" fmla="*/ 0 w 105997"/>
                  <a:gd name="connsiteY4" fmla="*/ 0 h 24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997" h="242293">
                    <a:moveTo>
                      <a:pt x="0" y="0"/>
                    </a:moveTo>
                    <a:lnTo>
                      <a:pt x="105998" y="0"/>
                    </a:lnTo>
                    <a:lnTo>
                      <a:pt x="105998" y="242293"/>
                    </a:lnTo>
                    <a:lnTo>
                      <a:pt x="0" y="242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17" name="Freeform: Shape 62">
                <a:extLst>
                  <a:ext uri="{FF2B5EF4-FFF2-40B4-BE49-F238E27FC236}">
                    <a16:creationId xmlns:a16="http://schemas.microsoft.com/office/drawing/2014/main" id="{95C86C82-1A0A-4908-8CC7-6667028AAEA2}"/>
                  </a:ext>
                </a:extLst>
              </p:cNvPr>
              <p:cNvSpPr/>
              <p:nvPr/>
            </p:nvSpPr>
            <p:spPr>
              <a:xfrm>
                <a:off x="5324083" y="1912241"/>
                <a:ext cx="824235" cy="531109"/>
              </a:xfrm>
              <a:custGeom>
                <a:avLst/>
                <a:gdLst>
                  <a:gd name="connsiteX0" fmla="*/ 485133 w 824234"/>
                  <a:gd name="connsiteY0" fmla="*/ 0 h 531110"/>
                  <a:gd name="connsiteX1" fmla="*/ 424446 w 824234"/>
                  <a:gd name="connsiteY1" fmla="*/ 0 h 531110"/>
                  <a:gd name="connsiteX2" fmla="*/ 401517 w 824234"/>
                  <a:gd name="connsiteY2" fmla="*/ 0 h 531110"/>
                  <a:gd name="connsiteX3" fmla="*/ 339102 w 824234"/>
                  <a:gd name="connsiteY3" fmla="*/ 0 h 531110"/>
                  <a:gd name="connsiteX4" fmla="*/ 0 w 824234"/>
                  <a:gd name="connsiteY4" fmla="*/ 339283 h 531110"/>
                  <a:gd name="connsiteX5" fmla="*/ 0 w 824234"/>
                  <a:gd name="connsiteY5" fmla="*/ 495687 h 531110"/>
                  <a:gd name="connsiteX6" fmla="*/ 35121 w 824234"/>
                  <a:gd name="connsiteY6" fmla="*/ 531080 h 531110"/>
                  <a:gd name="connsiteX7" fmla="*/ 405429 w 824234"/>
                  <a:gd name="connsiteY7" fmla="*/ 280052 h 531110"/>
                  <a:gd name="connsiteX8" fmla="*/ 788659 w 824234"/>
                  <a:gd name="connsiteY8" fmla="*/ 530625 h 531110"/>
                  <a:gd name="connsiteX9" fmla="*/ 824234 w 824234"/>
                  <a:gd name="connsiteY9" fmla="*/ 495232 h 531110"/>
                  <a:gd name="connsiteX10" fmla="*/ 824234 w 824234"/>
                  <a:gd name="connsiteY10" fmla="*/ 339283 h 531110"/>
                  <a:gd name="connsiteX11" fmla="*/ 485133 w 824234"/>
                  <a:gd name="connsiteY11" fmla="*/ 0 h 531110"/>
                  <a:gd name="connsiteX12" fmla="*/ 485133 w 824234"/>
                  <a:gd name="connsiteY12" fmla="*/ 0 h 53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4234" h="531110">
                    <a:moveTo>
                      <a:pt x="485133" y="0"/>
                    </a:moveTo>
                    <a:lnTo>
                      <a:pt x="424446" y="0"/>
                    </a:lnTo>
                    <a:lnTo>
                      <a:pt x="401517" y="0"/>
                    </a:lnTo>
                    <a:lnTo>
                      <a:pt x="339102" y="0"/>
                    </a:lnTo>
                    <a:cubicBezTo>
                      <a:pt x="151764" y="0"/>
                      <a:pt x="0" y="151945"/>
                      <a:pt x="0" y="339283"/>
                    </a:cubicBezTo>
                    <a:lnTo>
                      <a:pt x="0" y="495687"/>
                    </a:lnTo>
                    <a:cubicBezTo>
                      <a:pt x="0" y="515067"/>
                      <a:pt x="15741" y="530898"/>
                      <a:pt x="35121" y="531080"/>
                    </a:cubicBezTo>
                    <a:cubicBezTo>
                      <a:pt x="322270" y="533446"/>
                      <a:pt x="377042" y="396513"/>
                      <a:pt x="405429" y="280052"/>
                    </a:cubicBezTo>
                    <a:cubicBezTo>
                      <a:pt x="433362" y="396786"/>
                      <a:pt x="483677" y="529533"/>
                      <a:pt x="788659" y="530625"/>
                    </a:cubicBezTo>
                    <a:cubicBezTo>
                      <a:pt x="808221" y="530716"/>
                      <a:pt x="824234" y="514885"/>
                      <a:pt x="824234" y="495232"/>
                    </a:cubicBezTo>
                    <a:lnTo>
                      <a:pt x="824234" y="339283"/>
                    </a:lnTo>
                    <a:cubicBezTo>
                      <a:pt x="824234" y="151945"/>
                      <a:pt x="672471" y="0"/>
                      <a:pt x="485133" y="0"/>
                    </a:cubicBezTo>
                    <a:lnTo>
                      <a:pt x="485133" y="0"/>
                    </a:lnTo>
                    <a:close/>
                  </a:path>
                </a:pathLst>
              </a:custGeom>
              <a:solidFill>
                <a:srgbClr val="1EA185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18" name="Freeform: Shape 63">
                <a:extLst>
                  <a:ext uri="{FF2B5EF4-FFF2-40B4-BE49-F238E27FC236}">
                    <a16:creationId xmlns:a16="http://schemas.microsoft.com/office/drawing/2014/main" id="{8F64E22B-F52D-4EBA-AE28-B6F431ACA4D2}"/>
                  </a:ext>
                </a:extLst>
              </p:cNvPr>
              <p:cNvSpPr/>
              <p:nvPr/>
            </p:nvSpPr>
            <p:spPr>
              <a:xfrm>
                <a:off x="5703308" y="1912242"/>
                <a:ext cx="445098" cy="530534"/>
              </a:xfrm>
              <a:custGeom>
                <a:avLst/>
                <a:gdLst>
                  <a:gd name="connsiteX0" fmla="*/ 445099 w 445098"/>
                  <a:gd name="connsiteY0" fmla="*/ 339283 h 530534"/>
                  <a:gd name="connsiteX1" fmla="*/ 445099 w 445098"/>
                  <a:gd name="connsiteY1" fmla="*/ 495232 h 530534"/>
                  <a:gd name="connsiteX2" fmla="*/ 409523 w 445098"/>
                  <a:gd name="connsiteY2" fmla="*/ 530534 h 530534"/>
                  <a:gd name="connsiteX3" fmla="*/ 321177 w 445098"/>
                  <a:gd name="connsiteY3" fmla="*/ 525985 h 530534"/>
                  <a:gd name="connsiteX4" fmla="*/ 339192 w 445098"/>
                  <a:gd name="connsiteY4" fmla="*/ 495232 h 530534"/>
                  <a:gd name="connsiteX5" fmla="*/ 339192 w 445098"/>
                  <a:gd name="connsiteY5" fmla="*/ 339283 h 530534"/>
                  <a:gd name="connsiteX6" fmla="*/ 0 w 445098"/>
                  <a:gd name="connsiteY6" fmla="*/ 0 h 530534"/>
                  <a:gd name="connsiteX7" fmla="*/ 105997 w 445098"/>
                  <a:gd name="connsiteY7" fmla="*/ 0 h 530534"/>
                  <a:gd name="connsiteX8" fmla="*/ 445099 w 445098"/>
                  <a:gd name="connsiteY8" fmla="*/ 339283 h 530534"/>
                  <a:gd name="connsiteX9" fmla="*/ 445099 w 445098"/>
                  <a:gd name="connsiteY9" fmla="*/ 339283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5098" h="530534">
                    <a:moveTo>
                      <a:pt x="445099" y="339283"/>
                    </a:moveTo>
                    <a:lnTo>
                      <a:pt x="445099" y="495232"/>
                    </a:lnTo>
                    <a:cubicBezTo>
                      <a:pt x="445099" y="514794"/>
                      <a:pt x="429085" y="530625"/>
                      <a:pt x="409523" y="530534"/>
                    </a:cubicBezTo>
                    <a:cubicBezTo>
                      <a:pt x="377315" y="530443"/>
                      <a:pt x="347927" y="528805"/>
                      <a:pt x="321177" y="525985"/>
                    </a:cubicBezTo>
                    <a:cubicBezTo>
                      <a:pt x="331913" y="519889"/>
                      <a:pt x="339192" y="508425"/>
                      <a:pt x="339192" y="495232"/>
                    </a:cubicBezTo>
                    <a:lnTo>
                      <a:pt x="339192" y="339283"/>
                    </a:lnTo>
                    <a:cubicBezTo>
                      <a:pt x="339192" y="151945"/>
                      <a:pt x="187338" y="0"/>
                      <a:pt x="0" y="0"/>
                    </a:cubicBezTo>
                    <a:lnTo>
                      <a:pt x="105997" y="0"/>
                    </a:lnTo>
                    <a:cubicBezTo>
                      <a:pt x="293245" y="0"/>
                      <a:pt x="445099" y="151945"/>
                      <a:pt x="445099" y="339283"/>
                    </a:cubicBezTo>
                    <a:lnTo>
                      <a:pt x="445099" y="339283"/>
                    </a:ln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19" name="Freeform: Shape 64">
                <a:extLst>
                  <a:ext uri="{FF2B5EF4-FFF2-40B4-BE49-F238E27FC236}">
                    <a16:creationId xmlns:a16="http://schemas.microsoft.com/office/drawing/2014/main" id="{48F0567A-5838-48FD-889B-0D78E300ACCE}"/>
                  </a:ext>
                </a:extLst>
              </p:cNvPr>
              <p:cNvSpPr/>
              <p:nvPr/>
            </p:nvSpPr>
            <p:spPr>
              <a:xfrm>
                <a:off x="5324082" y="1912242"/>
                <a:ext cx="445190" cy="531019"/>
              </a:xfrm>
              <a:custGeom>
                <a:avLst/>
                <a:gdLst>
                  <a:gd name="connsiteX0" fmla="*/ 105998 w 445190"/>
                  <a:gd name="connsiteY0" fmla="*/ 339283 h 531019"/>
                  <a:gd name="connsiteX1" fmla="*/ 105998 w 445190"/>
                  <a:gd name="connsiteY1" fmla="*/ 495687 h 531019"/>
                  <a:gd name="connsiteX2" fmla="*/ 124286 w 445190"/>
                  <a:gd name="connsiteY2" fmla="*/ 526622 h 531019"/>
                  <a:gd name="connsiteX3" fmla="*/ 35121 w 445190"/>
                  <a:gd name="connsiteY3" fmla="*/ 530989 h 531019"/>
                  <a:gd name="connsiteX4" fmla="*/ 0 w 445190"/>
                  <a:gd name="connsiteY4" fmla="*/ 495687 h 531019"/>
                  <a:gd name="connsiteX5" fmla="*/ 0 w 445190"/>
                  <a:gd name="connsiteY5" fmla="*/ 339283 h 531019"/>
                  <a:gd name="connsiteX6" fmla="*/ 339193 w 445190"/>
                  <a:gd name="connsiteY6" fmla="*/ 0 h 531019"/>
                  <a:gd name="connsiteX7" fmla="*/ 445190 w 445190"/>
                  <a:gd name="connsiteY7" fmla="*/ 0 h 531019"/>
                  <a:gd name="connsiteX8" fmla="*/ 105998 w 445190"/>
                  <a:gd name="connsiteY8" fmla="*/ 339283 h 531019"/>
                  <a:gd name="connsiteX9" fmla="*/ 105998 w 445190"/>
                  <a:gd name="connsiteY9" fmla="*/ 339283 h 53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5190" h="531019">
                    <a:moveTo>
                      <a:pt x="105998" y="339283"/>
                    </a:moveTo>
                    <a:lnTo>
                      <a:pt x="105998" y="495687"/>
                    </a:lnTo>
                    <a:cubicBezTo>
                      <a:pt x="105998" y="508971"/>
                      <a:pt x="113459" y="520526"/>
                      <a:pt x="124286" y="526622"/>
                    </a:cubicBezTo>
                    <a:cubicBezTo>
                      <a:pt x="97354" y="529715"/>
                      <a:pt x="67784" y="531262"/>
                      <a:pt x="35121" y="530989"/>
                    </a:cubicBezTo>
                    <a:cubicBezTo>
                      <a:pt x="15741" y="530807"/>
                      <a:pt x="0" y="514976"/>
                      <a:pt x="0" y="495687"/>
                    </a:cubicBezTo>
                    <a:lnTo>
                      <a:pt x="0" y="339283"/>
                    </a:lnTo>
                    <a:cubicBezTo>
                      <a:pt x="0" y="151945"/>
                      <a:pt x="151854" y="0"/>
                      <a:pt x="339193" y="0"/>
                    </a:cubicBezTo>
                    <a:lnTo>
                      <a:pt x="445190" y="0"/>
                    </a:lnTo>
                    <a:cubicBezTo>
                      <a:pt x="257761" y="0"/>
                      <a:pt x="105998" y="151945"/>
                      <a:pt x="105998" y="339283"/>
                    </a:cubicBezTo>
                    <a:lnTo>
                      <a:pt x="105998" y="339283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20" name="Freeform: Shape 65">
                <a:extLst>
                  <a:ext uri="{FF2B5EF4-FFF2-40B4-BE49-F238E27FC236}">
                    <a16:creationId xmlns:a16="http://schemas.microsoft.com/office/drawing/2014/main" id="{400038CC-5281-4649-B4C2-8F16ABBE025D}"/>
                  </a:ext>
                </a:extLst>
              </p:cNvPr>
              <p:cNvSpPr/>
              <p:nvPr/>
            </p:nvSpPr>
            <p:spPr>
              <a:xfrm>
                <a:off x="5201070" y="3028356"/>
                <a:ext cx="1070348" cy="613148"/>
              </a:xfrm>
              <a:custGeom>
                <a:avLst/>
                <a:gdLst>
                  <a:gd name="connsiteX0" fmla="*/ 1070349 w 1070348"/>
                  <a:gd name="connsiteY0" fmla="*/ 535629 h 613148"/>
                  <a:gd name="connsiteX1" fmla="*/ 1070349 w 1070348"/>
                  <a:gd name="connsiteY1" fmla="*/ 542453 h 613148"/>
                  <a:gd name="connsiteX2" fmla="*/ 999744 w 1070348"/>
                  <a:gd name="connsiteY2" fmla="*/ 613148 h 613148"/>
                  <a:gd name="connsiteX3" fmla="*/ 70605 w 1070348"/>
                  <a:gd name="connsiteY3" fmla="*/ 613148 h 613148"/>
                  <a:gd name="connsiteX4" fmla="*/ 0 w 1070348"/>
                  <a:gd name="connsiteY4" fmla="*/ 542453 h 613148"/>
                  <a:gd name="connsiteX5" fmla="*/ 0 w 1070348"/>
                  <a:gd name="connsiteY5" fmla="*/ 535629 h 613148"/>
                  <a:gd name="connsiteX6" fmla="*/ 202442 w 1070348"/>
                  <a:gd name="connsiteY6" fmla="*/ 116188 h 613148"/>
                  <a:gd name="connsiteX7" fmla="*/ 227918 w 1070348"/>
                  <a:gd name="connsiteY7" fmla="*/ 97081 h 613148"/>
                  <a:gd name="connsiteX8" fmla="*/ 535174 w 1070348"/>
                  <a:gd name="connsiteY8" fmla="*/ 0 h 613148"/>
                  <a:gd name="connsiteX9" fmla="*/ 535356 w 1070348"/>
                  <a:gd name="connsiteY9" fmla="*/ 0 h 613148"/>
                  <a:gd name="connsiteX10" fmla="*/ 842613 w 1070348"/>
                  <a:gd name="connsiteY10" fmla="*/ 97081 h 613148"/>
                  <a:gd name="connsiteX11" fmla="*/ 868088 w 1070348"/>
                  <a:gd name="connsiteY11" fmla="*/ 116188 h 613148"/>
                  <a:gd name="connsiteX12" fmla="*/ 913763 w 1070348"/>
                  <a:gd name="connsiteY12" fmla="*/ 156858 h 613148"/>
                  <a:gd name="connsiteX13" fmla="*/ 1067983 w 1070348"/>
                  <a:gd name="connsiteY13" fmla="*/ 483495 h 613148"/>
                  <a:gd name="connsiteX14" fmla="*/ 1070349 w 1070348"/>
                  <a:gd name="connsiteY14" fmla="*/ 535629 h 613148"/>
                  <a:gd name="connsiteX15" fmla="*/ 1070349 w 1070348"/>
                  <a:gd name="connsiteY15" fmla="*/ 535629 h 61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70348" h="613148">
                    <a:moveTo>
                      <a:pt x="1070349" y="535629"/>
                    </a:moveTo>
                    <a:lnTo>
                      <a:pt x="1070349" y="542453"/>
                    </a:lnTo>
                    <a:cubicBezTo>
                      <a:pt x="1070349" y="581577"/>
                      <a:pt x="1038685" y="613148"/>
                      <a:pt x="999744" y="613148"/>
                    </a:cubicBezTo>
                    <a:lnTo>
                      <a:pt x="70605" y="613148"/>
                    </a:lnTo>
                    <a:cubicBezTo>
                      <a:pt x="31572" y="613148"/>
                      <a:pt x="0" y="581577"/>
                      <a:pt x="0" y="542453"/>
                    </a:cubicBezTo>
                    <a:lnTo>
                      <a:pt x="0" y="535629"/>
                    </a:lnTo>
                    <a:cubicBezTo>
                      <a:pt x="0" y="365669"/>
                      <a:pt x="79066" y="214270"/>
                      <a:pt x="202442" y="116188"/>
                    </a:cubicBezTo>
                    <a:cubicBezTo>
                      <a:pt x="210812" y="109546"/>
                      <a:pt x="219274" y="103177"/>
                      <a:pt x="227918" y="97081"/>
                    </a:cubicBezTo>
                    <a:cubicBezTo>
                      <a:pt x="314899" y="35939"/>
                      <a:pt x="420806" y="0"/>
                      <a:pt x="535174" y="0"/>
                    </a:cubicBezTo>
                    <a:lnTo>
                      <a:pt x="535356" y="0"/>
                    </a:lnTo>
                    <a:cubicBezTo>
                      <a:pt x="649724" y="0"/>
                      <a:pt x="755631" y="35939"/>
                      <a:pt x="842613" y="97081"/>
                    </a:cubicBezTo>
                    <a:cubicBezTo>
                      <a:pt x="851347" y="103177"/>
                      <a:pt x="859809" y="109546"/>
                      <a:pt x="868088" y="116188"/>
                    </a:cubicBezTo>
                    <a:cubicBezTo>
                      <a:pt x="884011" y="128835"/>
                      <a:pt x="899296" y="142483"/>
                      <a:pt x="913763" y="156858"/>
                    </a:cubicBezTo>
                    <a:cubicBezTo>
                      <a:pt x="999107" y="242202"/>
                      <a:pt x="1055791" y="356298"/>
                      <a:pt x="1067983" y="483495"/>
                    </a:cubicBezTo>
                    <a:cubicBezTo>
                      <a:pt x="1069530" y="500691"/>
                      <a:pt x="1070349" y="518069"/>
                      <a:pt x="1070349" y="535629"/>
                    </a:cubicBezTo>
                    <a:lnTo>
                      <a:pt x="1070349" y="535629"/>
                    </a:lnTo>
                    <a:close/>
                  </a:path>
                </a:pathLst>
              </a:custGeom>
              <a:solidFill>
                <a:srgbClr val="F7FC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21" name="Freeform: Shape 66">
                <a:extLst>
                  <a:ext uri="{FF2B5EF4-FFF2-40B4-BE49-F238E27FC236}">
                    <a16:creationId xmlns:a16="http://schemas.microsoft.com/office/drawing/2014/main" id="{D3A4AC2F-CC6A-4A64-960C-B83A2A2ACA1A}"/>
                  </a:ext>
                </a:extLst>
              </p:cNvPr>
              <p:cNvSpPr/>
              <p:nvPr/>
            </p:nvSpPr>
            <p:spPr>
              <a:xfrm>
                <a:off x="5683291" y="3028447"/>
                <a:ext cx="588127" cy="613057"/>
              </a:xfrm>
              <a:custGeom>
                <a:avLst/>
                <a:gdLst>
                  <a:gd name="connsiteX0" fmla="*/ 588128 w 588127"/>
                  <a:gd name="connsiteY0" fmla="*/ 535538 h 613057"/>
                  <a:gd name="connsiteX1" fmla="*/ 588128 w 588127"/>
                  <a:gd name="connsiteY1" fmla="*/ 542362 h 613057"/>
                  <a:gd name="connsiteX2" fmla="*/ 517523 w 588127"/>
                  <a:gd name="connsiteY2" fmla="*/ 613058 h 613057"/>
                  <a:gd name="connsiteX3" fmla="*/ 475488 w 588127"/>
                  <a:gd name="connsiteY3" fmla="*/ 613058 h 613057"/>
                  <a:gd name="connsiteX4" fmla="*/ 454925 w 588127"/>
                  <a:gd name="connsiteY4" fmla="*/ 598136 h 613057"/>
                  <a:gd name="connsiteX5" fmla="*/ 482221 w 588127"/>
                  <a:gd name="connsiteY5" fmla="*/ 542362 h 613057"/>
                  <a:gd name="connsiteX6" fmla="*/ 482221 w 588127"/>
                  <a:gd name="connsiteY6" fmla="*/ 535538 h 613057"/>
                  <a:gd name="connsiteX7" fmla="*/ 479673 w 588127"/>
                  <a:gd name="connsiteY7" fmla="*/ 483404 h 613057"/>
                  <a:gd name="connsiteX8" fmla="*/ 463569 w 588127"/>
                  <a:gd name="connsiteY8" fmla="*/ 394875 h 613057"/>
                  <a:gd name="connsiteX9" fmla="*/ 325453 w 588127"/>
                  <a:gd name="connsiteY9" fmla="*/ 156858 h 613057"/>
                  <a:gd name="connsiteX10" fmla="*/ 279779 w 588127"/>
                  <a:gd name="connsiteY10" fmla="*/ 116188 h 613057"/>
                  <a:gd name="connsiteX11" fmla="*/ 254303 w 588127"/>
                  <a:gd name="connsiteY11" fmla="*/ 97081 h 613057"/>
                  <a:gd name="connsiteX12" fmla="*/ 0 w 588127"/>
                  <a:gd name="connsiteY12" fmla="*/ 2639 h 613057"/>
                  <a:gd name="connsiteX13" fmla="*/ 52953 w 588127"/>
                  <a:gd name="connsiteY13" fmla="*/ 0 h 613057"/>
                  <a:gd name="connsiteX14" fmla="*/ 53135 w 588127"/>
                  <a:gd name="connsiteY14" fmla="*/ 0 h 613057"/>
                  <a:gd name="connsiteX15" fmla="*/ 360392 w 588127"/>
                  <a:gd name="connsiteY15" fmla="*/ 97081 h 613057"/>
                  <a:gd name="connsiteX16" fmla="*/ 385867 w 588127"/>
                  <a:gd name="connsiteY16" fmla="*/ 116188 h 613057"/>
                  <a:gd name="connsiteX17" fmla="*/ 431542 w 588127"/>
                  <a:gd name="connsiteY17" fmla="*/ 156858 h 613057"/>
                  <a:gd name="connsiteX18" fmla="*/ 585762 w 588127"/>
                  <a:gd name="connsiteY18" fmla="*/ 483495 h 613057"/>
                  <a:gd name="connsiteX19" fmla="*/ 588128 w 588127"/>
                  <a:gd name="connsiteY19" fmla="*/ 535538 h 613057"/>
                  <a:gd name="connsiteX20" fmla="*/ 588128 w 588127"/>
                  <a:gd name="connsiteY20" fmla="*/ 535538 h 61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8127" h="613057">
                    <a:moveTo>
                      <a:pt x="588128" y="535538"/>
                    </a:moveTo>
                    <a:lnTo>
                      <a:pt x="588128" y="542362"/>
                    </a:lnTo>
                    <a:cubicBezTo>
                      <a:pt x="588128" y="581486"/>
                      <a:pt x="556465" y="613058"/>
                      <a:pt x="517523" y="613058"/>
                    </a:cubicBezTo>
                    <a:lnTo>
                      <a:pt x="475488" y="613058"/>
                    </a:lnTo>
                    <a:lnTo>
                      <a:pt x="454925" y="598136"/>
                    </a:lnTo>
                    <a:cubicBezTo>
                      <a:pt x="471485" y="585216"/>
                      <a:pt x="482221" y="565017"/>
                      <a:pt x="482221" y="542362"/>
                    </a:cubicBezTo>
                    <a:lnTo>
                      <a:pt x="482221" y="535538"/>
                    </a:lnTo>
                    <a:cubicBezTo>
                      <a:pt x="482221" y="517978"/>
                      <a:pt x="481402" y="500600"/>
                      <a:pt x="479673" y="483404"/>
                    </a:cubicBezTo>
                    <a:cubicBezTo>
                      <a:pt x="476761" y="453106"/>
                      <a:pt x="471303" y="423445"/>
                      <a:pt x="463569" y="394875"/>
                    </a:cubicBezTo>
                    <a:cubicBezTo>
                      <a:pt x="438730" y="303526"/>
                      <a:pt x="390417" y="221822"/>
                      <a:pt x="325453" y="156858"/>
                    </a:cubicBezTo>
                    <a:cubicBezTo>
                      <a:pt x="311078" y="142483"/>
                      <a:pt x="295793" y="128835"/>
                      <a:pt x="279779" y="116188"/>
                    </a:cubicBezTo>
                    <a:cubicBezTo>
                      <a:pt x="271499" y="109546"/>
                      <a:pt x="262947" y="103177"/>
                      <a:pt x="254303" y="97081"/>
                    </a:cubicBezTo>
                    <a:cubicBezTo>
                      <a:pt x="180878" y="45493"/>
                      <a:pt x="94078" y="11828"/>
                      <a:pt x="0" y="2639"/>
                    </a:cubicBezTo>
                    <a:cubicBezTo>
                      <a:pt x="17378" y="910"/>
                      <a:pt x="35029" y="0"/>
                      <a:pt x="52953" y="0"/>
                    </a:cubicBezTo>
                    <a:lnTo>
                      <a:pt x="53135" y="0"/>
                    </a:lnTo>
                    <a:cubicBezTo>
                      <a:pt x="167503" y="0"/>
                      <a:pt x="273410" y="35939"/>
                      <a:pt x="360392" y="97081"/>
                    </a:cubicBezTo>
                    <a:cubicBezTo>
                      <a:pt x="369127" y="103177"/>
                      <a:pt x="377588" y="109546"/>
                      <a:pt x="385867" y="116188"/>
                    </a:cubicBezTo>
                    <a:cubicBezTo>
                      <a:pt x="401790" y="128835"/>
                      <a:pt x="417075" y="142483"/>
                      <a:pt x="431542" y="156858"/>
                    </a:cubicBezTo>
                    <a:cubicBezTo>
                      <a:pt x="516886" y="242202"/>
                      <a:pt x="573570" y="356298"/>
                      <a:pt x="585762" y="483495"/>
                    </a:cubicBezTo>
                    <a:cubicBezTo>
                      <a:pt x="587309" y="500600"/>
                      <a:pt x="588128" y="517978"/>
                      <a:pt x="588128" y="535538"/>
                    </a:cubicBezTo>
                    <a:lnTo>
                      <a:pt x="588128" y="535538"/>
                    </a:lnTo>
                    <a:close/>
                  </a:path>
                </a:pathLst>
              </a:custGeom>
              <a:solidFill>
                <a:srgbClr val="F2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22" name="Freeform: Shape 67">
                <a:extLst>
                  <a:ext uri="{FF2B5EF4-FFF2-40B4-BE49-F238E27FC236}">
                    <a16:creationId xmlns:a16="http://schemas.microsoft.com/office/drawing/2014/main" id="{A96BD2E1-BA3A-47AD-A662-BF4F6AD9C40D}"/>
                  </a:ext>
                </a:extLst>
              </p:cNvPr>
              <p:cNvSpPr/>
              <p:nvPr/>
            </p:nvSpPr>
            <p:spPr>
              <a:xfrm>
                <a:off x="5201070" y="3028447"/>
                <a:ext cx="588127" cy="613148"/>
              </a:xfrm>
              <a:custGeom>
                <a:avLst/>
                <a:gdLst>
                  <a:gd name="connsiteX0" fmla="*/ 588128 w 588127"/>
                  <a:gd name="connsiteY0" fmla="*/ 2639 h 613148"/>
                  <a:gd name="connsiteX1" fmla="*/ 333824 w 588127"/>
                  <a:gd name="connsiteY1" fmla="*/ 97081 h 613148"/>
                  <a:gd name="connsiteX2" fmla="*/ 308349 w 588127"/>
                  <a:gd name="connsiteY2" fmla="*/ 116188 h 613148"/>
                  <a:gd name="connsiteX3" fmla="*/ 105907 w 588127"/>
                  <a:gd name="connsiteY3" fmla="*/ 535629 h 613148"/>
                  <a:gd name="connsiteX4" fmla="*/ 105907 w 588127"/>
                  <a:gd name="connsiteY4" fmla="*/ 542453 h 613148"/>
                  <a:gd name="connsiteX5" fmla="*/ 176511 w 588127"/>
                  <a:gd name="connsiteY5" fmla="*/ 613148 h 613148"/>
                  <a:gd name="connsiteX6" fmla="*/ 70605 w 588127"/>
                  <a:gd name="connsiteY6" fmla="*/ 613148 h 613148"/>
                  <a:gd name="connsiteX7" fmla="*/ 0 w 588127"/>
                  <a:gd name="connsiteY7" fmla="*/ 542453 h 613148"/>
                  <a:gd name="connsiteX8" fmla="*/ 0 w 588127"/>
                  <a:gd name="connsiteY8" fmla="*/ 535629 h 613148"/>
                  <a:gd name="connsiteX9" fmla="*/ 202442 w 588127"/>
                  <a:gd name="connsiteY9" fmla="*/ 116188 h 613148"/>
                  <a:gd name="connsiteX10" fmla="*/ 227918 w 588127"/>
                  <a:gd name="connsiteY10" fmla="*/ 97081 h 613148"/>
                  <a:gd name="connsiteX11" fmla="*/ 535174 w 588127"/>
                  <a:gd name="connsiteY11" fmla="*/ 0 h 613148"/>
                  <a:gd name="connsiteX12" fmla="*/ 535356 w 588127"/>
                  <a:gd name="connsiteY12" fmla="*/ 0 h 613148"/>
                  <a:gd name="connsiteX13" fmla="*/ 588128 w 588127"/>
                  <a:gd name="connsiteY13" fmla="*/ 2639 h 613148"/>
                  <a:gd name="connsiteX14" fmla="*/ 588128 w 588127"/>
                  <a:gd name="connsiteY14" fmla="*/ 2639 h 61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8127" h="613148">
                    <a:moveTo>
                      <a:pt x="588128" y="2639"/>
                    </a:moveTo>
                    <a:cubicBezTo>
                      <a:pt x="494049" y="11828"/>
                      <a:pt x="407158" y="45493"/>
                      <a:pt x="333824" y="97081"/>
                    </a:cubicBezTo>
                    <a:cubicBezTo>
                      <a:pt x="325090" y="103177"/>
                      <a:pt x="316628" y="109546"/>
                      <a:pt x="308349" y="116188"/>
                    </a:cubicBezTo>
                    <a:cubicBezTo>
                      <a:pt x="184972" y="214179"/>
                      <a:pt x="105907" y="365669"/>
                      <a:pt x="105907" y="535629"/>
                    </a:cubicBezTo>
                    <a:lnTo>
                      <a:pt x="105907" y="542453"/>
                    </a:lnTo>
                    <a:cubicBezTo>
                      <a:pt x="105907" y="581577"/>
                      <a:pt x="137569" y="613148"/>
                      <a:pt x="176511" y="613148"/>
                    </a:cubicBezTo>
                    <a:lnTo>
                      <a:pt x="70605" y="613148"/>
                    </a:lnTo>
                    <a:cubicBezTo>
                      <a:pt x="31572" y="613148"/>
                      <a:pt x="0" y="581577"/>
                      <a:pt x="0" y="542453"/>
                    </a:cubicBezTo>
                    <a:lnTo>
                      <a:pt x="0" y="535629"/>
                    </a:lnTo>
                    <a:cubicBezTo>
                      <a:pt x="0" y="365669"/>
                      <a:pt x="79066" y="214270"/>
                      <a:pt x="202442" y="116188"/>
                    </a:cubicBezTo>
                    <a:cubicBezTo>
                      <a:pt x="210812" y="109546"/>
                      <a:pt x="219274" y="103177"/>
                      <a:pt x="227918" y="97081"/>
                    </a:cubicBezTo>
                    <a:cubicBezTo>
                      <a:pt x="314899" y="35939"/>
                      <a:pt x="420806" y="0"/>
                      <a:pt x="535174" y="0"/>
                    </a:cubicBezTo>
                    <a:lnTo>
                      <a:pt x="535356" y="0"/>
                    </a:lnTo>
                    <a:cubicBezTo>
                      <a:pt x="553098" y="0"/>
                      <a:pt x="570749" y="910"/>
                      <a:pt x="588128" y="2639"/>
                    </a:cubicBezTo>
                    <a:lnTo>
                      <a:pt x="588128" y="2639"/>
                    </a:lnTo>
                    <a:close/>
                  </a:path>
                </a:pathLst>
              </a:custGeom>
              <a:solidFill>
                <a:srgbClr val="FAFD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23" name="Freeform: Shape 68">
                <a:extLst>
                  <a:ext uri="{FF2B5EF4-FFF2-40B4-BE49-F238E27FC236}">
                    <a16:creationId xmlns:a16="http://schemas.microsoft.com/office/drawing/2014/main" id="{336473D1-8843-4D1F-9D2E-6D16B896C666}"/>
                  </a:ext>
                </a:extLst>
              </p:cNvPr>
              <p:cNvSpPr/>
              <p:nvPr/>
            </p:nvSpPr>
            <p:spPr>
              <a:xfrm>
                <a:off x="5201070" y="3028538"/>
                <a:ext cx="617367" cy="612966"/>
              </a:xfrm>
              <a:custGeom>
                <a:avLst/>
                <a:gdLst>
                  <a:gd name="connsiteX0" fmla="*/ 592586 w 617367"/>
                  <a:gd name="connsiteY0" fmla="*/ 144848 h 612966"/>
                  <a:gd name="connsiteX1" fmla="*/ 124650 w 617367"/>
                  <a:gd name="connsiteY1" fmla="*/ 612967 h 612966"/>
                  <a:gd name="connsiteX2" fmla="*/ 70605 w 617367"/>
                  <a:gd name="connsiteY2" fmla="*/ 612967 h 612966"/>
                  <a:gd name="connsiteX3" fmla="*/ 0 w 617367"/>
                  <a:gd name="connsiteY3" fmla="*/ 542271 h 612966"/>
                  <a:gd name="connsiteX4" fmla="*/ 0 w 617367"/>
                  <a:gd name="connsiteY4" fmla="*/ 535447 h 612966"/>
                  <a:gd name="connsiteX5" fmla="*/ 1456 w 617367"/>
                  <a:gd name="connsiteY5" fmla="*/ 496324 h 612966"/>
                  <a:gd name="connsiteX6" fmla="*/ 472668 w 617367"/>
                  <a:gd name="connsiteY6" fmla="*/ 24839 h 612966"/>
                  <a:gd name="connsiteX7" fmla="*/ 592586 w 617367"/>
                  <a:gd name="connsiteY7" fmla="*/ 24839 h 612966"/>
                  <a:gd name="connsiteX8" fmla="*/ 592677 w 617367"/>
                  <a:gd name="connsiteY8" fmla="*/ 24930 h 612966"/>
                  <a:gd name="connsiteX9" fmla="*/ 592586 w 617367"/>
                  <a:gd name="connsiteY9" fmla="*/ 144848 h 612966"/>
                  <a:gd name="connsiteX10" fmla="*/ 592586 w 617367"/>
                  <a:gd name="connsiteY10" fmla="*/ 144848 h 612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7367" h="612966">
                    <a:moveTo>
                      <a:pt x="592586" y="144848"/>
                    </a:moveTo>
                    <a:lnTo>
                      <a:pt x="124650" y="612967"/>
                    </a:lnTo>
                    <a:lnTo>
                      <a:pt x="70605" y="612967"/>
                    </a:lnTo>
                    <a:cubicBezTo>
                      <a:pt x="31572" y="612967"/>
                      <a:pt x="0" y="581395"/>
                      <a:pt x="0" y="542271"/>
                    </a:cubicBezTo>
                    <a:lnTo>
                      <a:pt x="0" y="535447"/>
                    </a:lnTo>
                    <a:cubicBezTo>
                      <a:pt x="0" y="522345"/>
                      <a:pt x="455" y="509335"/>
                      <a:pt x="1456" y="496324"/>
                    </a:cubicBezTo>
                    <a:lnTo>
                      <a:pt x="472668" y="24839"/>
                    </a:lnTo>
                    <a:cubicBezTo>
                      <a:pt x="505786" y="-8280"/>
                      <a:pt x="559467" y="-8280"/>
                      <a:pt x="592586" y="24839"/>
                    </a:cubicBezTo>
                    <a:lnTo>
                      <a:pt x="592677" y="24930"/>
                    </a:lnTo>
                    <a:cubicBezTo>
                      <a:pt x="625613" y="58048"/>
                      <a:pt x="625613" y="111730"/>
                      <a:pt x="592586" y="144848"/>
                    </a:cubicBezTo>
                    <a:lnTo>
                      <a:pt x="592586" y="144848"/>
                    </a:lnTo>
                    <a:close/>
                  </a:path>
                </a:pathLst>
              </a:custGeom>
              <a:solidFill>
                <a:srgbClr val="F7FC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24" name="Freeform: Shape 69">
                <a:extLst>
                  <a:ext uri="{FF2B5EF4-FFF2-40B4-BE49-F238E27FC236}">
                    <a16:creationId xmlns:a16="http://schemas.microsoft.com/office/drawing/2014/main" id="{C62209F0-891B-4C01-86A8-442101DDC321}"/>
                  </a:ext>
                </a:extLst>
              </p:cNvPr>
              <p:cNvSpPr/>
              <p:nvPr/>
            </p:nvSpPr>
            <p:spPr>
              <a:xfrm>
                <a:off x="5200979" y="3028574"/>
                <a:ext cx="585670" cy="587454"/>
              </a:xfrm>
              <a:custGeom>
                <a:avLst/>
                <a:gdLst>
                  <a:gd name="connsiteX0" fmla="*/ 585671 w 585670"/>
                  <a:gd name="connsiteY0" fmla="*/ 18616 h 587454"/>
                  <a:gd name="connsiteX1" fmla="*/ 578665 w 585670"/>
                  <a:gd name="connsiteY1" fmla="*/ 24803 h 587454"/>
                  <a:gd name="connsiteX2" fmla="*/ 476580 w 585670"/>
                  <a:gd name="connsiteY2" fmla="*/ 126979 h 587454"/>
                  <a:gd name="connsiteX3" fmla="*/ 16286 w 585670"/>
                  <a:gd name="connsiteY3" fmla="*/ 587454 h 587454"/>
                  <a:gd name="connsiteX4" fmla="*/ 0 w 585670"/>
                  <a:gd name="connsiteY4" fmla="*/ 542235 h 587454"/>
                  <a:gd name="connsiteX5" fmla="*/ 0 w 585670"/>
                  <a:gd name="connsiteY5" fmla="*/ 535411 h 587454"/>
                  <a:gd name="connsiteX6" fmla="*/ 1456 w 585670"/>
                  <a:gd name="connsiteY6" fmla="*/ 496287 h 587454"/>
                  <a:gd name="connsiteX7" fmla="*/ 472668 w 585670"/>
                  <a:gd name="connsiteY7" fmla="*/ 24803 h 587454"/>
                  <a:gd name="connsiteX8" fmla="*/ 585671 w 585670"/>
                  <a:gd name="connsiteY8" fmla="*/ 18616 h 587454"/>
                  <a:gd name="connsiteX9" fmla="*/ 585671 w 585670"/>
                  <a:gd name="connsiteY9" fmla="*/ 18616 h 58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670" h="587454">
                    <a:moveTo>
                      <a:pt x="585671" y="18616"/>
                    </a:moveTo>
                    <a:cubicBezTo>
                      <a:pt x="583305" y="20526"/>
                      <a:pt x="580940" y="22619"/>
                      <a:pt x="578665" y="24803"/>
                    </a:cubicBezTo>
                    <a:lnTo>
                      <a:pt x="476580" y="126979"/>
                    </a:lnTo>
                    <a:lnTo>
                      <a:pt x="16286" y="587454"/>
                    </a:lnTo>
                    <a:cubicBezTo>
                      <a:pt x="6096" y="575262"/>
                      <a:pt x="0" y="559431"/>
                      <a:pt x="0" y="542235"/>
                    </a:cubicBezTo>
                    <a:lnTo>
                      <a:pt x="0" y="535411"/>
                    </a:lnTo>
                    <a:cubicBezTo>
                      <a:pt x="0" y="522309"/>
                      <a:pt x="455" y="509298"/>
                      <a:pt x="1456" y="496287"/>
                    </a:cubicBezTo>
                    <a:lnTo>
                      <a:pt x="472668" y="24803"/>
                    </a:lnTo>
                    <a:cubicBezTo>
                      <a:pt x="503693" y="-6041"/>
                      <a:pt x="552371" y="-8134"/>
                      <a:pt x="585671" y="18616"/>
                    </a:cubicBezTo>
                    <a:lnTo>
                      <a:pt x="585671" y="18616"/>
                    </a:lnTo>
                    <a:close/>
                  </a:path>
                </a:pathLst>
              </a:custGeom>
              <a:solidFill>
                <a:srgbClr val="FAFD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25" name="Freeform: Shape 70">
                <a:extLst>
                  <a:ext uri="{FF2B5EF4-FFF2-40B4-BE49-F238E27FC236}">
                    <a16:creationId xmlns:a16="http://schemas.microsoft.com/office/drawing/2014/main" id="{3216EE5C-FBFA-4B5E-BE11-1FE1F22094AC}"/>
                  </a:ext>
                </a:extLst>
              </p:cNvPr>
              <p:cNvSpPr/>
              <p:nvPr/>
            </p:nvSpPr>
            <p:spPr>
              <a:xfrm>
                <a:off x="5585300" y="3028515"/>
                <a:ext cx="233115" cy="233308"/>
              </a:xfrm>
              <a:custGeom>
                <a:avLst/>
                <a:gdLst>
                  <a:gd name="connsiteX0" fmla="*/ 208356 w 233115"/>
                  <a:gd name="connsiteY0" fmla="*/ 144871 h 233308"/>
                  <a:gd name="connsiteX1" fmla="*/ 119918 w 233115"/>
                  <a:gd name="connsiteY1" fmla="*/ 233308 h 233308"/>
                  <a:gd name="connsiteX2" fmla="*/ 0 w 233115"/>
                  <a:gd name="connsiteY2" fmla="*/ 113390 h 233308"/>
                  <a:gd name="connsiteX3" fmla="*/ 88347 w 233115"/>
                  <a:gd name="connsiteY3" fmla="*/ 24861 h 233308"/>
                  <a:gd name="connsiteX4" fmla="*/ 160862 w 233115"/>
                  <a:gd name="connsiteY4" fmla="*/ 932 h 233308"/>
                  <a:gd name="connsiteX5" fmla="*/ 164137 w 233115"/>
                  <a:gd name="connsiteY5" fmla="*/ 1478 h 233308"/>
                  <a:gd name="connsiteX6" fmla="*/ 165775 w 233115"/>
                  <a:gd name="connsiteY6" fmla="*/ 1842 h 233308"/>
                  <a:gd name="connsiteX7" fmla="*/ 169142 w 233115"/>
                  <a:gd name="connsiteY7" fmla="*/ 2661 h 233308"/>
                  <a:gd name="connsiteX8" fmla="*/ 177421 w 233115"/>
                  <a:gd name="connsiteY8" fmla="*/ 5209 h 233308"/>
                  <a:gd name="connsiteX9" fmla="*/ 180150 w 233115"/>
                  <a:gd name="connsiteY9" fmla="*/ 6300 h 233308"/>
                  <a:gd name="connsiteX10" fmla="*/ 201259 w 233115"/>
                  <a:gd name="connsiteY10" fmla="*/ 18674 h 233308"/>
                  <a:gd name="connsiteX11" fmla="*/ 208174 w 233115"/>
                  <a:gd name="connsiteY11" fmla="*/ 24861 h 233308"/>
                  <a:gd name="connsiteX12" fmla="*/ 208265 w 233115"/>
                  <a:gd name="connsiteY12" fmla="*/ 24952 h 233308"/>
                  <a:gd name="connsiteX13" fmla="*/ 208356 w 233115"/>
                  <a:gd name="connsiteY13" fmla="*/ 144871 h 233308"/>
                  <a:gd name="connsiteX14" fmla="*/ 208356 w 233115"/>
                  <a:gd name="connsiteY14" fmla="*/ 144871 h 233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3115" h="233308">
                    <a:moveTo>
                      <a:pt x="208356" y="144871"/>
                    </a:moveTo>
                    <a:lnTo>
                      <a:pt x="119918" y="233308"/>
                    </a:lnTo>
                    <a:lnTo>
                      <a:pt x="0" y="113390"/>
                    </a:lnTo>
                    <a:lnTo>
                      <a:pt x="88347" y="24861"/>
                    </a:lnTo>
                    <a:cubicBezTo>
                      <a:pt x="108090" y="5027"/>
                      <a:pt x="135295" y="-2889"/>
                      <a:pt x="160862" y="932"/>
                    </a:cubicBezTo>
                    <a:cubicBezTo>
                      <a:pt x="161953" y="1114"/>
                      <a:pt x="163136" y="1296"/>
                      <a:pt x="164137" y="1478"/>
                    </a:cubicBezTo>
                    <a:cubicBezTo>
                      <a:pt x="164592" y="1569"/>
                      <a:pt x="165229" y="1660"/>
                      <a:pt x="165775" y="1842"/>
                    </a:cubicBezTo>
                    <a:cubicBezTo>
                      <a:pt x="166867" y="2024"/>
                      <a:pt x="168050" y="2297"/>
                      <a:pt x="169142" y="2661"/>
                    </a:cubicBezTo>
                    <a:cubicBezTo>
                      <a:pt x="171962" y="3389"/>
                      <a:pt x="174691" y="4208"/>
                      <a:pt x="177421" y="5209"/>
                    </a:cubicBezTo>
                    <a:cubicBezTo>
                      <a:pt x="178331" y="5573"/>
                      <a:pt x="179241" y="5937"/>
                      <a:pt x="180150" y="6300"/>
                    </a:cubicBezTo>
                    <a:cubicBezTo>
                      <a:pt x="187611" y="9303"/>
                      <a:pt x="194799" y="13397"/>
                      <a:pt x="201259" y="18674"/>
                    </a:cubicBezTo>
                    <a:cubicBezTo>
                      <a:pt x="203625" y="20585"/>
                      <a:pt x="205990" y="22678"/>
                      <a:pt x="208174" y="24861"/>
                    </a:cubicBezTo>
                    <a:lnTo>
                      <a:pt x="208265" y="24952"/>
                    </a:lnTo>
                    <a:cubicBezTo>
                      <a:pt x="241384" y="58071"/>
                      <a:pt x="241384" y="111752"/>
                      <a:pt x="208356" y="144871"/>
                    </a:cubicBezTo>
                    <a:lnTo>
                      <a:pt x="208356" y="144871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26" name="Freeform: Shape 71">
                <a:extLst>
                  <a:ext uri="{FF2B5EF4-FFF2-40B4-BE49-F238E27FC236}">
                    <a16:creationId xmlns:a16="http://schemas.microsoft.com/office/drawing/2014/main" id="{4B663D80-D3E4-49A5-9A87-F39B003EF254}"/>
                  </a:ext>
                </a:extLst>
              </p:cNvPr>
              <p:cNvSpPr/>
              <p:nvPr/>
            </p:nvSpPr>
            <p:spPr>
              <a:xfrm>
                <a:off x="5585300" y="3028424"/>
                <a:ext cx="201350" cy="166434"/>
              </a:xfrm>
              <a:custGeom>
                <a:avLst/>
                <a:gdLst>
                  <a:gd name="connsiteX0" fmla="*/ 201350 w 201350"/>
                  <a:gd name="connsiteY0" fmla="*/ 18765 h 166434"/>
                  <a:gd name="connsiteX1" fmla="*/ 194344 w 201350"/>
                  <a:gd name="connsiteY1" fmla="*/ 24952 h 166434"/>
                  <a:gd name="connsiteX2" fmla="*/ 92259 w 201350"/>
                  <a:gd name="connsiteY2" fmla="*/ 127129 h 166434"/>
                  <a:gd name="connsiteX3" fmla="*/ 52953 w 201350"/>
                  <a:gd name="connsiteY3" fmla="*/ 166434 h 166434"/>
                  <a:gd name="connsiteX4" fmla="*/ 0 w 201350"/>
                  <a:gd name="connsiteY4" fmla="*/ 113390 h 166434"/>
                  <a:gd name="connsiteX5" fmla="*/ 88347 w 201350"/>
                  <a:gd name="connsiteY5" fmla="*/ 24861 h 166434"/>
                  <a:gd name="connsiteX6" fmla="*/ 160862 w 201350"/>
                  <a:gd name="connsiteY6" fmla="*/ 932 h 166434"/>
                  <a:gd name="connsiteX7" fmla="*/ 164137 w 201350"/>
                  <a:gd name="connsiteY7" fmla="*/ 1478 h 166434"/>
                  <a:gd name="connsiteX8" fmla="*/ 165775 w 201350"/>
                  <a:gd name="connsiteY8" fmla="*/ 1842 h 166434"/>
                  <a:gd name="connsiteX9" fmla="*/ 169142 w 201350"/>
                  <a:gd name="connsiteY9" fmla="*/ 2661 h 166434"/>
                  <a:gd name="connsiteX10" fmla="*/ 177421 w 201350"/>
                  <a:gd name="connsiteY10" fmla="*/ 5209 h 166434"/>
                  <a:gd name="connsiteX11" fmla="*/ 180150 w 201350"/>
                  <a:gd name="connsiteY11" fmla="*/ 6300 h 166434"/>
                  <a:gd name="connsiteX12" fmla="*/ 201350 w 201350"/>
                  <a:gd name="connsiteY12" fmla="*/ 18765 h 166434"/>
                  <a:gd name="connsiteX13" fmla="*/ 201350 w 201350"/>
                  <a:gd name="connsiteY13" fmla="*/ 18765 h 166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1350" h="166434">
                    <a:moveTo>
                      <a:pt x="201350" y="18765"/>
                    </a:moveTo>
                    <a:cubicBezTo>
                      <a:pt x="198984" y="20676"/>
                      <a:pt x="196619" y="22769"/>
                      <a:pt x="194344" y="24952"/>
                    </a:cubicBezTo>
                    <a:lnTo>
                      <a:pt x="92259" y="127129"/>
                    </a:lnTo>
                    <a:lnTo>
                      <a:pt x="52953" y="166434"/>
                    </a:lnTo>
                    <a:lnTo>
                      <a:pt x="0" y="113390"/>
                    </a:lnTo>
                    <a:lnTo>
                      <a:pt x="88347" y="24861"/>
                    </a:lnTo>
                    <a:cubicBezTo>
                      <a:pt x="108090" y="5027"/>
                      <a:pt x="135295" y="-2889"/>
                      <a:pt x="160862" y="932"/>
                    </a:cubicBezTo>
                    <a:cubicBezTo>
                      <a:pt x="161953" y="1114"/>
                      <a:pt x="163136" y="1296"/>
                      <a:pt x="164137" y="1478"/>
                    </a:cubicBezTo>
                    <a:cubicBezTo>
                      <a:pt x="164592" y="1569"/>
                      <a:pt x="165229" y="1660"/>
                      <a:pt x="165775" y="1842"/>
                    </a:cubicBezTo>
                    <a:cubicBezTo>
                      <a:pt x="166867" y="2024"/>
                      <a:pt x="168050" y="2297"/>
                      <a:pt x="169142" y="2661"/>
                    </a:cubicBezTo>
                    <a:cubicBezTo>
                      <a:pt x="171962" y="3389"/>
                      <a:pt x="174691" y="4208"/>
                      <a:pt x="177421" y="5209"/>
                    </a:cubicBezTo>
                    <a:cubicBezTo>
                      <a:pt x="178331" y="5573"/>
                      <a:pt x="179241" y="5937"/>
                      <a:pt x="180150" y="6300"/>
                    </a:cubicBezTo>
                    <a:cubicBezTo>
                      <a:pt x="187702" y="9394"/>
                      <a:pt x="194890" y="13579"/>
                      <a:pt x="201350" y="18765"/>
                    </a:cubicBezTo>
                    <a:lnTo>
                      <a:pt x="201350" y="18765"/>
                    </a:lnTo>
                    <a:close/>
                  </a:path>
                </a:pathLst>
              </a:custGeom>
              <a:solidFill>
                <a:srgbClr val="AEDC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27" name="Freeform: Shape 72">
                <a:extLst>
                  <a:ext uri="{FF2B5EF4-FFF2-40B4-BE49-F238E27FC236}">
                    <a16:creationId xmlns:a16="http://schemas.microsoft.com/office/drawing/2014/main" id="{784F2089-9486-4D0D-8D25-20DE59E0F9D7}"/>
                  </a:ext>
                </a:extLst>
              </p:cNvPr>
              <p:cNvSpPr/>
              <p:nvPr/>
            </p:nvSpPr>
            <p:spPr>
              <a:xfrm>
                <a:off x="5748469" y="3215838"/>
                <a:ext cx="522949" cy="425666"/>
              </a:xfrm>
              <a:custGeom>
                <a:avLst/>
                <a:gdLst>
                  <a:gd name="connsiteX0" fmla="*/ 522950 w 522949"/>
                  <a:gd name="connsiteY0" fmla="*/ 348147 h 425666"/>
                  <a:gd name="connsiteX1" fmla="*/ 522950 w 522949"/>
                  <a:gd name="connsiteY1" fmla="*/ 354971 h 425666"/>
                  <a:gd name="connsiteX2" fmla="*/ 452345 w 522949"/>
                  <a:gd name="connsiteY2" fmla="*/ 425667 h 425666"/>
                  <a:gd name="connsiteX3" fmla="*/ 410310 w 522949"/>
                  <a:gd name="connsiteY3" fmla="*/ 425667 h 425666"/>
                  <a:gd name="connsiteX4" fmla="*/ 389748 w 522949"/>
                  <a:gd name="connsiteY4" fmla="*/ 410745 h 425666"/>
                  <a:gd name="connsiteX5" fmla="*/ 34997 w 522949"/>
                  <a:gd name="connsiteY5" fmla="*/ 153530 h 425666"/>
                  <a:gd name="connsiteX6" fmla="*/ 16072 w 522949"/>
                  <a:gd name="connsiteY6" fmla="*/ 35159 h 425666"/>
                  <a:gd name="connsiteX7" fmla="*/ 16163 w 522949"/>
                  <a:gd name="connsiteY7" fmla="*/ 34977 h 425666"/>
                  <a:gd name="connsiteX8" fmla="*/ 134534 w 522949"/>
                  <a:gd name="connsiteY8" fmla="*/ 16143 h 425666"/>
                  <a:gd name="connsiteX9" fmla="*/ 398391 w 522949"/>
                  <a:gd name="connsiteY9" fmla="*/ 207484 h 425666"/>
                  <a:gd name="connsiteX10" fmla="*/ 520402 w 522949"/>
                  <a:gd name="connsiteY10" fmla="*/ 296104 h 425666"/>
                  <a:gd name="connsiteX11" fmla="*/ 522950 w 522949"/>
                  <a:gd name="connsiteY11" fmla="*/ 348147 h 425666"/>
                  <a:gd name="connsiteX12" fmla="*/ 522950 w 522949"/>
                  <a:gd name="connsiteY12" fmla="*/ 348147 h 42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949" h="425666">
                    <a:moveTo>
                      <a:pt x="522950" y="348147"/>
                    </a:moveTo>
                    <a:lnTo>
                      <a:pt x="522950" y="354971"/>
                    </a:lnTo>
                    <a:cubicBezTo>
                      <a:pt x="522950" y="394095"/>
                      <a:pt x="491287" y="425667"/>
                      <a:pt x="452345" y="425667"/>
                    </a:cubicBezTo>
                    <a:lnTo>
                      <a:pt x="410310" y="425667"/>
                    </a:lnTo>
                    <a:lnTo>
                      <a:pt x="389748" y="410745"/>
                    </a:lnTo>
                    <a:lnTo>
                      <a:pt x="34997" y="153530"/>
                    </a:lnTo>
                    <a:cubicBezTo>
                      <a:pt x="-2853" y="126053"/>
                      <a:pt x="-11315" y="72917"/>
                      <a:pt x="16072" y="35159"/>
                    </a:cubicBezTo>
                    <a:lnTo>
                      <a:pt x="16163" y="34977"/>
                    </a:lnTo>
                    <a:cubicBezTo>
                      <a:pt x="43640" y="-2873"/>
                      <a:pt x="96593" y="-11335"/>
                      <a:pt x="134534" y="16143"/>
                    </a:cubicBezTo>
                    <a:lnTo>
                      <a:pt x="398391" y="207484"/>
                    </a:lnTo>
                    <a:lnTo>
                      <a:pt x="520402" y="296104"/>
                    </a:lnTo>
                    <a:cubicBezTo>
                      <a:pt x="522131" y="313209"/>
                      <a:pt x="522950" y="330587"/>
                      <a:pt x="522950" y="348147"/>
                    </a:cubicBezTo>
                    <a:lnTo>
                      <a:pt x="522950" y="348147"/>
                    </a:lnTo>
                    <a:close/>
                  </a:path>
                </a:pathLst>
              </a:custGeom>
              <a:solidFill>
                <a:srgbClr val="F7FC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28" name="Freeform: Shape 73">
                <a:extLst>
                  <a:ext uri="{FF2B5EF4-FFF2-40B4-BE49-F238E27FC236}">
                    <a16:creationId xmlns:a16="http://schemas.microsoft.com/office/drawing/2014/main" id="{AF6D2810-AE2A-4BC2-942B-582935303FCC}"/>
                  </a:ext>
                </a:extLst>
              </p:cNvPr>
              <p:cNvSpPr/>
              <p:nvPr/>
            </p:nvSpPr>
            <p:spPr>
              <a:xfrm>
                <a:off x="5763540" y="3215747"/>
                <a:ext cx="507878" cy="394367"/>
              </a:xfrm>
              <a:custGeom>
                <a:avLst/>
                <a:gdLst>
                  <a:gd name="connsiteX0" fmla="*/ 507879 w 507878"/>
                  <a:gd name="connsiteY0" fmla="*/ 348238 h 394367"/>
                  <a:gd name="connsiteX1" fmla="*/ 507879 w 507878"/>
                  <a:gd name="connsiteY1" fmla="*/ 355062 h 394367"/>
                  <a:gd name="connsiteX2" fmla="*/ 495959 w 507878"/>
                  <a:gd name="connsiteY2" fmla="*/ 394368 h 394367"/>
                  <a:gd name="connsiteX3" fmla="*/ 399424 w 507878"/>
                  <a:gd name="connsiteY3" fmla="*/ 324400 h 394367"/>
                  <a:gd name="connsiteX4" fmla="*/ 13102 w 507878"/>
                  <a:gd name="connsiteY4" fmla="*/ 44257 h 394367"/>
                  <a:gd name="connsiteX5" fmla="*/ 0 w 507878"/>
                  <a:gd name="connsiteY5" fmla="*/ 36523 h 394367"/>
                  <a:gd name="connsiteX6" fmla="*/ 819 w 507878"/>
                  <a:gd name="connsiteY6" fmla="*/ 35340 h 394367"/>
                  <a:gd name="connsiteX7" fmla="*/ 910 w 507878"/>
                  <a:gd name="connsiteY7" fmla="*/ 35158 h 394367"/>
                  <a:gd name="connsiteX8" fmla="*/ 1001 w 507878"/>
                  <a:gd name="connsiteY8" fmla="*/ 34977 h 394367"/>
                  <a:gd name="connsiteX9" fmla="*/ 119372 w 507878"/>
                  <a:gd name="connsiteY9" fmla="*/ 16143 h 394367"/>
                  <a:gd name="connsiteX10" fmla="*/ 505331 w 507878"/>
                  <a:gd name="connsiteY10" fmla="*/ 296195 h 394367"/>
                  <a:gd name="connsiteX11" fmla="*/ 507879 w 507878"/>
                  <a:gd name="connsiteY11" fmla="*/ 348238 h 394367"/>
                  <a:gd name="connsiteX12" fmla="*/ 507879 w 507878"/>
                  <a:gd name="connsiteY12" fmla="*/ 348238 h 39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78" h="394367">
                    <a:moveTo>
                      <a:pt x="507879" y="348238"/>
                    </a:moveTo>
                    <a:lnTo>
                      <a:pt x="507879" y="355062"/>
                    </a:lnTo>
                    <a:cubicBezTo>
                      <a:pt x="507879" y="369620"/>
                      <a:pt x="503511" y="383085"/>
                      <a:pt x="495959" y="394368"/>
                    </a:cubicBezTo>
                    <a:lnTo>
                      <a:pt x="399424" y="324400"/>
                    </a:lnTo>
                    <a:lnTo>
                      <a:pt x="13102" y="44257"/>
                    </a:lnTo>
                    <a:cubicBezTo>
                      <a:pt x="8916" y="41254"/>
                      <a:pt x="4549" y="38616"/>
                      <a:pt x="0" y="36523"/>
                    </a:cubicBezTo>
                    <a:cubicBezTo>
                      <a:pt x="273" y="36068"/>
                      <a:pt x="455" y="35705"/>
                      <a:pt x="819" y="35340"/>
                    </a:cubicBezTo>
                    <a:cubicBezTo>
                      <a:pt x="819" y="35250"/>
                      <a:pt x="819" y="35250"/>
                      <a:pt x="910" y="35158"/>
                    </a:cubicBezTo>
                    <a:lnTo>
                      <a:pt x="1001" y="34977"/>
                    </a:lnTo>
                    <a:cubicBezTo>
                      <a:pt x="28478" y="-2873"/>
                      <a:pt x="81431" y="-11335"/>
                      <a:pt x="119372" y="16143"/>
                    </a:cubicBezTo>
                    <a:lnTo>
                      <a:pt x="505331" y="296195"/>
                    </a:lnTo>
                    <a:cubicBezTo>
                      <a:pt x="507060" y="313300"/>
                      <a:pt x="507879" y="330678"/>
                      <a:pt x="507879" y="348238"/>
                    </a:cubicBezTo>
                    <a:lnTo>
                      <a:pt x="507879" y="348238"/>
                    </a:lnTo>
                    <a:close/>
                  </a:path>
                </a:pathLst>
              </a:custGeom>
              <a:solidFill>
                <a:srgbClr val="F2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29" name="Freeform: Shape 74">
                <a:extLst>
                  <a:ext uri="{FF2B5EF4-FFF2-40B4-BE49-F238E27FC236}">
                    <a16:creationId xmlns:a16="http://schemas.microsoft.com/office/drawing/2014/main" id="{D8EDD768-DEFD-4A02-948D-39A83E0FEAC0}"/>
                  </a:ext>
                </a:extLst>
              </p:cNvPr>
              <p:cNvSpPr/>
              <p:nvPr/>
            </p:nvSpPr>
            <p:spPr>
              <a:xfrm>
                <a:off x="5748356" y="3215929"/>
                <a:ext cx="235822" cy="226955"/>
              </a:xfrm>
              <a:custGeom>
                <a:avLst/>
                <a:gdLst>
                  <a:gd name="connsiteX0" fmla="*/ 235823 w 235822"/>
                  <a:gd name="connsiteY0" fmla="*/ 89568 h 226955"/>
                  <a:gd name="connsiteX1" fmla="*/ 185872 w 235822"/>
                  <a:gd name="connsiteY1" fmla="*/ 158443 h 226955"/>
                  <a:gd name="connsiteX2" fmla="*/ 136285 w 235822"/>
                  <a:gd name="connsiteY2" fmla="*/ 226955 h 226955"/>
                  <a:gd name="connsiteX3" fmla="*/ 35019 w 235822"/>
                  <a:gd name="connsiteY3" fmla="*/ 153530 h 226955"/>
                  <a:gd name="connsiteX4" fmla="*/ 15184 w 235822"/>
                  <a:gd name="connsiteY4" fmla="*/ 36523 h 226955"/>
                  <a:gd name="connsiteX5" fmla="*/ 16003 w 235822"/>
                  <a:gd name="connsiteY5" fmla="*/ 35340 h 226955"/>
                  <a:gd name="connsiteX6" fmla="*/ 16094 w 235822"/>
                  <a:gd name="connsiteY6" fmla="*/ 35158 h 226955"/>
                  <a:gd name="connsiteX7" fmla="*/ 16185 w 235822"/>
                  <a:gd name="connsiteY7" fmla="*/ 34976 h 226955"/>
                  <a:gd name="connsiteX8" fmla="*/ 134557 w 235822"/>
                  <a:gd name="connsiteY8" fmla="*/ 16143 h 226955"/>
                  <a:gd name="connsiteX9" fmla="*/ 235823 w 235822"/>
                  <a:gd name="connsiteY9" fmla="*/ 89568 h 22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822" h="226955">
                    <a:moveTo>
                      <a:pt x="235823" y="89568"/>
                    </a:moveTo>
                    <a:lnTo>
                      <a:pt x="185872" y="158443"/>
                    </a:lnTo>
                    <a:lnTo>
                      <a:pt x="136285" y="226955"/>
                    </a:lnTo>
                    <a:lnTo>
                      <a:pt x="35019" y="153530"/>
                    </a:lnTo>
                    <a:cubicBezTo>
                      <a:pt x="-2467" y="126417"/>
                      <a:pt x="-11111" y="74191"/>
                      <a:pt x="15184" y="36523"/>
                    </a:cubicBezTo>
                    <a:cubicBezTo>
                      <a:pt x="15457" y="36068"/>
                      <a:pt x="15639" y="35704"/>
                      <a:pt x="16003" y="35340"/>
                    </a:cubicBezTo>
                    <a:cubicBezTo>
                      <a:pt x="16003" y="35249"/>
                      <a:pt x="16003" y="35249"/>
                      <a:pt x="16094" y="35158"/>
                    </a:cubicBezTo>
                    <a:lnTo>
                      <a:pt x="16185" y="34976"/>
                    </a:lnTo>
                    <a:cubicBezTo>
                      <a:pt x="43663" y="-2873"/>
                      <a:pt x="96615" y="-11335"/>
                      <a:pt x="134557" y="16143"/>
                    </a:cubicBezTo>
                    <a:lnTo>
                      <a:pt x="235823" y="89568"/>
                    </a:lnTo>
                    <a:close/>
                  </a:path>
                </a:pathLst>
              </a:custGeom>
              <a:solidFill>
                <a:srgbClr val="99D4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30" name="Freeform: Shape 75">
                <a:extLst>
                  <a:ext uri="{FF2B5EF4-FFF2-40B4-BE49-F238E27FC236}">
                    <a16:creationId xmlns:a16="http://schemas.microsoft.com/office/drawing/2014/main" id="{353B3BB7-2A7F-4C96-80A7-BFF23E0E2F12}"/>
                  </a:ext>
                </a:extLst>
              </p:cNvPr>
              <p:cNvSpPr/>
              <p:nvPr/>
            </p:nvSpPr>
            <p:spPr>
              <a:xfrm>
                <a:off x="5763540" y="3215838"/>
                <a:ext cx="220638" cy="158534"/>
              </a:xfrm>
              <a:custGeom>
                <a:avLst/>
                <a:gdLst>
                  <a:gd name="connsiteX0" fmla="*/ 220639 w 220638"/>
                  <a:gd name="connsiteY0" fmla="*/ 89659 h 158534"/>
                  <a:gd name="connsiteX1" fmla="*/ 170688 w 220638"/>
                  <a:gd name="connsiteY1" fmla="*/ 158534 h 158534"/>
                  <a:gd name="connsiteX2" fmla="*/ 13102 w 220638"/>
                  <a:gd name="connsiteY2" fmla="*/ 44257 h 158534"/>
                  <a:gd name="connsiteX3" fmla="*/ 0 w 220638"/>
                  <a:gd name="connsiteY3" fmla="*/ 36523 h 158534"/>
                  <a:gd name="connsiteX4" fmla="*/ 819 w 220638"/>
                  <a:gd name="connsiteY4" fmla="*/ 35340 h 158534"/>
                  <a:gd name="connsiteX5" fmla="*/ 910 w 220638"/>
                  <a:gd name="connsiteY5" fmla="*/ 35159 h 158534"/>
                  <a:gd name="connsiteX6" fmla="*/ 1001 w 220638"/>
                  <a:gd name="connsiteY6" fmla="*/ 34977 h 158534"/>
                  <a:gd name="connsiteX7" fmla="*/ 119372 w 220638"/>
                  <a:gd name="connsiteY7" fmla="*/ 16143 h 158534"/>
                  <a:gd name="connsiteX8" fmla="*/ 220639 w 220638"/>
                  <a:gd name="connsiteY8" fmla="*/ 89659 h 158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0638" h="158534">
                    <a:moveTo>
                      <a:pt x="220639" y="89659"/>
                    </a:moveTo>
                    <a:lnTo>
                      <a:pt x="170688" y="158534"/>
                    </a:lnTo>
                    <a:lnTo>
                      <a:pt x="13102" y="44257"/>
                    </a:lnTo>
                    <a:cubicBezTo>
                      <a:pt x="8916" y="41255"/>
                      <a:pt x="4549" y="38616"/>
                      <a:pt x="0" y="36523"/>
                    </a:cubicBezTo>
                    <a:cubicBezTo>
                      <a:pt x="273" y="36068"/>
                      <a:pt x="455" y="35704"/>
                      <a:pt x="819" y="35340"/>
                    </a:cubicBezTo>
                    <a:cubicBezTo>
                      <a:pt x="819" y="35249"/>
                      <a:pt x="819" y="35249"/>
                      <a:pt x="910" y="35159"/>
                    </a:cubicBezTo>
                    <a:lnTo>
                      <a:pt x="1001" y="34977"/>
                    </a:lnTo>
                    <a:cubicBezTo>
                      <a:pt x="28478" y="-2873"/>
                      <a:pt x="81431" y="-11335"/>
                      <a:pt x="119372" y="16143"/>
                    </a:cubicBezTo>
                    <a:lnTo>
                      <a:pt x="220639" y="89659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31" name="Freeform: Shape 76">
                <a:extLst>
                  <a:ext uri="{FF2B5EF4-FFF2-40B4-BE49-F238E27FC236}">
                    <a16:creationId xmlns:a16="http://schemas.microsoft.com/office/drawing/2014/main" id="{F057F429-4185-4E8F-A795-DBAECF0ECD5B}"/>
                  </a:ext>
                </a:extLst>
              </p:cNvPr>
              <p:cNvSpPr/>
              <p:nvPr/>
            </p:nvSpPr>
            <p:spPr>
              <a:xfrm>
                <a:off x="5886002" y="2030836"/>
                <a:ext cx="168912" cy="190277"/>
              </a:xfrm>
              <a:custGeom>
                <a:avLst/>
                <a:gdLst>
                  <a:gd name="connsiteX0" fmla="*/ 15926 w 168912"/>
                  <a:gd name="connsiteY0" fmla="*/ 54005 h 190277"/>
                  <a:gd name="connsiteX1" fmla="*/ 113280 w 168912"/>
                  <a:gd name="connsiteY1" fmla="*/ 169829 h 190277"/>
                  <a:gd name="connsiteX2" fmla="*/ 167599 w 168912"/>
                  <a:gd name="connsiteY2" fmla="*/ 154179 h 190277"/>
                  <a:gd name="connsiteX3" fmla="*/ 40675 w 168912"/>
                  <a:gd name="connsiteY3" fmla="*/ 3235 h 190277"/>
                  <a:gd name="connsiteX4" fmla="*/ 15926 w 168912"/>
                  <a:gd name="connsiteY4" fmla="*/ 54005 h 190277"/>
                  <a:gd name="connsiteX5" fmla="*/ 15926 w 168912"/>
                  <a:gd name="connsiteY5" fmla="*/ 54005 h 19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12" h="190277">
                    <a:moveTo>
                      <a:pt x="15926" y="54005"/>
                    </a:moveTo>
                    <a:cubicBezTo>
                      <a:pt x="63148" y="77024"/>
                      <a:pt x="98632" y="119332"/>
                      <a:pt x="113280" y="169829"/>
                    </a:cubicBezTo>
                    <a:cubicBezTo>
                      <a:pt x="123835" y="205950"/>
                      <a:pt x="177971" y="190118"/>
                      <a:pt x="167599" y="154179"/>
                    </a:cubicBezTo>
                    <a:cubicBezTo>
                      <a:pt x="148492" y="88306"/>
                      <a:pt x="102271" y="33260"/>
                      <a:pt x="40675" y="3235"/>
                    </a:cubicBezTo>
                    <a:cubicBezTo>
                      <a:pt x="7101" y="-13233"/>
                      <a:pt x="-17556" y="37718"/>
                      <a:pt x="15926" y="54005"/>
                    </a:cubicBezTo>
                    <a:lnTo>
                      <a:pt x="15926" y="54005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32" name="Freeform: Shape 77">
                <a:extLst>
                  <a:ext uri="{FF2B5EF4-FFF2-40B4-BE49-F238E27FC236}">
                    <a16:creationId xmlns:a16="http://schemas.microsoft.com/office/drawing/2014/main" id="{A1DA2535-FD5A-4417-B548-583D8E2CA116}"/>
                  </a:ext>
                </a:extLst>
              </p:cNvPr>
              <p:cNvSpPr/>
              <p:nvPr/>
            </p:nvSpPr>
            <p:spPr>
              <a:xfrm>
                <a:off x="6006743" y="2258997"/>
                <a:ext cx="56501" cy="79987"/>
              </a:xfrm>
              <a:custGeom>
                <a:avLst/>
                <a:gdLst>
                  <a:gd name="connsiteX0" fmla="*/ 0 w 56501"/>
                  <a:gd name="connsiteY0" fmla="*/ 28012 h 79987"/>
                  <a:gd name="connsiteX1" fmla="*/ 0 w 56501"/>
                  <a:gd name="connsiteY1" fmla="*/ 51941 h 79987"/>
                  <a:gd name="connsiteX2" fmla="*/ 56502 w 56501"/>
                  <a:gd name="connsiteY2" fmla="*/ 51941 h 79987"/>
                  <a:gd name="connsiteX3" fmla="*/ 56502 w 56501"/>
                  <a:gd name="connsiteY3" fmla="*/ 28012 h 79987"/>
                  <a:gd name="connsiteX4" fmla="*/ 0 w 56501"/>
                  <a:gd name="connsiteY4" fmla="*/ 28012 h 79987"/>
                  <a:gd name="connsiteX5" fmla="*/ 0 w 56501"/>
                  <a:gd name="connsiteY5" fmla="*/ 28012 h 79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01" h="79987">
                    <a:moveTo>
                      <a:pt x="0" y="28012"/>
                    </a:moveTo>
                    <a:lnTo>
                      <a:pt x="0" y="51941"/>
                    </a:lnTo>
                    <a:cubicBezTo>
                      <a:pt x="0" y="89427"/>
                      <a:pt x="56502" y="89245"/>
                      <a:pt x="56502" y="51941"/>
                    </a:cubicBezTo>
                    <a:lnTo>
                      <a:pt x="56502" y="28012"/>
                    </a:lnTo>
                    <a:cubicBezTo>
                      <a:pt x="56502" y="-9292"/>
                      <a:pt x="0" y="-9383"/>
                      <a:pt x="0" y="28012"/>
                    </a:cubicBezTo>
                    <a:lnTo>
                      <a:pt x="0" y="28012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33" name="Freeform: Shape 78">
                <a:extLst>
                  <a:ext uri="{FF2B5EF4-FFF2-40B4-BE49-F238E27FC236}">
                    <a16:creationId xmlns:a16="http://schemas.microsoft.com/office/drawing/2014/main" id="{2439BDB7-5961-43D8-9EBB-12E79BB3DC98}"/>
                  </a:ext>
                </a:extLst>
              </p:cNvPr>
              <p:cNvSpPr/>
              <p:nvPr/>
            </p:nvSpPr>
            <p:spPr>
              <a:xfrm>
                <a:off x="5617418" y="2580049"/>
                <a:ext cx="237561" cy="281985"/>
              </a:xfrm>
              <a:custGeom>
                <a:avLst/>
                <a:gdLst>
                  <a:gd name="connsiteX0" fmla="*/ 0 w 237561"/>
                  <a:gd name="connsiteY0" fmla="*/ 117848 h 281985"/>
                  <a:gd name="connsiteX1" fmla="*/ 0 w 237561"/>
                  <a:gd name="connsiteY1" fmla="*/ 195095 h 281985"/>
                  <a:gd name="connsiteX2" fmla="*/ 86708 w 237561"/>
                  <a:gd name="connsiteY2" fmla="*/ 281986 h 281985"/>
                  <a:gd name="connsiteX3" fmla="*/ 150853 w 237561"/>
                  <a:gd name="connsiteY3" fmla="*/ 281986 h 281985"/>
                  <a:gd name="connsiteX4" fmla="*/ 237562 w 237561"/>
                  <a:gd name="connsiteY4" fmla="*/ 195095 h 281985"/>
                  <a:gd name="connsiteX5" fmla="*/ 237562 w 237561"/>
                  <a:gd name="connsiteY5" fmla="*/ 117848 h 281985"/>
                  <a:gd name="connsiteX6" fmla="*/ 0 w 237561"/>
                  <a:gd name="connsiteY6" fmla="*/ 117848 h 281985"/>
                  <a:gd name="connsiteX7" fmla="*/ 0 w 237561"/>
                  <a:gd name="connsiteY7" fmla="*/ 117848 h 281985"/>
                  <a:gd name="connsiteX8" fmla="*/ 56501 w 237561"/>
                  <a:gd name="connsiteY8" fmla="*/ 117848 h 281985"/>
                  <a:gd name="connsiteX9" fmla="*/ 181151 w 237561"/>
                  <a:gd name="connsiteY9" fmla="*/ 117848 h 281985"/>
                  <a:gd name="connsiteX10" fmla="*/ 181151 w 237561"/>
                  <a:gd name="connsiteY10" fmla="*/ 195095 h 281985"/>
                  <a:gd name="connsiteX11" fmla="*/ 150944 w 237561"/>
                  <a:gd name="connsiteY11" fmla="*/ 225393 h 281985"/>
                  <a:gd name="connsiteX12" fmla="*/ 86800 w 237561"/>
                  <a:gd name="connsiteY12" fmla="*/ 225393 h 281985"/>
                  <a:gd name="connsiteX13" fmla="*/ 56592 w 237561"/>
                  <a:gd name="connsiteY13" fmla="*/ 195095 h 281985"/>
                  <a:gd name="connsiteX14" fmla="*/ 56592 w 237561"/>
                  <a:gd name="connsiteY14" fmla="*/ 117848 h 281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1" h="281985">
                    <a:moveTo>
                      <a:pt x="0" y="117848"/>
                    </a:moveTo>
                    <a:lnTo>
                      <a:pt x="0" y="195095"/>
                    </a:lnTo>
                    <a:cubicBezTo>
                      <a:pt x="0" y="242953"/>
                      <a:pt x="38941" y="281986"/>
                      <a:pt x="86708" y="281986"/>
                    </a:cubicBezTo>
                    <a:lnTo>
                      <a:pt x="150853" y="281986"/>
                    </a:lnTo>
                    <a:cubicBezTo>
                      <a:pt x="198711" y="281986"/>
                      <a:pt x="237562" y="242953"/>
                      <a:pt x="237562" y="195095"/>
                    </a:cubicBezTo>
                    <a:lnTo>
                      <a:pt x="237562" y="117848"/>
                    </a:lnTo>
                    <a:cubicBezTo>
                      <a:pt x="237653" y="-39374"/>
                      <a:pt x="0" y="-39192"/>
                      <a:pt x="0" y="117848"/>
                    </a:cubicBezTo>
                    <a:lnTo>
                      <a:pt x="0" y="117848"/>
                    </a:lnTo>
                    <a:close/>
                    <a:moveTo>
                      <a:pt x="56501" y="117848"/>
                    </a:moveTo>
                    <a:cubicBezTo>
                      <a:pt x="56501" y="35416"/>
                      <a:pt x="181151" y="35507"/>
                      <a:pt x="181151" y="117848"/>
                    </a:cubicBezTo>
                    <a:lnTo>
                      <a:pt x="181151" y="195095"/>
                    </a:lnTo>
                    <a:cubicBezTo>
                      <a:pt x="181151" y="211745"/>
                      <a:pt x="167594" y="225393"/>
                      <a:pt x="150944" y="225393"/>
                    </a:cubicBezTo>
                    <a:lnTo>
                      <a:pt x="86800" y="225393"/>
                    </a:lnTo>
                    <a:cubicBezTo>
                      <a:pt x="70149" y="225393"/>
                      <a:pt x="56592" y="211745"/>
                      <a:pt x="56592" y="195095"/>
                    </a:cubicBezTo>
                    <a:lnTo>
                      <a:pt x="56592" y="117848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34" name="Freeform: Shape 79">
                <a:extLst>
                  <a:ext uri="{FF2B5EF4-FFF2-40B4-BE49-F238E27FC236}">
                    <a16:creationId xmlns:a16="http://schemas.microsoft.com/office/drawing/2014/main" id="{852896AF-F886-4E5D-B318-69095131E035}"/>
                  </a:ext>
                </a:extLst>
              </p:cNvPr>
              <p:cNvSpPr/>
              <p:nvPr/>
            </p:nvSpPr>
            <p:spPr>
              <a:xfrm>
                <a:off x="5819052" y="2450524"/>
                <a:ext cx="158928" cy="129365"/>
              </a:xfrm>
              <a:custGeom>
                <a:avLst/>
                <a:gdLst>
                  <a:gd name="connsiteX0" fmla="*/ 28467 w 158928"/>
                  <a:gd name="connsiteY0" fmla="*/ 129366 h 129365"/>
                  <a:gd name="connsiteX1" fmla="*/ 130917 w 158928"/>
                  <a:gd name="connsiteY1" fmla="*/ 129366 h 129365"/>
                  <a:gd name="connsiteX2" fmla="*/ 130917 w 158928"/>
                  <a:gd name="connsiteY2" fmla="*/ 72864 h 129365"/>
                  <a:gd name="connsiteX3" fmla="*/ 96615 w 158928"/>
                  <a:gd name="connsiteY3" fmla="*/ 72864 h 129365"/>
                  <a:gd name="connsiteX4" fmla="*/ 120818 w 158928"/>
                  <a:gd name="connsiteY4" fmla="*/ 48662 h 129365"/>
                  <a:gd name="connsiteX5" fmla="*/ 80875 w 158928"/>
                  <a:gd name="connsiteY5" fmla="*/ 8628 h 129365"/>
                  <a:gd name="connsiteX6" fmla="*/ 8451 w 158928"/>
                  <a:gd name="connsiteY6" fmla="*/ 81144 h 129365"/>
                  <a:gd name="connsiteX7" fmla="*/ 28467 w 158928"/>
                  <a:gd name="connsiteY7" fmla="*/ 129366 h 129365"/>
                  <a:gd name="connsiteX8" fmla="*/ 28467 w 158928"/>
                  <a:gd name="connsiteY8" fmla="*/ 129366 h 129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928" h="129365">
                    <a:moveTo>
                      <a:pt x="28467" y="129366"/>
                    </a:moveTo>
                    <a:lnTo>
                      <a:pt x="130917" y="129366"/>
                    </a:lnTo>
                    <a:cubicBezTo>
                      <a:pt x="168220" y="129366"/>
                      <a:pt x="168311" y="72864"/>
                      <a:pt x="130917" y="72864"/>
                    </a:cubicBezTo>
                    <a:lnTo>
                      <a:pt x="96615" y="72864"/>
                    </a:lnTo>
                    <a:lnTo>
                      <a:pt x="120818" y="48662"/>
                    </a:lnTo>
                    <a:cubicBezTo>
                      <a:pt x="147112" y="22367"/>
                      <a:pt x="107442" y="-17757"/>
                      <a:pt x="80875" y="8628"/>
                    </a:cubicBezTo>
                    <a:lnTo>
                      <a:pt x="8451" y="81144"/>
                    </a:lnTo>
                    <a:cubicBezTo>
                      <a:pt x="-9837" y="99341"/>
                      <a:pt x="3719" y="129366"/>
                      <a:pt x="28467" y="129366"/>
                    </a:cubicBezTo>
                    <a:lnTo>
                      <a:pt x="28467" y="129366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35" name="Freeform: Shape 80">
                <a:extLst>
                  <a:ext uri="{FF2B5EF4-FFF2-40B4-BE49-F238E27FC236}">
                    <a16:creationId xmlns:a16="http://schemas.microsoft.com/office/drawing/2014/main" id="{7434385C-4429-4BDA-B2A1-2D01B6D4499C}"/>
                  </a:ext>
                </a:extLst>
              </p:cNvPr>
              <p:cNvSpPr/>
              <p:nvPr/>
            </p:nvSpPr>
            <p:spPr>
              <a:xfrm>
                <a:off x="5494508" y="2450385"/>
                <a:ext cx="158866" cy="129505"/>
              </a:xfrm>
              <a:custGeom>
                <a:avLst/>
                <a:gdLst>
                  <a:gd name="connsiteX0" fmla="*/ 130461 w 158866"/>
                  <a:gd name="connsiteY0" fmla="*/ 129505 h 129505"/>
                  <a:gd name="connsiteX1" fmla="*/ 150478 w 158866"/>
                  <a:gd name="connsiteY1" fmla="*/ 81192 h 129505"/>
                  <a:gd name="connsiteX2" fmla="*/ 78054 w 158866"/>
                  <a:gd name="connsiteY2" fmla="*/ 8677 h 129505"/>
                  <a:gd name="connsiteX3" fmla="*/ 38112 w 158866"/>
                  <a:gd name="connsiteY3" fmla="*/ 48710 h 129505"/>
                  <a:gd name="connsiteX4" fmla="*/ 62313 w 158866"/>
                  <a:gd name="connsiteY4" fmla="*/ 72912 h 129505"/>
                  <a:gd name="connsiteX5" fmla="*/ 28012 w 158866"/>
                  <a:gd name="connsiteY5" fmla="*/ 72912 h 129505"/>
                  <a:gd name="connsiteX6" fmla="*/ 28012 w 158866"/>
                  <a:gd name="connsiteY6" fmla="*/ 129414 h 129505"/>
                  <a:gd name="connsiteX7" fmla="*/ 130461 w 158866"/>
                  <a:gd name="connsiteY7" fmla="*/ 129414 h 1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8866" h="129505">
                    <a:moveTo>
                      <a:pt x="130461" y="129505"/>
                    </a:moveTo>
                    <a:cubicBezTo>
                      <a:pt x="155301" y="129505"/>
                      <a:pt x="168584" y="99298"/>
                      <a:pt x="150478" y="81192"/>
                    </a:cubicBezTo>
                    <a:lnTo>
                      <a:pt x="78054" y="8677"/>
                    </a:lnTo>
                    <a:cubicBezTo>
                      <a:pt x="51395" y="-17800"/>
                      <a:pt x="11726" y="22325"/>
                      <a:pt x="38112" y="48710"/>
                    </a:cubicBezTo>
                    <a:lnTo>
                      <a:pt x="62313" y="72912"/>
                    </a:lnTo>
                    <a:lnTo>
                      <a:pt x="28012" y="72912"/>
                    </a:lnTo>
                    <a:cubicBezTo>
                      <a:pt x="-9292" y="72912"/>
                      <a:pt x="-9383" y="129414"/>
                      <a:pt x="28012" y="129414"/>
                    </a:cubicBezTo>
                    <a:lnTo>
                      <a:pt x="130461" y="129414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36" name="Freeform: Shape 81">
                <a:extLst>
                  <a:ext uri="{FF2B5EF4-FFF2-40B4-BE49-F238E27FC236}">
                    <a16:creationId xmlns:a16="http://schemas.microsoft.com/office/drawing/2014/main" id="{30BB248E-68DF-4776-89FD-561AD8A8B827}"/>
                  </a:ext>
                </a:extLst>
              </p:cNvPr>
              <p:cNvSpPr/>
              <p:nvPr/>
            </p:nvSpPr>
            <p:spPr>
              <a:xfrm>
                <a:off x="4952042" y="2716808"/>
                <a:ext cx="279262" cy="190901"/>
              </a:xfrm>
              <a:custGeom>
                <a:avLst/>
                <a:gdLst>
                  <a:gd name="connsiteX0" fmla="*/ 245117 w 279262"/>
                  <a:gd name="connsiteY0" fmla="*/ 102191 h 190901"/>
                  <a:gd name="connsiteX1" fmla="*/ 101906 w 279262"/>
                  <a:gd name="connsiteY1" fmla="*/ 133490 h 190901"/>
                  <a:gd name="connsiteX2" fmla="*/ 81252 w 279262"/>
                  <a:gd name="connsiteY2" fmla="*/ 61157 h 190901"/>
                  <a:gd name="connsiteX3" fmla="*/ 98175 w 279262"/>
                  <a:gd name="connsiteY3" fmla="*/ 55152 h 190901"/>
                  <a:gd name="connsiteX4" fmla="*/ 79159 w 279262"/>
                  <a:gd name="connsiteY4" fmla="*/ 1926 h 190901"/>
                  <a:gd name="connsiteX5" fmla="*/ 62236 w 279262"/>
                  <a:gd name="connsiteY5" fmla="*/ 7931 h 190901"/>
                  <a:gd name="connsiteX6" fmla="*/ 93899 w 279262"/>
                  <a:gd name="connsiteY6" fmla="*/ 190902 h 190901"/>
                  <a:gd name="connsiteX7" fmla="*/ 113916 w 279262"/>
                  <a:gd name="connsiteY7" fmla="*/ 188718 h 190901"/>
                  <a:gd name="connsiteX8" fmla="*/ 257127 w 279262"/>
                  <a:gd name="connsiteY8" fmla="*/ 157419 h 190901"/>
                  <a:gd name="connsiteX9" fmla="*/ 245117 w 279262"/>
                  <a:gd name="connsiteY9" fmla="*/ 102191 h 190901"/>
                  <a:gd name="connsiteX10" fmla="*/ 245117 w 279262"/>
                  <a:gd name="connsiteY10" fmla="*/ 102191 h 190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9262" h="190901">
                    <a:moveTo>
                      <a:pt x="245117" y="102191"/>
                    </a:moveTo>
                    <a:lnTo>
                      <a:pt x="101906" y="133490"/>
                    </a:lnTo>
                    <a:cubicBezTo>
                      <a:pt x="56231" y="143407"/>
                      <a:pt x="37215" y="76897"/>
                      <a:pt x="81252" y="61157"/>
                    </a:cubicBezTo>
                    <a:lnTo>
                      <a:pt x="98175" y="55152"/>
                    </a:lnTo>
                    <a:cubicBezTo>
                      <a:pt x="133387" y="42596"/>
                      <a:pt x="114371" y="-10721"/>
                      <a:pt x="79159" y="1926"/>
                    </a:cubicBezTo>
                    <a:lnTo>
                      <a:pt x="62236" y="7931"/>
                    </a:lnTo>
                    <a:cubicBezTo>
                      <a:pt x="-36665" y="43142"/>
                      <a:pt x="-11461" y="190902"/>
                      <a:pt x="93899" y="190902"/>
                    </a:cubicBezTo>
                    <a:cubicBezTo>
                      <a:pt x="100541" y="190902"/>
                      <a:pt x="107183" y="190174"/>
                      <a:pt x="113916" y="188718"/>
                    </a:cubicBezTo>
                    <a:lnTo>
                      <a:pt x="257127" y="157419"/>
                    </a:lnTo>
                    <a:cubicBezTo>
                      <a:pt x="293793" y="149412"/>
                      <a:pt x="281511" y="94185"/>
                      <a:pt x="245117" y="102191"/>
                    </a:cubicBezTo>
                    <a:lnTo>
                      <a:pt x="245117" y="102191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37" name="Freeform: Shape 82">
                <a:extLst>
                  <a:ext uri="{FF2B5EF4-FFF2-40B4-BE49-F238E27FC236}">
                    <a16:creationId xmlns:a16="http://schemas.microsoft.com/office/drawing/2014/main" id="{A97057E2-B856-4914-8976-DDD1F415612B}"/>
                  </a:ext>
                </a:extLst>
              </p:cNvPr>
              <p:cNvSpPr/>
              <p:nvPr/>
            </p:nvSpPr>
            <p:spPr>
              <a:xfrm>
                <a:off x="5099039" y="2928773"/>
                <a:ext cx="146329" cy="76260"/>
              </a:xfrm>
              <a:custGeom>
                <a:avLst/>
                <a:gdLst>
                  <a:gd name="connsiteX0" fmla="*/ 112222 w 146329"/>
                  <a:gd name="connsiteY0" fmla="*/ 773 h 76260"/>
                  <a:gd name="connsiteX1" fmla="*/ 22147 w 146329"/>
                  <a:gd name="connsiteY1" fmla="*/ 20244 h 76260"/>
                  <a:gd name="connsiteX2" fmla="*/ 34066 w 146329"/>
                  <a:gd name="connsiteY2" fmla="*/ 75471 h 76260"/>
                  <a:gd name="connsiteX3" fmla="*/ 124141 w 146329"/>
                  <a:gd name="connsiteY3" fmla="*/ 56001 h 76260"/>
                  <a:gd name="connsiteX4" fmla="*/ 112222 w 146329"/>
                  <a:gd name="connsiteY4" fmla="*/ 773 h 76260"/>
                  <a:gd name="connsiteX5" fmla="*/ 112222 w 146329"/>
                  <a:gd name="connsiteY5" fmla="*/ 773 h 7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329" h="76260">
                    <a:moveTo>
                      <a:pt x="112222" y="773"/>
                    </a:moveTo>
                    <a:lnTo>
                      <a:pt x="22147" y="20244"/>
                    </a:lnTo>
                    <a:cubicBezTo>
                      <a:pt x="-14065" y="28068"/>
                      <a:pt x="-2874" y="83478"/>
                      <a:pt x="34066" y="75471"/>
                    </a:cubicBezTo>
                    <a:lnTo>
                      <a:pt x="124141" y="56001"/>
                    </a:lnTo>
                    <a:cubicBezTo>
                      <a:pt x="160717" y="48176"/>
                      <a:pt x="148798" y="-7143"/>
                      <a:pt x="112222" y="773"/>
                    </a:cubicBezTo>
                    <a:lnTo>
                      <a:pt x="112222" y="773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38" name="Freeform: Shape 83">
                <a:extLst>
                  <a:ext uri="{FF2B5EF4-FFF2-40B4-BE49-F238E27FC236}">
                    <a16:creationId xmlns:a16="http://schemas.microsoft.com/office/drawing/2014/main" id="{CC2BDD8D-B4F8-4DB9-B10E-ABCCF151B542}"/>
                  </a:ext>
                </a:extLst>
              </p:cNvPr>
              <p:cNvSpPr/>
              <p:nvPr/>
            </p:nvSpPr>
            <p:spPr>
              <a:xfrm>
                <a:off x="6241086" y="2716831"/>
                <a:ext cx="279262" cy="190878"/>
              </a:xfrm>
              <a:custGeom>
                <a:avLst/>
                <a:gdLst>
                  <a:gd name="connsiteX0" fmla="*/ 217033 w 279262"/>
                  <a:gd name="connsiteY0" fmla="*/ 7908 h 190878"/>
                  <a:gd name="connsiteX1" fmla="*/ 200110 w 279262"/>
                  <a:gd name="connsiteY1" fmla="*/ 1903 h 190878"/>
                  <a:gd name="connsiteX2" fmla="*/ 181094 w 279262"/>
                  <a:gd name="connsiteY2" fmla="*/ 55129 h 190878"/>
                  <a:gd name="connsiteX3" fmla="*/ 198018 w 279262"/>
                  <a:gd name="connsiteY3" fmla="*/ 61134 h 190878"/>
                  <a:gd name="connsiteX4" fmla="*/ 177364 w 279262"/>
                  <a:gd name="connsiteY4" fmla="*/ 133467 h 190878"/>
                  <a:gd name="connsiteX5" fmla="*/ 34154 w 279262"/>
                  <a:gd name="connsiteY5" fmla="*/ 102168 h 190878"/>
                  <a:gd name="connsiteX6" fmla="*/ 22053 w 279262"/>
                  <a:gd name="connsiteY6" fmla="*/ 157396 h 190878"/>
                  <a:gd name="connsiteX7" fmla="*/ 165263 w 279262"/>
                  <a:gd name="connsiteY7" fmla="*/ 188695 h 190878"/>
                  <a:gd name="connsiteX8" fmla="*/ 185280 w 279262"/>
                  <a:gd name="connsiteY8" fmla="*/ 190879 h 190878"/>
                  <a:gd name="connsiteX9" fmla="*/ 217033 w 279262"/>
                  <a:gd name="connsiteY9" fmla="*/ 7908 h 190878"/>
                  <a:gd name="connsiteX10" fmla="*/ 217033 w 279262"/>
                  <a:gd name="connsiteY10" fmla="*/ 7908 h 19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9262" h="190878">
                    <a:moveTo>
                      <a:pt x="217033" y="7908"/>
                    </a:moveTo>
                    <a:lnTo>
                      <a:pt x="200110" y="1903"/>
                    </a:lnTo>
                    <a:cubicBezTo>
                      <a:pt x="164990" y="-10653"/>
                      <a:pt x="145883" y="42573"/>
                      <a:pt x="181094" y="55129"/>
                    </a:cubicBezTo>
                    <a:lnTo>
                      <a:pt x="198018" y="61134"/>
                    </a:lnTo>
                    <a:cubicBezTo>
                      <a:pt x="242054" y="76874"/>
                      <a:pt x="223039" y="143385"/>
                      <a:pt x="177364" y="133467"/>
                    </a:cubicBezTo>
                    <a:lnTo>
                      <a:pt x="34154" y="102168"/>
                    </a:lnTo>
                    <a:cubicBezTo>
                      <a:pt x="-2331" y="94162"/>
                      <a:pt x="-14433" y="149390"/>
                      <a:pt x="22053" y="157396"/>
                    </a:cubicBezTo>
                    <a:lnTo>
                      <a:pt x="165263" y="188695"/>
                    </a:lnTo>
                    <a:cubicBezTo>
                      <a:pt x="171996" y="190151"/>
                      <a:pt x="178638" y="190879"/>
                      <a:pt x="185280" y="190879"/>
                    </a:cubicBezTo>
                    <a:cubicBezTo>
                      <a:pt x="290732" y="190879"/>
                      <a:pt x="315934" y="43119"/>
                      <a:pt x="217033" y="7908"/>
                    </a:cubicBezTo>
                    <a:lnTo>
                      <a:pt x="217033" y="7908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39" name="Freeform: Shape 84">
                <a:extLst>
                  <a:ext uri="{FF2B5EF4-FFF2-40B4-BE49-F238E27FC236}">
                    <a16:creationId xmlns:a16="http://schemas.microsoft.com/office/drawing/2014/main" id="{36E1F3F9-296B-49A0-AAAB-640E3FC96E72}"/>
                  </a:ext>
                </a:extLst>
              </p:cNvPr>
              <p:cNvSpPr/>
              <p:nvPr/>
            </p:nvSpPr>
            <p:spPr>
              <a:xfrm>
                <a:off x="6227069" y="2928698"/>
                <a:ext cx="146280" cy="76244"/>
              </a:xfrm>
              <a:custGeom>
                <a:avLst/>
                <a:gdLst>
                  <a:gd name="connsiteX0" fmla="*/ 124144 w 146280"/>
                  <a:gd name="connsiteY0" fmla="*/ 20228 h 76244"/>
                  <a:gd name="connsiteX1" fmla="*/ 34069 w 146280"/>
                  <a:gd name="connsiteY1" fmla="*/ 757 h 76244"/>
                  <a:gd name="connsiteX2" fmla="*/ 22150 w 146280"/>
                  <a:gd name="connsiteY2" fmla="*/ 55985 h 76244"/>
                  <a:gd name="connsiteX3" fmla="*/ 112225 w 146280"/>
                  <a:gd name="connsiteY3" fmla="*/ 75456 h 76244"/>
                  <a:gd name="connsiteX4" fmla="*/ 124144 w 146280"/>
                  <a:gd name="connsiteY4" fmla="*/ 20228 h 76244"/>
                  <a:gd name="connsiteX5" fmla="*/ 124144 w 146280"/>
                  <a:gd name="connsiteY5" fmla="*/ 20228 h 76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80" h="76244">
                    <a:moveTo>
                      <a:pt x="124144" y="20228"/>
                    </a:moveTo>
                    <a:lnTo>
                      <a:pt x="34069" y="757"/>
                    </a:lnTo>
                    <a:cubicBezTo>
                      <a:pt x="-2507" y="-7068"/>
                      <a:pt x="-14335" y="48160"/>
                      <a:pt x="22150" y="55985"/>
                    </a:cubicBezTo>
                    <a:lnTo>
                      <a:pt x="112225" y="75456"/>
                    </a:lnTo>
                    <a:cubicBezTo>
                      <a:pt x="149256" y="83463"/>
                      <a:pt x="160265" y="28053"/>
                      <a:pt x="124144" y="20228"/>
                    </a:cubicBezTo>
                    <a:lnTo>
                      <a:pt x="124144" y="20228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40" name="Freeform: Shape 85">
                <a:extLst>
                  <a:ext uri="{FF2B5EF4-FFF2-40B4-BE49-F238E27FC236}">
                    <a16:creationId xmlns:a16="http://schemas.microsoft.com/office/drawing/2014/main" id="{FF273D60-19A2-47AC-93ED-733EEF1591A6}"/>
                  </a:ext>
                </a:extLst>
              </p:cNvPr>
              <p:cNvSpPr/>
              <p:nvPr/>
            </p:nvSpPr>
            <p:spPr>
              <a:xfrm>
                <a:off x="5692117" y="3420592"/>
                <a:ext cx="88255" cy="88437"/>
              </a:xfrm>
              <a:custGeom>
                <a:avLst/>
                <a:gdLst>
                  <a:gd name="connsiteX0" fmla="*/ 88256 w 88255"/>
                  <a:gd name="connsiteY0" fmla="*/ 44219 h 88437"/>
                  <a:gd name="connsiteX1" fmla="*/ 44128 w 88255"/>
                  <a:gd name="connsiteY1" fmla="*/ 88438 h 88437"/>
                  <a:gd name="connsiteX2" fmla="*/ 0 w 88255"/>
                  <a:gd name="connsiteY2" fmla="*/ 44219 h 88437"/>
                  <a:gd name="connsiteX3" fmla="*/ 44128 w 88255"/>
                  <a:gd name="connsiteY3" fmla="*/ 0 h 88437"/>
                  <a:gd name="connsiteX4" fmla="*/ 88256 w 88255"/>
                  <a:gd name="connsiteY4" fmla="*/ 44219 h 88437"/>
                  <a:gd name="connsiteX5" fmla="*/ 88256 w 88255"/>
                  <a:gd name="connsiteY5" fmla="*/ 44219 h 8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55" h="88437">
                    <a:moveTo>
                      <a:pt x="88256" y="44219"/>
                    </a:moveTo>
                    <a:cubicBezTo>
                      <a:pt x="88256" y="68603"/>
                      <a:pt x="68512" y="88438"/>
                      <a:pt x="44128" y="88438"/>
                    </a:cubicBezTo>
                    <a:cubicBezTo>
                      <a:pt x="19744" y="88438"/>
                      <a:pt x="0" y="68694"/>
                      <a:pt x="0" y="44219"/>
                    </a:cubicBezTo>
                    <a:cubicBezTo>
                      <a:pt x="0" y="19744"/>
                      <a:pt x="19744" y="0"/>
                      <a:pt x="44128" y="0"/>
                    </a:cubicBezTo>
                    <a:cubicBezTo>
                      <a:pt x="68512" y="91"/>
                      <a:pt x="88256" y="19835"/>
                      <a:pt x="88256" y="44219"/>
                    </a:cubicBezTo>
                    <a:lnTo>
                      <a:pt x="88256" y="44219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41" name="Freeform: Shape 86">
                <a:extLst>
                  <a:ext uri="{FF2B5EF4-FFF2-40B4-BE49-F238E27FC236}">
                    <a16:creationId xmlns:a16="http://schemas.microsoft.com/office/drawing/2014/main" id="{131B9157-F0FC-46D6-8DB4-C400898022C6}"/>
                  </a:ext>
                </a:extLst>
              </p:cNvPr>
              <p:cNvSpPr/>
              <p:nvPr/>
            </p:nvSpPr>
            <p:spPr>
              <a:xfrm>
                <a:off x="5172866" y="1883946"/>
                <a:ext cx="1126941" cy="1785947"/>
              </a:xfrm>
              <a:custGeom>
                <a:avLst/>
                <a:gdLst>
                  <a:gd name="connsiteX0" fmla="*/ 915856 w 1126941"/>
                  <a:gd name="connsiteY0" fmla="*/ 1240218 h 1785946"/>
                  <a:gd name="connsiteX1" fmla="*/ 923772 w 1126941"/>
                  <a:gd name="connsiteY1" fmla="*/ 1240218 h 1785946"/>
                  <a:gd name="connsiteX2" fmla="*/ 975269 w 1126941"/>
                  <a:gd name="connsiteY2" fmla="*/ 1212285 h 1785946"/>
                  <a:gd name="connsiteX3" fmla="*/ 992283 w 1126941"/>
                  <a:gd name="connsiteY3" fmla="*/ 760817 h 1785946"/>
                  <a:gd name="connsiteX4" fmla="*/ 942515 w 1126941"/>
                  <a:gd name="connsiteY4" fmla="*/ 587036 h 1785946"/>
                  <a:gd name="connsiteX5" fmla="*/ 1003747 w 1126941"/>
                  <a:gd name="connsiteY5" fmla="*/ 523528 h 1785946"/>
                  <a:gd name="connsiteX6" fmla="*/ 1003747 w 1126941"/>
                  <a:gd name="connsiteY6" fmla="*/ 367580 h 1785946"/>
                  <a:gd name="connsiteX7" fmla="*/ 636350 w 1126941"/>
                  <a:gd name="connsiteY7" fmla="*/ 0 h 1785946"/>
                  <a:gd name="connsiteX8" fmla="*/ 490410 w 1126941"/>
                  <a:gd name="connsiteY8" fmla="*/ 0 h 1785946"/>
                  <a:gd name="connsiteX9" fmla="*/ 123012 w 1126941"/>
                  <a:gd name="connsiteY9" fmla="*/ 367580 h 1785946"/>
                  <a:gd name="connsiteX10" fmla="*/ 123012 w 1126941"/>
                  <a:gd name="connsiteY10" fmla="*/ 523983 h 1785946"/>
                  <a:gd name="connsiteX11" fmla="*/ 184154 w 1126941"/>
                  <a:gd name="connsiteY11" fmla="*/ 587491 h 1785946"/>
                  <a:gd name="connsiteX12" fmla="*/ 134567 w 1126941"/>
                  <a:gd name="connsiteY12" fmla="*/ 760817 h 1785946"/>
                  <a:gd name="connsiteX13" fmla="*/ 151673 w 1126941"/>
                  <a:gd name="connsiteY13" fmla="*/ 1212285 h 1785946"/>
                  <a:gd name="connsiteX14" fmla="*/ 203079 w 1126941"/>
                  <a:gd name="connsiteY14" fmla="*/ 1240218 h 1785946"/>
                  <a:gd name="connsiteX15" fmla="*/ 210994 w 1126941"/>
                  <a:gd name="connsiteY15" fmla="*/ 1240218 h 1785946"/>
                  <a:gd name="connsiteX16" fmla="*/ 0 w 1126941"/>
                  <a:gd name="connsiteY16" fmla="*/ 1686954 h 1785946"/>
                  <a:gd name="connsiteX17" fmla="*/ 98901 w 1126941"/>
                  <a:gd name="connsiteY17" fmla="*/ 1785946 h 1785946"/>
                  <a:gd name="connsiteX18" fmla="*/ 1028041 w 1126941"/>
                  <a:gd name="connsiteY18" fmla="*/ 1785946 h 1785946"/>
                  <a:gd name="connsiteX19" fmla="*/ 1126942 w 1126941"/>
                  <a:gd name="connsiteY19" fmla="*/ 1680131 h 1785946"/>
                  <a:gd name="connsiteX20" fmla="*/ 915856 w 1126941"/>
                  <a:gd name="connsiteY20" fmla="*/ 1240218 h 1785946"/>
                  <a:gd name="connsiteX21" fmla="*/ 915856 w 1126941"/>
                  <a:gd name="connsiteY21" fmla="*/ 1240218 h 1785946"/>
                  <a:gd name="connsiteX22" fmla="*/ 1057065 w 1126941"/>
                  <a:gd name="connsiteY22" fmla="*/ 1564762 h 1785946"/>
                  <a:gd name="connsiteX23" fmla="*/ 726607 w 1126941"/>
                  <a:gd name="connsiteY23" fmla="*/ 1325198 h 1785946"/>
                  <a:gd name="connsiteX24" fmla="*/ 645084 w 1126941"/>
                  <a:gd name="connsiteY24" fmla="*/ 1304908 h 1785946"/>
                  <a:gd name="connsiteX25" fmla="*/ 663645 w 1126941"/>
                  <a:gd name="connsiteY25" fmla="*/ 1182806 h 1785946"/>
                  <a:gd name="connsiteX26" fmla="*/ 1057065 w 1126941"/>
                  <a:gd name="connsiteY26" fmla="*/ 1564762 h 1785946"/>
                  <a:gd name="connsiteX27" fmla="*/ 1057065 w 1126941"/>
                  <a:gd name="connsiteY27" fmla="*/ 1564762 h 1785946"/>
                  <a:gd name="connsiteX28" fmla="*/ 627160 w 1126941"/>
                  <a:gd name="connsiteY28" fmla="*/ 1462585 h 1785946"/>
                  <a:gd name="connsiteX29" fmla="*/ 693489 w 1126941"/>
                  <a:gd name="connsiteY29" fmla="*/ 1370963 h 1785946"/>
                  <a:gd name="connsiteX30" fmla="*/ 771827 w 1126941"/>
                  <a:gd name="connsiteY30" fmla="*/ 1427829 h 1785946"/>
                  <a:gd name="connsiteX31" fmla="*/ 705499 w 1126941"/>
                  <a:gd name="connsiteY31" fmla="*/ 1519451 h 1785946"/>
                  <a:gd name="connsiteX32" fmla="*/ 627160 w 1126941"/>
                  <a:gd name="connsiteY32" fmla="*/ 1462585 h 1785946"/>
                  <a:gd name="connsiteX33" fmla="*/ 627160 w 1126941"/>
                  <a:gd name="connsiteY33" fmla="*/ 1462585 h 1785946"/>
                  <a:gd name="connsiteX34" fmla="*/ 262765 w 1126941"/>
                  <a:gd name="connsiteY34" fmla="*/ 584761 h 1785946"/>
                  <a:gd name="connsiteX35" fmla="*/ 556374 w 1126941"/>
                  <a:gd name="connsiteY35" fmla="*/ 400880 h 1785946"/>
                  <a:gd name="connsiteX36" fmla="*/ 863994 w 1126941"/>
                  <a:gd name="connsiteY36" fmla="*/ 583942 h 1785946"/>
                  <a:gd name="connsiteX37" fmla="*/ 863994 w 1126941"/>
                  <a:gd name="connsiteY37" fmla="*/ 709229 h 1785946"/>
                  <a:gd name="connsiteX38" fmla="*/ 660916 w 1126941"/>
                  <a:gd name="connsiteY38" fmla="*/ 993648 h 1785946"/>
                  <a:gd name="connsiteX39" fmla="*/ 660097 w 1126941"/>
                  <a:gd name="connsiteY39" fmla="*/ 993921 h 1785946"/>
                  <a:gd name="connsiteX40" fmla="*/ 466572 w 1126941"/>
                  <a:gd name="connsiteY40" fmla="*/ 993921 h 1785946"/>
                  <a:gd name="connsiteX41" fmla="*/ 465753 w 1126941"/>
                  <a:gd name="connsiteY41" fmla="*/ 993648 h 1785946"/>
                  <a:gd name="connsiteX42" fmla="*/ 262674 w 1126941"/>
                  <a:gd name="connsiteY42" fmla="*/ 709229 h 1785946"/>
                  <a:gd name="connsiteX43" fmla="*/ 262674 w 1126941"/>
                  <a:gd name="connsiteY43" fmla="*/ 584761 h 1785946"/>
                  <a:gd name="connsiteX44" fmla="*/ 485678 w 1126941"/>
                  <a:gd name="connsiteY44" fmla="*/ 1057975 h 1785946"/>
                  <a:gd name="connsiteX45" fmla="*/ 641081 w 1126941"/>
                  <a:gd name="connsiteY45" fmla="*/ 1057975 h 1785946"/>
                  <a:gd name="connsiteX46" fmla="*/ 641081 w 1126941"/>
                  <a:gd name="connsiteY46" fmla="*/ 1121573 h 1785946"/>
                  <a:gd name="connsiteX47" fmla="*/ 485678 w 1126941"/>
                  <a:gd name="connsiteY47" fmla="*/ 1121573 h 1785946"/>
                  <a:gd name="connsiteX48" fmla="*/ 485678 w 1126941"/>
                  <a:gd name="connsiteY48" fmla="*/ 1057975 h 1785946"/>
                  <a:gd name="connsiteX49" fmla="*/ 520799 w 1126941"/>
                  <a:gd name="connsiteY49" fmla="*/ 1189448 h 1785946"/>
                  <a:gd name="connsiteX50" fmla="*/ 600775 w 1126941"/>
                  <a:gd name="connsiteY50" fmla="*/ 1269424 h 1785946"/>
                  <a:gd name="connsiteX51" fmla="*/ 532354 w 1126941"/>
                  <a:gd name="connsiteY51" fmla="*/ 1337845 h 1785946"/>
                  <a:gd name="connsiteX52" fmla="*/ 452469 w 1126941"/>
                  <a:gd name="connsiteY52" fmla="*/ 1257869 h 1785946"/>
                  <a:gd name="connsiteX53" fmla="*/ 520799 w 1126941"/>
                  <a:gd name="connsiteY53" fmla="*/ 1189448 h 1785946"/>
                  <a:gd name="connsiteX54" fmla="*/ 520799 w 1126941"/>
                  <a:gd name="connsiteY54" fmla="*/ 1189448 h 1785946"/>
                  <a:gd name="connsiteX55" fmla="*/ 928139 w 1126941"/>
                  <a:gd name="connsiteY55" fmla="*/ 1180895 h 1785946"/>
                  <a:gd name="connsiteX56" fmla="*/ 923681 w 1126941"/>
                  <a:gd name="connsiteY56" fmla="*/ 1183625 h 1785946"/>
                  <a:gd name="connsiteX57" fmla="*/ 830785 w 1126941"/>
                  <a:gd name="connsiteY57" fmla="*/ 1183625 h 1785946"/>
                  <a:gd name="connsiteX58" fmla="*/ 697583 w 1126941"/>
                  <a:gd name="connsiteY58" fmla="*/ 1132309 h 1785946"/>
                  <a:gd name="connsiteX59" fmla="*/ 697583 w 1126941"/>
                  <a:gd name="connsiteY59" fmla="*/ 1040051 h 1785946"/>
                  <a:gd name="connsiteX60" fmla="*/ 920405 w 1126941"/>
                  <a:gd name="connsiteY60" fmla="*/ 715416 h 1785946"/>
                  <a:gd name="connsiteX61" fmla="*/ 937965 w 1126941"/>
                  <a:gd name="connsiteY61" fmla="*/ 776831 h 1785946"/>
                  <a:gd name="connsiteX62" fmla="*/ 938329 w 1126941"/>
                  <a:gd name="connsiteY62" fmla="*/ 777832 h 1785946"/>
                  <a:gd name="connsiteX63" fmla="*/ 928139 w 1126941"/>
                  <a:gd name="connsiteY63" fmla="*/ 1180895 h 1785946"/>
                  <a:gd name="connsiteX64" fmla="*/ 928139 w 1126941"/>
                  <a:gd name="connsiteY64" fmla="*/ 1180895 h 1785946"/>
                  <a:gd name="connsiteX65" fmla="*/ 179514 w 1126941"/>
                  <a:gd name="connsiteY65" fmla="*/ 523983 h 1785946"/>
                  <a:gd name="connsiteX66" fmla="*/ 179514 w 1126941"/>
                  <a:gd name="connsiteY66" fmla="*/ 367580 h 1785946"/>
                  <a:gd name="connsiteX67" fmla="*/ 490410 w 1126941"/>
                  <a:gd name="connsiteY67" fmla="*/ 56593 h 1785946"/>
                  <a:gd name="connsiteX68" fmla="*/ 636350 w 1126941"/>
                  <a:gd name="connsiteY68" fmla="*/ 56593 h 1785946"/>
                  <a:gd name="connsiteX69" fmla="*/ 947246 w 1126941"/>
                  <a:gd name="connsiteY69" fmla="*/ 367580 h 1785946"/>
                  <a:gd name="connsiteX70" fmla="*/ 947246 w 1126941"/>
                  <a:gd name="connsiteY70" fmla="*/ 523528 h 1785946"/>
                  <a:gd name="connsiteX71" fmla="*/ 940058 w 1126941"/>
                  <a:gd name="connsiteY71" fmla="*/ 530625 h 1785946"/>
                  <a:gd name="connsiteX72" fmla="*/ 584124 w 1126941"/>
                  <a:gd name="connsiteY72" fmla="*/ 301798 h 1785946"/>
                  <a:gd name="connsiteX73" fmla="*/ 529170 w 1126941"/>
                  <a:gd name="connsiteY73" fmla="*/ 301616 h 1785946"/>
                  <a:gd name="connsiteX74" fmla="*/ 186610 w 1126941"/>
                  <a:gd name="connsiteY74" fmla="*/ 531080 h 1785946"/>
                  <a:gd name="connsiteX75" fmla="*/ 179514 w 1126941"/>
                  <a:gd name="connsiteY75" fmla="*/ 523983 h 1785946"/>
                  <a:gd name="connsiteX76" fmla="*/ 179514 w 1126941"/>
                  <a:gd name="connsiteY76" fmla="*/ 523983 h 1785946"/>
                  <a:gd name="connsiteX77" fmla="*/ 202988 w 1126941"/>
                  <a:gd name="connsiteY77" fmla="*/ 1183716 h 1785946"/>
                  <a:gd name="connsiteX78" fmla="*/ 198530 w 1126941"/>
                  <a:gd name="connsiteY78" fmla="*/ 1180986 h 1785946"/>
                  <a:gd name="connsiteX79" fmla="*/ 188339 w 1126941"/>
                  <a:gd name="connsiteY79" fmla="*/ 777922 h 1785946"/>
                  <a:gd name="connsiteX80" fmla="*/ 188704 w 1126941"/>
                  <a:gd name="connsiteY80" fmla="*/ 776922 h 1785946"/>
                  <a:gd name="connsiteX81" fmla="*/ 206264 w 1126941"/>
                  <a:gd name="connsiteY81" fmla="*/ 715507 h 1785946"/>
                  <a:gd name="connsiteX82" fmla="*/ 429086 w 1126941"/>
                  <a:gd name="connsiteY82" fmla="*/ 1040141 h 1785946"/>
                  <a:gd name="connsiteX83" fmla="*/ 429086 w 1126941"/>
                  <a:gd name="connsiteY83" fmla="*/ 1132400 h 1785946"/>
                  <a:gd name="connsiteX84" fmla="*/ 295884 w 1126941"/>
                  <a:gd name="connsiteY84" fmla="*/ 1183716 h 1785946"/>
                  <a:gd name="connsiteX85" fmla="*/ 202988 w 1126941"/>
                  <a:gd name="connsiteY85" fmla="*/ 1183716 h 1785946"/>
                  <a:gd name="connsiteX86" fmla="*/ 443189 w 1126941"/>
                  <a:gd name="connsiteY86" fmla="*/ 1187173 h 1785946"/>
                  <a:gd name="connsiteX87" fmla="*/ 70696 w 1126941"/>
                  <a:gd name="connsiteY87" fmla="*/ 1559939 h 1785946"/>
                  <a:gd name="connsiteX88" fmla="*/ 443189 w 1126941"/>
                  <a:gd name="connsiteY88" fmla="*/ 1187173 h 1785946"/>
                  <a:gd name="connsiteX89" fmla="*/ 443189 w 1126941"/>
                  <a:gd name="connsiteY89" fmla="*/ 1187173 h 1785946"/>
                  <a:gd name="connsiteX90" fmla="*/ 98810 w 1126941"/>
                  <a:gd name="connsiteY90" fmla="*/ 1729353 h 1785946"/>
                  <a:gd name="connsiteX91" fmla="*/ 56411 w 1126941"/>
                  <a:gd name="connsiteY91" fmla="*/ 1686954 h 1785946"/>
                  <a:gd name="connsiteX92" fmla="*/ 57139 w 1126941"/>
                  <a:gd name="connsiteY92" fmla="*/ 1653472 h 1785946"/>
                  <a:gd name="connsiteX93" fmla="*/ 57230 w 1126941"/>
                  <a:gd name="connsiteY93" fmla="*/ 1653381 h 1785946"/>
                  <a:gd name="connsiteX94" fmla="*/ 412527 w 1126941"/>
                  <a:gd name="connsiteY94" fmla="*/ 1297993 h 1785946"/>
                  <a:gd name="connsiteX95" fmla="*/ 492411 w 1126941"/>
                  <a:gd name="connsiteY95" fmla="*/ 1377969 h 1785946"/>
                  <a:gd name="connsiteX96" fmla="*/ 141118 w 1126941"/>
                  <a:gd name="connsiteY96" fmla="*/ 1729353 h 1785946"/>
                  <a:gd name="connsiteX97" fmla="*/ 98810 w 1126941"/>
                  <a:gd name="connsiteY97" fmla="*/ 1729353 h 1785946"/>
                  <a:gd name="connsiteX98" fmla="*/ 98810 w 1126941"/>
                  <a:gd name="connsiteY98" fmla="*/ 1729353 h 1785946"/>
                  <a:gd name="connsiteX99" fmla="*/ 221094 w 1126941"/>
                  <a:gd name="connsiteY99" fmla="*/ 1729353 h 1785946"/>
                  <a:gd name="connsiteX100" fmla="*/ 548367 w 1126941"/>
                  <a:gd name="connsiteY100" fmla="*/ 1401989 h 1785946"/>
                  <a:gd name="connsiteX101" fmla="*/ 594042 w 1126941"/>
                  <a:gd name="connsiteY101" fmla="*/ 1508351 h 1785946"/>
                  <a:gd name="connsiteX102" fmla="*/ 898842 w 1126941"/>
                  <a:gd name="connsiteY102" fmla="*/ 1729263 h 1785946"/>
                  <a:gd name="connsiteX103" fmla="*/ 221094 w 1126941"/>
                  <a:gd name="connsiteY103" fmla="*/ 1729263 h 1785946"/>
                  <a:gd name="connsiteX104" fmla="*/ 221094 w 1126941"/>
                  <a:gd name="connsiteY104" fmla="*/ 1729353 h 1785946"/>
                  <a:gd name="connsiteX105" fmla="*/ 1070349 w 1126941"/>
                  <a:gd name="connsiteY105" fmla="*/ 1686954 h 1785946"/>
                  <a:gd name="connsiteX106" fmla="*/ 1027950 w 1126941"/>
                  <a:gd name="connsiteY106" fmla="*/ 1729353 h 1785946"/>
                  <a:gd name="connsiteX107" fmla="*/ 995104 w 1126941"/>
                  <a:gd name="connsiteY107" fmla="*/ 1729353 h 1785946"/>
                  <a:gd name="connsiteX108" fmla="*/ 751264 w 1126941"/>
                  <a:gd name="connsiteY108" fmla="*/ 1552570 h 1785946"/>
                  <a:gd name="connsiteX109" fmla="*/ 817592 w 1126941"/>
                  <a:gd name="connsiteY109" fmla="*/ 1461039 h 1785946"/>
                  <a:gd name="connsiteX110" fmla="*/ 1068984 w 1126941"/>
                  <a:gd name="connsiteY110" fmla="*/ 1643282 h 1785946"/>
                  <a:gd name="connsiteX111" fmla="*/ 1070349 w 1126941"/>
                  <a:gd name="connsiteY111" fmla="*/ 1686954 h 1785946"/>
                  <a:gd name="connsiteX112" fmla="*/ 1070349 w 1126941"/>
                  <a:gd name="connsiteY112" fmla="*/ 1686954 h 1785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126941" h="1785946">
                    <a:moveTo>
                      <a:pt x="915856" y="1240218"/>
                    </a:moveTo>
                    <a:lnTo>
                      <a:pt x="923772" y="1240218"/>
                    </a:lnTo>
                    <a:cubicBezTo>
                      <a:pt x="944334" y="1240218"/>
                      <a:pt x="963532" y="1229754"/>
                      <a:pt x="975269" y="1212285"/>
                    </a:cubicBezTo>
                    <a:cubicBezTo>
                      <a:pt x="1082996" y="1050787"/>
                      <a:pt x="997924" y="778468"/>
                      <a:pt x="992283" y="760817"/>
                    </a:cubicBezTo>
                    <a:lnTo>
                      <a:pt x="942515" y="587036"/>
                    </a:lnTo>
                    <a:cubicBezTo>
                      <a:pt x="976543" y="585853"/>
                      <a:pt x="1003747" y="557739"/>
                      <a:pt x="1003747" y="523528"/>
                    </a:cubicBezTo>
                    <a:lnTo>
                      <a:pt x="1003747" y="367580"/>
                    </a:lnTo>
                    <a:cubicBezTo>
                      <a:pt x="1003747" y="164956"/>
                      <a:pt x="838974" y="0"/>
                      <a:pt x="636350" y="0"/>
                    </a:cubicBezTo>
                    <a:lnTo>
                      <a:pt x="490410" y="0"/>
                    </a:lnTo>
                    <a:cubicBezTo>
                      <a:pt x="287786" y="0"/>
                      <a:pt x="123012" y="164865"/>
                      <a:pt x="123012" y="367580"/>
                    </a:cubicBezTo>
                    <a:lnTo>
                      <a:pt x="123012" y="523983"/>
                    </a:lnTo>
                    <a:cubicBezTo>
                      <a:pt x="123012" y="558012"/>
                      <a:pt x="150216" y="586217"/>
                      <a:pt x="184154" y="587491"/>
                    </a:cubicBezTo>
                    <a:lnTo>
                      <a:pt x="134567" y="760817"/>
                    </a:lnTo>
                    <a:cubicBezTo>
                      <a:pt x="128926" y="778377"/>
                      <a:pt x="43855" y="1050787"/>
                      <a:pt x="151673" y="1212285"/>
                    </a:cubicBezTo>
                    <a:cubicBezTo>
                      <a:pt x="163318" y="1229754"/>
                      <a:pt x="182516" y="1240218"/>
                      <a:pt x="203079" y="1240218"/>
                    </a:cubicBezTo>
                    <a:lnTo>
                      <a:pt x="210994" y="1240218"/>
                    </a:lnTo>
                    <a:cubicBezTo>
                      <a:pt x="81250" y="1344214"/>
                      <a:pt x="0" y="1500162"/>
                      <a:pt x="0" y="1686954"/>
                    </a:cubicBezTo>
                    <a:cubicBezTo>
                      <a:pt x="0" y="1741545"/>
                      <a:pt x="44401" y="1785946"/>
                      <a:pt x="98901" y="1785946"/>
                    </a:cubicBezTo>
                    <a:lnTo>
                      <a:pt x="1028041" y="1785946"/>
                    </a:lnTo>
                    <a:cubicBezTo>
                      <a:pt x="1077536" y="1785946"/>
                      <a:pt x="1126942" y="1748824"/>
                      <a:pt x="1126942" y="1680131"/>
                    </a:cubicBezTo>
                    <a:cubicBezTo>
                      <a:pt x="1126851" y="1505803"/>
                      <a:pt x="1045965" y="1343668"/>
                      <a:pt x="915856" y="1240218"/>
                    </a:cubicBezTo>
                    <a:lnTo>
                      <a:pt x="915856" y="1240218"/>
                    </a:lnTo>
                    <a:close/>
                    <a:moveTo>
                      <a:pt x="1057065" y="1564762"/>
                    </a:moveTo>
                    <a:lnTo>
                      <a:pt x="726607" y="1325198"/>
                    </a:lnTo>
                    <a:cubicBezTo>
                      <a:pt x="702132" y="1307547"/>
                      <a:pt x="672926" y="1300996"/>
                      <a:pt x="645084" y="1304908"/>
                    </a:cubicBezTo>
                    <a:cubicBezTo>
                      <a:pt x="675564" y="1270880"/>
                      <a:pt x="681751" y="1222567"/>
                      <a:pt x="663645" y="1182806"/>
                    </a:cubicBezTo>
                    <a:cubicBezTo>
                      <a:pt x="854259" y="1220656"/>
                      <a:pt x="1011208" y="1368416"/>
                      <a:pt x="1057065" y="1564762"/>
                    </a:cubicBezTo>
                    <a:lnTo>
                      <a:pt x="1057065" y="1564762"/>
                    </a:lnTo>
                    <a:close/>
                    <a:moveTo>
                      <a:pt x="627160" y="1462585"/>
                    </a:moveTo>
                    <a:cubicBezTo>
                      <a:pt x="566564" y="1418639"/>
                      <a:pt x="632256" y="1326654"/>
                      <a:pt x="693489" y="1370963"/>
                    </a:cubicBezTo>
                    <a:lnTo>
                      <a:pt x="771827" y="1427829"/>
                    </a:lnTo>
                    <a:lnTo>
                      <a:pt x="705499" y="1519451"/>
                    </a:lnTo>
                    <a:lnTo>
                      <a:pt x="627160" y="1462585"/>
                    </a:lnTo>
                    <a:lnTo>
                      <a:pt x="627160" y="1462585"/>
                    </a:lnTo>
                    <a:close/>
                    <a:moveTo>
                      <a:pt x="262765" y="584761"/>
                    </a:moveTo>
                    <a:cubicBezTo>
                      <a:pt x="396331" y="572842"/>
                      <a:pt x="502784" y="523801"/>
                      <a:pt x="556374" y="400880"/>
                    </a:cubicBezTo>
                    <a:cubicBezTo>
                      <a:pt x="594769" y="489864"/>
                      <a:pt x="671470" y="567565"/>
                      <a:pt x="863994" y="583942"/>
                    </a:cubicBezTo>
                    <a:lnTo>
                      <a:pt x="863994" y="709229"/>
                    </a:lnTo>
                    <a:cubicBezTo>
                      <a:pt x="863994" y="837427"/>
                      <a:pt x="782472" y="951613"/>
                      <a:pt x="660916" y="993648"/>
                    </a:cubicBezTo>
                    <a:cubicBezTo>
                      <a:pt x="660734" y="993739"/>
                      <a:pt x="660461" y="993830"/>
                      <a:pt x="660097" y="993921"/>
                    </a:cubicBezTo>
                    <a:cubicBezTo>
                      <a:pt x="597863" y="1015303"/>
                      <a:pt x="528805" y="1015303"/>
                      <a:pt x="466572" y="993921"/>
                    </a:cubicBezTo>
                    <a:cubicBezTo>
                      <a:pt x="466299" y="993739"/>
                      <a:pt x="466026" y="993739"/>
                      <a:pt x="465753" y="993648"/>
                    </a:cubicBezTo>
                    <a:cubicBezTo>
                      <a:pt x="344197" y="951613"/>
                      <a:pt x="262674" y="837427"/>
                      <a:pt x="262674" y="709229"/>
                    </a:cubicBezTo>
                    <a:lnTo>
                      <a:pt x="262674" y="584761"/>
                    </a:lnTo>
                    <a:close/>
                    <a:moveTo>
                      <a:pt x="485678" y="1057975"/>
                    </a:moveTo>
                    <a:cubicBezTo>
                      <a:pt x="536812" y="1069439"/>
                      <a:pt x="590039" y="1069439"/>
                      <a:pt x="641081" y="1057975"/>
                    </a:cubicBezTo>
                    <a:lnTo>
                      <a:pt x="641081" y="1121573"/>
                    </a:lnTo>
                    <a:cubicBezTo>
                      <a:pt x="589947" y="1114476"/>
                      <a:pt x="536721" y="1114476"/>
                      <a:pt x="485678" y="1121573"/>
                    </a:cubicBezTo>
                    <a:lnTo>
                      <a:pt x="485678" y="1057975"/>
                    </a:lnTo>
                    <a:close/>
                    <a:moveTo>
                      <a:pt x="520799" y="1189448"/>
                    </a:moveTo>
                    <a:cubicBezTo>
                      <a:pt x="573570" y="1136677"/>
                      <a:pt x="653728" y="1216471"/>
                      <a:pt x="600775" y="1269424"/>
                    </a:cubicBezTo>
                    <a:lnTo>
                      <a:pt x="532354" y="1337845"/>
                    </a:lnTo>
                    <a:lnTo>
                      <a:pt x="452469" y="1257869"/>
                    </a:lnTo>
                    <a:lnTo>
                      <a:pt x="520799" y="1189448"/>
                    </a:lnTo>
                    <a:lnTo>
                      <a:pt x="520799" y="1189448"/>
                    </a:lnTo>
                    <a:close/>
                    <a:moveTo>
                      <a:pt x="928139" y="1180895"/>
                    </a:moveTo>
                    <a:cubicBezTo>
                      <a:pt x="927047" y="1182624"/>
                      <a:pt x="925409" y="1183625"/>
                      <a:pt x="923681" y="1183625"/>
                    </a:cubicBezTo>
                    <a:lnTo>
                      <a:pt x="830785" y="1183625"/>
                    </a:lnTo>
                    <a:cubicBezTo>
                      <a:pt x="788568" y="1160788"/>
                      <a:pt x="743894" y="1143592"/>
                      <a:pt x="697583" y="1132309"/>
                    </a:cubicBezTo>
                    <a:lnTo>
                      <a:pt x="697583" y="1040051"/>
                    </a:lnTo>
                    <a:cubicBezTo>
                      <a:pt x="829784" y="986278"/>
                      <a:pt x="917949" y="858717"/>
                      <a:pt x="920405" y="715416"/>
                    </a:cubicBezTo>
                    <a:lnTo>
                      <a:pt x="937965" y="776831"/>
                    </a:lnTo>
                    <a:cubicBezTo>
                      <a:pt x="938148" y="777195"/>
                      <a:pt x="938148" y="777468"/>
                      <a:pt x="938329" y="777832"/>
                    </a:cubicBezTo>
                    <a:cubicBezTo>
                      <a:pt x="939239" y="780470"/>
                      <a:pt x="1021944" y="1040414"/>
                      <a:pt x="928139" y="1180895"/>
                    </a:cubicBezTo>
                    <a:lnTo>
                      <a:pt x="928139" y="1180895"/>
                    </a:lnTo>
                    <a:close/>
                    <a:moveTo>
                      <a:pt x="179514" y="523983"/>
                    </a:moveTo>
                    <a:lnTo>
                      <a:pt x="179514" y="367580"/>
                    </a:lnTo>
                    <a:cubicBezTo>
                      <a:pt x="179514" y="196073"/>
                      <a:pt x="318994" y="56593"/>
                      <a:pt x="490410" y="56593"/>
                    </a:cubicBezTo>
                    <a:lnTo>
                      <a:pt x="636350" y="56593"/>
                    </a:lnTo>
                    <a:cubicBezTo>
                      <a:pt x="807766" y="56593"/>
                      <a:pt x="947246" y="196073"/>
                      <a:pt x="947246" y="367580"/>
                    </a:cubicBezTo>
                    <a:lnTo>
                      <a:pt x="947246" y="523528"/>
                    </a:lnTo>
                    <a:cubicBezTo>
                      <a:pt x="947246" y="527350"/>
                      <a:pt x="944061" y="530625"/>
                      <a:pt x="940058" y="530625"/>
                    </a:cubicBezTo>
                    <a:cubicBezTo>
                      <a:pt x="673108" y="529442"/>
                      <a:pt x="615605" y="433180"/>
                      <a:pt x="584124" y="301798"/>
                    </a:cubicBezTo>
                    <a:cubicBezTo>
                      <a:pt x="577209" y="272864"/>
                      <a:pt x="536175" y="272955"/>
                      <a:pt x="529170" y="301616"/>
                    </a:cubicBezTo>
                    <a:cubicBezTo>
                      <a:pt x="493504" y="448375"/>
                      <a:pt x="419623" y="531080"/>
                      <a:pt x="186610" y="531080"/>
                    </a:cubicBezTo>
                    <a:cubicBezTo>
                      <a:pt x="182607" y="531080"/>
                      <a:pt x="179514" y="527895"/>
                      <a:pt x="179514" y="523983"/>
                    </a:cubicBezTo>
                    <a:lnTo>
                      <a:pt x="179514" y="523983"/>
                    </a:lnTo>
                    <a:close/>
                    <a:moveTo>
                      <a:pt x="202988" y="1183716"/>
                    </a:moveTo>
                    <a:cubicBezTo>
                      <a:pt x="201259" y="1183716"/>
                      <a:pt x="199712" y="1182715"/>
                      <a:pt x="198530" y="1180986"/>
                    </a:cubicBezTo>
                    <a:cubicBezTo>
                      <a:pt x="104815" y="1040505"/>
                      <a:pt x="187521" y="780561"/>
                      <a:pt x="188339" y="777922"/>
                    </a:cubicBezTo>
                    <a:cubicBezTo>
                      <a:pt x="188521" y="777559"/>
                      <a:pt x="188521" y="777286"/>
                      <a:pt x="188704" y="776922"/>
                    </a:cubicBezTo>
                    <a:lnTo>
                      <a:pt x="206264" y="715507"/>
                    </a:lnTo>
                    <a:cubicBezTo>
                      <a:pt x="208720" y="858808"/>
                      <a:pt x="296884" y="986369"/>
                      <a:pt x="429086" y="1040141"/>
                    </a:cubicBezTo>
                    <a:lnTo>
                      <a:pt x="429086" y="1132400"/>
                    </a:lnTo>
                    <a:cubicBezTo>
                      <a:pt x="382774" y="1143683"/>
                      <a:pt x="338010" y="1160879"/>
                      <a:pt x="295884" y="1183716"/>
                    </a:cubicBezTo>
                    <a:lnTo>
                      <a:pt x="202988" y="1183716"/>
                    </a:lnTo>
                    <a:close/>
                    <a:moveTo>
                      <a:pt x="443189" y="1187173"/>
                    </a:moveTo>
                    <a:lnTo>
                      <a:pt x="70696" y="1559939"/>
                    </a:lnTo>
                    <a:cubicBezTo>
                      <a:pt x="116461" y="1370144"/>
                      <a:pt x="266041" y="1230118"/>
                      <a:pt x="443189" y="1187173"/>
                    </a:cubicBezTo>
                    <a:lnTo>
                      <a:pt x="443189" y="1187173"/>
                    </a:lnTo>
                    <a:close/>
                    <a:moveTo>
                      <a:pt x="98810" y="1729353"/>
                    </a:moveTo>
                    <a:cubicBezTo>
                      <a:pt x="75427" y="1729353"/>
                      <a:pt x="56411" y="1710338"/>
                      <a:pt x="56411" y="1686954"/>
                    </a:cubicBezTo>
                    <a:cubicBezTo>
                      <a:pt x="56411" y="1678129"/>
                      <a:pt x="56320" y="1668394"/>
                      <a:pt x="57139" y="1653472"/>
                    </a:cubicBezTo>
                    <a:lnTo>
                      <a:pt x="57230" y="1653381"/>
                    </a:lnTo>
                    <a:lnTo>
                      <a:pt x="412527" y="1297993"/>
                    </a:lnTo>
                    <a:lnTo>
                      <a:pt x="492411" y="1377969"/>
                    </a:lnTo>
                    <a:lnTo>
                      <a:pt x="141118" y="1729353"/>
                    </a:lnTo>
                    <a:lnTo>
                      <a:pt x="98810" y="1729353"/>
                    </a:lnTo>
                    <a:lnTo>
                      <a:pt x="98810" y="1729353"/>
                    </a:lnTo>
                    <a:close/>
                    <a:moveTo>
                      <a:pt x="221094" y="1729353"/>
                    </a:moveTo>
                    <a:lnTo>
                      <a:pt x="548367" y="1401989"/>
                    </a:lnTo>
                    <a:cubicBezTo>
                      <a:pt x="543181" y="1441750"/>
                      <a:pt x="559286" y="1483239"/>
                      <a:pt x="594042" y="1508351"/>
                    </a:cubicBezTo>
                    <a:lnTo>
                      <a:pt x="898842" y="1729263"/>
                    </a:lnTo>
                    <a:lnTo>
                      <a:pt x="221094" y="1729263"/>
                    </a:lnTo>
                    <a:lnTo>
                      <a:pt x="221094" y="1729353"/>
                    </a:lnTo>
                    <a:close/>
                    <a:moveTo>
                      <a:pt x="1070349" y="1686954"/>
                    </a:moveTo>
                    <a:cubicBezTo>
                      <a:pt x="1070349" y="1710338"/>
                      <a:pt x="1051333" y="1729353"/>
                      <a:pt x="1027950" y="1729353"/>
                    </a:cubicBezTo>
                    <a:lnTo>
                      <a:pt x="995104" y="1729353"/>
                    </a:lnTo>
                    <a:lnTo>
                      <a:pt x="751264" y="1552570"/>
                    </a:lnTo>
                    <a:lnTo>
                      <a:pt x="817592" y="1461039"/>
                    </a:lnTo>
                    <a:lnTo>
                      <a:pt x="1068984" y="1643282"/>
                    </a:lnTo>
                    <a:cubicBezTo>
                      <a:pt x="1070076" y="1659113"/>
                      <a:pt x="1070349" y="1667757"/>
                      <a:pt x="1070349" y="1686954"/>
                    </a:cubicBezTo>
                    <a:lnTo>
                      <a:pt x="1070349" y="1686954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94" name="Graphic 17">
              <a:extLst>
                <a:ext uri="{FF2B5EF4-FFF2-40B4-BE49-F238E27FC236}">
                  <a16:creationId xmlns:a16="http://schemas.microsoft.com/office/drawing/2014/main" id="{DEDD77C6-C84C-449B-B757-B8A81F1480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53843" y="1797733"/>
              <a:ext cx="747411" cy="936000"/>
              <a:chOff x="3131804" y="1924843"/>
              <a:chExt cx="1516650" cy="1899334"/>
            </a:xfrm>
            <a:solidFill>
              <a:srgbClr val="1EA185"/>
            </a:solidFill>
          </p:grpSpPr>
          <p:sp>
            <p:nvSpPr>
              <p:cNvPr id="1086" name="Freeform: Shape 88">
                <a:extLst>
                  <a:ext uri="{FF2B5EF4-FFF2-40B4-BE49-F238E27FC236}">
                    <a16:creationId xmlns:a16="http://schemas.microsoft.com/office/drawing/2014/main" id="{82FC2DE6-59C0-466A-A536-FD27BEA2F8D3}"/>
                  </a:ext>
                </a:extLst>
              </p:cNvPr>
              <p:cNvSpPr/>
              <p:nvPr/>
            </p:nvSpPr>
            <p:spPr>
              <a:xfrm>
                <a:off x="3275084" y="3375002"/>
                <a:ext cx="319609" cy="338353"/>
              </a:xfrm>
              <a:custGeom>
                <a:avLst/>
                <a:gdLst>
                  <a:gd name="connsiteX0" fmla="*/ 292623 w 319609"/>
                  <a:gd name="connsiteY0" fmla="*/ 238296 h 338353"/>
                  <a:gd name="connsiteX1" fmla="*/ 283433 w 319609"/>
                  <a:gd name="connsiteY1" fmla="*/ 226559 h 338353"/>
                  <a:gd name="connsiteX2" fmla="*/ 85540 w 319609"/>
                  <a:gd name="connsiteY2" fmla="*/ 234748 h 338353"/>
                  <a:gd name="connsiteX3" fmla="*/ 281158 w 319609"/>
                  <a:gd name="connsiteY3" fmla="*/ 223648 h 338353"/>
                  <a:gd name="connsiteX4" fmla="*/ 284707 w 319609"/>
                  <a:gd name="connsiteY4" fmla="*/ 48320 h 338353"/>
                  <a:gd name="connsiteX5" fmla="*/ 267875 w 319609"/>
                  <a:gd name="connsiteY5" fmla="*/ 98 h 338353"/>
                  <a:gd name="connsiteX6" fmla="*/ 235393 w 319609"/>
                  <a:gd name="connsiteY6" fmla="*/ 14291 h 338353"/>
                  <a:gd name="connsiteX7" fmla="*/ 26309 w 319609"/>
                  <a:gd name="connsiteY7" fmla="*/ 36673 h 338353"/>
                  <a:gd name="connsiteX8" fmla="*/ 8294 w 319609"/>
                  <a:gd name="connsiteY8" fmla="*/ 69155 h 338353"/>
                  <a:gd name="connsiteX9" fmla="*/ 37137 w 319609"/>
                  <a:gd name="connsiteY9" fmla="*/ 102274 h 338353"/>
                  <a:gd name="connsiteX10" fmla="*/ 197543 w 319609"/>
                  <a:gd name="connsiteY10" fmla="*/ 190893 h 338353"/>
                  <a:gd name="connsiteX11" fmla="*/ 51421 w 319609"/>
                  <a:gd name="connsiteY11" fmla="*/ 126385 h 338353"/>
                  <a:gd name="connsiteX12" fmla="*/ 1834 w 319609"/>
                  <a:gd name="connsiteY12" fmla="*/ 279422 h 338353"/>
                  <a:gd name="connsiteX13" fmla="*/ 267238 w 319609"/>
                  <a:gd name="connsiteY13" fmla="*/ 336105 h 338353"/>
                  <a:gd name="connsiteX14" fmla="*/ 292623 w 319609"/>
                  <a:gd name="connsiteY14" fmla="*/ 238296 h 338353"/>
                  <a:gd name="connsiteX15" fmla="*/ 292623 w 319609"/>
                  <a:gd name="connsiteY15" fmla="*/ 238296 h 33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9609" h="338353">
                    <a:moveTo>
                      <a:pt x="292623" y="238296"/>
                    </a:moveTo>
                    <a:cubicBezTo>
                      <a:pt x="290439" y="235476"/>
                      <a:pt x="285708" y="229380"/>
                      <a:pt x="283433" y="226559"/>
                    </a:cubicBezTo>
                    <a:cubicBezTo>
                      <a:pt x="227114" y="261407"/>
                      <a:pt x="141587" y="269959"/>
                      <a:pt x="85540" y="234748"/>
                    </a:cubicBezTo>
                    <a:cubicBezTo>
                      <a:pt x="146228" y="259496"/>
                      <a:pt x="223019" y="261134"/>
                      <a:pt x="281158" y="223648"/>
                    </a:cubicBezTo>
                    <a:cubicBezTo>
                      <a:pt x="239669" y="165053"/>
                      <a:pt x="257411" y="107642"/>
                      <a:pt x="284707" y="48320"/>
                    </a:cubicBezTo>
                    <a:cubicBezTo>
                      <a:pt x="288437" y="34490"/>
                      <a:pt x="289984" y="1007"/>
                      <a:pt x="267875" y="98"/>
                    </a:cubicBezTo>
                    <a:cubicBezTo>
                      <a:pt x="262507" y="-1176"/>
                      <a:pt x="244218" y="10379"/>
                      <a:pt x="235393" y="14291"/>
                    </a:cubicBezTo>
                    <a:cubicBezTo>
                      <a:pt x="169429" y="41587"/>
                      <a:pt x="96550" y="46591"/>
                      <a:pt x="26309" y="36673"/>
                    </a:cubicBezTo>
                    <a:cubicBezTo>
                      <a:pt x="9568" y="34308"/>
                      <a:pt x="-3534" y="52505"/>
                      <a:pt x="8294" y="69155"/>
                    </a:cubicBezTo>
                    <a:cubicBezTo>
                      <a:pt x="16756" y="81802"/>
                      <a:pt x="29403" y="89445"/>
                      <a:pt x="37137" y="102274"/>
                    </a:cubicBezTo>
                    <a:cubicBezTo>
                      <a:pt x="71984" y="151406"/>
                      <a:pt x="134400" y="178337"/>
                      <a:pt x="197543" y="190893"/>
                    </a:cubicBezTo>
                    <a:cubicBezTo>
                      <a:pt x="142770" y="190893"/>
                      <a:pt x="91364" y="159685"/>
                      <a:pt x="51421" y="126385"/>
                    </a:cubicBezTo>
                    <a:cubicBezTo>
                      <a:pt x="68436" y="232200"/>
                      <a:pt x="-13087" y="228561"/>
                      <a:pt x="1834" y="279422"/>
                    </a:cubicBezTo>
                    <a:cubicBezTo>
                      <a:pt x="10933" y="304261"/>
                      <a:pt x="244128" y="327007"/>
                      <a:pt x="267238" y="336105"/>
                    </a:cubicBezTo>
                    <a:cubicBezTo>
                      <a:pt x="335386" y="352847"/>
                      <a:pt x="329381" y="271688"/>
                      <a:pt x="292623" y="238296"/>
                    </a:cubicBezTo>
                    <a:lnTo>
                      <a:pt x="292623" y="238296"/>
                    </a:lnTo>
                    <a:close/>
                  </a:path>
                </a:pathLst>
              </a:custGeom>
              <a:solidFill>
                <a:srgbClr val="246C9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87" name="Freeform: Shape 89">
                <a:extLst>
                  <a:ext uri="{FF2B5EF4-FFF2-40B4-BE49-F238E27FC236}">
                    <a16:creationId xmlns:a16="http://schemas.microsoft.com/office/drawing/2014/main" id="{E56FEC0E-406B-4C15-A4D7-A01EA8AAFB25}"/>
                  </a:ext>
                </a:extLst>
              </p:cNvPr>
              <p:cNvSpPr/>
              <p:nvPr/>
            </p:nvSpPr>
            <p:spPr>
              <a:xfrm>
                <a:off x="3614051" y="2653121"/>
                <a:ext cx="1022139" cy="1156134"/>
              </a:xfrm>
              <a:custGeom>
                <a:avLst/>
                <a:gdLst>
                  <a:gd name="connsiteX0" fmla="*/ 992705 w 1022139"/>
                  <a:gd name="connsiteY0" fmla="*/ 60427 h 1156134"/>
                  <a:gd name="connsiteX1" fmla="*/ 764151 w 1022139"/>
                  <a:gd name="connsiteY1" fmla="*/ 7928 h 1156134"/>
                  <a:gd name="connsiteX2" fmla="*/ 650783 w 1022139"/>
                  <a:gd name="connsiteY2" fmla="*/ 62701 h 1156134"/>
                  <a:gd name="connsiteX3" fmla="*/ 666342 w 1022139"/>
                  <a:gd name="connsiteY3" fmla="*/ 617892 h 1156134"/>
                  <a:gd name="connsiteX4" fmla="*/ 41001 w 1022139"/>
                  <a:gd name="connsiteY4" fmla="*/ 656834 h 1156134"/>
                  <a:gd name="connsiteX5" fmla="*/ 513 w 1022139"/>
                  <a:gd name="connsiteY5" fmla="*/ 779027 h 1156134"/>
                  <a:gd name="connsiteX6" fmla="*/ 128893 w 1022139"/>
                  <a:gd name="connsiteY6" fmla="*/ 915959 h 1156134"/>
                  <a:gd name="connsiteX7" fmla="*/ 347348 w 1022139"/>
                  <a:gd name="connsiteY7" fmla="*/ 898126 h 1156134"/>
                  <a:gd name="connsiteX8" fmla="*/ 121614 w 1022139"/>
                  <a:gd name="connsiteY8" fmla="*/ 920418 h 1156134"/>
                  <a:gd name="connsiteX9" fmla="*/ 140994 w 1022139"/>
                  <a:gd name="connsiteY9" fmla="*/ 1142512 h 1156134"/>
                  <a:gd name="connsiteX10" fmla="*/ 649145 w 1022139"/>
                  <a:gd name="connsiteY10" fmla="*/ 1152612 h 1156134"/>
                  <a:gd name="connsiteX11" fmla="*/ 758146 w 1022139"/>
                  <a:gd name="connsiteY11" fmla="*/ 1055440 h 1156134"/>
                  <a:gd name="connsiteX12" fmla="*/ 756690 w 1022139"/>
                  <a:gd name="connsiteY12" fmla="*/ 894578 h 1156134"/>
                  <a:gd name="connsiteX13" fmla="*/ 668525 w 1022139"/>
                  <a:gd name="connsiteY13" fmla="*/ 898490 h 1156134"/>
                  <a:gd name="connsiteX14" fmla="*/ 998346 w 1022139"/>
                  <a:gd name="connsiteY14" fmla="*/ 608430 h 1156134"/>
                  <a:gd name="connsiteX15" fmla="*/ 992705 w 1022139"/>
                  <a:gd name="connsiteY15" fmla="*/ 60427 h 1156134"/>
                  <a:gd name="connsiteX16" fmla="*/ 992705 w 1022139"/>
                  <a:gd name="connsiteY16" fmla="*/ 60427 h 1156134"/>
                  <a:gd name="connsiteX17" fmla="*/ 415405 w 1022139"/>
                  <a:gd name="connsiteY17" fmla="*/ 832344 h 1156134"/>
                  <a:gd name="connsiteX18" fmla="*/ 395297 w 1022139"/>
                  <a:gd name="connsiteY18" fmla="*/ 1036424 h 1156134"/>
                  <a:gd name="connsiteX19" fmla="*/ 411674 w 1022139"/>
                  <a:gd name="connsiteY19" fmla="*/ 832071 h 1156134"/>
                  <a:gd name="connsiteX20" fmla="*/ 349532 w 1022139"/>
                  <a:gd name="connsiteY20" fmla="*/ 729986 h 1156134"/>
                  <a:gd name="connsiteX21" fmla="*/ 415405 w 1022139"/>
                  <a:gd name="connsiteY21" fmla="*/ 832344 h 1156134"/>
                  <a:gd name="connsiteX22" fmla="*/ 415405 w 1022139"/>
                  <a:gd name="connsiteY22" fmla="*/ 832344 h 1156134"/>
                  <a:gd name="connsiteX23" fmla="*/ 467175 w 1022139"/>
                  <a:gd name="connsiteY23" fmla="*/ 832708 h 1156134"/>
                  <a:gd name="connsiteX24" fmla="*/ 431418 w 1022139"/>
                  <a:gd name="connsiteY24" fmla="*/ 985563 h 1156134"/>
                  <a:gd name="connsiteX25" fmla="*/ 427870 w 1022139"/>
                  <a:gd name="connsiteY25" fmla="*/ 986746 h 1156134"/>
                  <a:gd name="connsiteX26" fmla="*/ 429689 w 1022139"/>
                  <a:gd name="connsiteY26" fmla="*/ 761194 h 1156134"/>
                  <a:gd name="connsiteX27" fmla="*/ 430872 w 1022139"/>
                  <a:gd name="connsiteY27" fmla="*/ 757918 h 1156134"/>
                  <a:gd name="connsiteX28" fmla="*/ 467175 w 1022139"/>
                  <a:gd name="connsiteY28" fmla="*/ 832708 h 1156134"/>
                  <a:gd name="connsiteX29" fmla="*/ 467175 w 1022139"/>
                  <a:gd name="connsiteY29" fmla="*/ 832708 h 1156134"/>
                  <a:gd name="connsiteX30" fmla="*/ 507300 w 1022139"/>
                  <a:gd name="connsiteY30" fmla="*/ 888573 h 1156134"/>
                  <a:gd name="connsiteX31" fmla="*/ 490558 w 1022139"/>
                  <a:gd name="connsiteY31" fmla="*/ 981742 h 1156134"/>
                  <a:gd name="connsiteX32" fmla="*/ 522676 w 1022139"/>
                  <a:gd name="connsiteY32" fmla="*/ 819060 h 1156134"/>
                  <a:gd name="connsiteX33" fmla="*/ 481096 w 1022139"/>
                  <a:gd name="connsiteY33" fmla="*/ 757281 h 1156134"/>
                  <a:gd name="connsiteX34" fmla="*/ 481369 w 1022139"/>
                  <a:gd name="connsiteY34" fmla="*/ 753551 h 1156134"/>
                  <a:gd name="connsiteX35" fmla="*/ 507300 w 1022139"/>
                  <a:gd name="connsiteY35" fmla="*/ 888573 h 1156134"/>
                  <a:gd name="connsiteX36" fmla="*/ 507300 w 1022139"/>
                  <a:gd name="connsiteY36" fmla="*/ 888573 h 1156134"/>
                  <a:gd name="connsiteX37" fmla="*/ 941207 w 1022139"/>
                  <a:gd name="connsiteY37" fmla="*/ 208277 h 1156134"/>
                  <a:gd name="connsiteX38" fmla="*/ 875243 w 1022139"/>
                  <a:gd name="connsiteY38" fmla="*/ 268783 h 1156134"/>
                  <a:gd name="connsiteX39" fmla="*/ 880793 w 1022139"/>
                  <a:gd name="connsiteY39" fmla="*/ 385334 h 1156134"/>
                  <a:gd name="connsiteX40" fmla="*/ 776979 w 1022139"/>
                  <a:gd name="connsiteY40" fmla="*/ 375963 h 1156134"/>
                  <a:gd name="connsiteX41" fmla="*/ 775524 w 1022139"/>
                  <a:gd name="connsiteY41" fmla="*/ 373324 h 1156134"/>
                  <a:gd name="connsiteX42" fmla="*/ 827294 w 1022139"/>
                  <a:gd name="connsiteY42" fmla="*/ 273241 h 1156134"/>
                  <a:gd name="connsiteX43" fmla="*/ 776433 w 1022139"/>
                  <a:gd name="connsiteY43" fmla="*/ 176797 h 1156134"/>
                  <a:gd name="connsiteX44" fmla="*/ 941207 w 1022139"/>
                  <a:gd name="connsiteY44" fmla="*/ 208277 h 1156134"/>
                  <a:gd name="connsiteX45" fmla="*/ 941207 w 1022139"/>
                  <a:gd name="connsiteY45" fmla="*/ 208277 h 115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022139" h="1156134">
                    <a:moveTo>
                      <a:pt x="992705" y="60427"/>
                    </a:moveTo>
                    <a:cubicBezTo>
                      <a:pt x="947667" y="-8085"/>
                      <a:pt x="839395" y="-6265"/>
                      <a:pt x="764151" y="7928"/>
                    </a:cubicBezTo>
                    <a:cubicBezTo>
                      <a:pt x="716747" y="14570"/>
                      <a:pt x="670254" y="25761"/>
                      <a:pt x="650783" y="62701"/>
                    </a:cubicBezTo>
                    <a:cubicBezTo>
                      <a:pt x="623670" y="97003"/>
                      <a:pt x="671710" y="568669"/>
                      <a:pt x="666342" y="617892"/>
                    </a:cubicBezTo>
                    <a:cubicBezTo>
                      <a:pt x="640866" y="624352"/>
                      <a:pt x="46096" y="639365"/>
                      <a:pt x="41001" y="656834"/>
                    </a:cubicBezTo>
                    <a:cubicBezTo>
                      <a:pt x="1059" y="678488"/>
                      <a:pt x="-1580" y="733534"/>
                      <a:pt x="513" y="779027"/>
                    </a:cubicBezTo>
                    <a:cubicBezTo>
                      <a:pt x="513" y="864007"/>
                      <a:pt x="35542" y="934884"/>
                      <a:pt x="128893" y="915959"/>
                    </a:cubicBezTo>
                    <a:cubicBezTo>
                      <a:pt x="130894" y="917506"/>
                      <a:pt x="347257" y="892940"/>
                      <a:pt x="347348" y="898126"/>
                    </a:cubicBezTo>
                    <a:cubicBezTo>
                      <a:pt x="348258" y="903494"/>
                      <a:pt x="123342" y="918325"/>
                      <a:pt x="121614" y="920418"/>
                    </a:cubicBezTo>
                    <a:cubicBezTo>
                      <a:pt x="129348" y="956357"/>
                      <a:pt x="113880" y="1115854"/>
                      <a:pt x="140994" y="1142512"/>
                    </a:cubicBezTo>
                    <a:cubicBezTo>
                      <a:pt x="152185" y="1169808"/>
                      <a:pt x="621577" y="1146607"/>
                      <a:pt x="649145" y="1152612"/>
                    </a:cubicBezTo>
                    <a:cubicBezTo>
                      <a:pt x="718749" y="1156251"/>
                      <a:pt x="766061" y="1127682"/>
                      <a:pt x="758146" y="1055440"/>
                    </a:cubicBezTo>
                    <a:cubicBezTo>
                      <a:pt x="758146" y="1055440"/>
                      <a:pt x="756690" y="894578"/>
                      <a:pt x="756690" y="894578"/>
                    </a:cubicBezTo>
                    <a:cubicBezTo>
                      <a:pt x="729394" y="895852"/>
                      <a:pt x="701917" y="902585"/>
                      <a:pt x="668525" y="898490"/>
                    </a:cubicBezTo>
                    <a:cubicBezTo>
                      <a:pt x="881521" y="894851"/>
                      <a:pt x="984152" y="824065"/>
                      <a:pt x="998346" y="608430"/>
                    </a:cubicBezTo>
                    <a:cubicBezTo>
                      <a:pt x="1005989" y="467403"/>
                      <a:pt x="1051026" y="179162"/>
                      <a:pt x="992705" y="60427"/>
                    </a:cubicBezTo>
                    <a:lnTo>
                      <a:pt x="992705" y="60427"/>
                    </a:lnTo>
                    <a:close/>
                    <a:moveTo>
                      <a:pt x="415405" y="832344"/>
                    </a:moveTo>
                    <a:cubicBezTo>
                      <a:pt x="407125" y="906861"/>
                      <a:pt x="336066" y="969459"/>
                      <a:pt x="395297" y="1036424"/>
                    </a:cubicBezTo>
                    <a:cubicBezTo>
                      <a:pt x="326876" y="982833"/>
                      <a:pt x="406124" y="897671"/>
                      <a:pt x="411674" y="832071"/>
                    </a:cubicBezTo>
                    <a:cubicBezTo>
                      <a:pt x="415769" y="787852"/>
                      <a:pt x="384561" y="749639"/>
                      <a:pt x="349532" y="729986"/>
                    </a:cubicBezTo>
                    <a:cubicBezTo>
                      <a:pt x="389838" y="739266"/>
                      <a:pt x="418225" y="791128"/>
                      <a:pt x="415405" y="832344"/>
                    </a:cubicBezTo>
                    <a:lnTo>
                      <a:pt x="415405" y="832344"/>
                    </a:lnTo>
                    <a:close/>
                    <a:moveTo>
                      <a:pt x="467175" y="832708"/>
                    </a:moveTo>
                    <a:cubicBezTo>
                      <a:pt x="465265" y="886389"/>
                      <a:pt x="415132" y="929243"/>
                      <a:pt x="431418" y="985563"/>
                    </a:cubicBezTo>
                    <a:cubicBezTo>
                      <a:pt x="432237" y="987838"/>
                      <a:pt x="428779" y="989111"/>
                      <a:pt x="427870" y="986746"/>
                    </a:cubicBezTo>
                    <a:cubicBezTo>
                      <a:pt x="407216" y="906770"/>
                      <a:pt x="516034" y="830343"/>
                      <a:pt x="429689" y="761194"/>
                    </a:cubicBezTo>
                    <a:cubicBezTo>
                      <a:pt x="428142" y="760193"/>
                      <a:pt x="429416" y="757736"/>
                      <a:pt x="430872" y="757918"/>
                    </a:cubicBezTo>
                    <a:cubicBezTo>
                      <a:pt x="454710" y="774023"/>
                      <a:pt x="468176" y="804139"/>
                      <a:pt x="467175" y="832708"/>
                    </a:cubicBezTo>
                    <a:lnTo>
                      <a:pt x="467175" y="832708"/>
                    </a:lnTo>
                    <a:close/>
                    <a:moveTo>
                      <a:pt x="507300" y="888573"/>
                    </a:moveTo>
                    <a:cubicBezTo>
                      <a:pt x="493197" y="917324"/>
                      <a:pt x="486191" y="951171"/>
                      <a:pt x="490558" y="981742"/>
                    </a:cubicBezTo>
                    <a:cubicBezTo>
                      <a:pt x="467630" y="928242"/>
                      <a:pt x="523404" y="873105"/>
                      <a:pt x="522676" y="819060"/>
                    </a:cubicBezTo>
                    <a:cubicBezTo>
                      <a:pt x="523040" y="792948"/>
                      <a:pt x="508664" y="762468"/>
                      <a:pt x="481096" y="757281"/>
                    </a:cubicBezTo>
                    <a:cubicBezTo>
                      <a:pt x="478821" y="757008"/>
                      <a:pt x="479367" y="753460"/>
                      <a:pt x="481369" y="753551"/>
                    </a:cubicBezTo>
                    <a:cubicBezTo>
                      <a:pt x="541783" y="769473"/>
                      <a:pt x="529409" y="845628"/>
                      <a:pt x="507300" y="888573"/>
                    </a:cubicBezTo>
                    <a:lnTo>
                      <a:pt x="507300" y="888573"/>
                    </a:lnTo>
                    <a:close/>
                    <a:moveTo>
                      <a:pt x="941207" y="208277"/>
                    </a:moveTo>
                    <a:cubicBezTo>
                      <a:pt x="938569" y="240668"/>
                      <a:pt x="907816" y="266781"/>
                      <a:pt x="875243" y="268783"/>
                    </a:cubicBezTo>
                    <a:cubicBezTo>
                      <a:pt x="873423" y="270693"/>
                      <a:pt x="886708" y="385971"/>
                      <a:pt x="880793" y="385334"/>
                    </a:cubicBezTo>
                    <a:cubicBezTo>
                      <a:pt x="880793" y="385334"/>
                      <a:pt x="776979" y="375963"/>
                      <a:pt x="776979" y="375963"/>
                    </a:cubicBezTo>
                    <a:cubicBezTo>
                      <a:pt x="775706" y="375872"/>
                      <a:pt x="774887" y="374416"/>
                      <a:pt x="775524" y="373324"/>
                    </a:cubicBezTo>
                    <a:lnTo>
                      <a:pt x="827294" y="273241"/>
                    </a:lnTo>
                    <a:cubicBezTo>
                      <a:pt x="779982" y="271239"/>
                      <a:pt x="749593" y="216193"/>
                      <a:pt x="776433" y="176797"/>
                    </a:cubicBezTo>
                    <a:cubicBezTo>
                      <a:pt x="821926" y="109559"/>
                      <a:pt x="942299" y="115200"/>
                      <a:pt x="941207" y="208277"/>
                    </a:cubicBezTo>
                    <a:lnTo>
                      <a:pt x="941207" y="208277"/>
                    </a:lnTo>
                    <a:close/>
                  </a:path>
                </a:pathLst>
              </a:custGeom>
              <a:solidFill>
                <a:srgbClr val="EBF1F6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88" name="Freeform: Shape 90">
                <a:extLst>
                  <a:ext uri="{FF2B5EF4-FFF2-40B4-BE49-F238E27FC236}">
                    <a16:creationId xmlns:a16="http://schemas.microsoft.com/office/drawing/2014/main" id="{0411F3B8-FA82-4D0C-B770-DEF3D1194887}"/>
                  </a:ext>
                </a:extLst>
              </p:cNvPr>
              <p:cNvSpPr/>
              <p:nvPr/>
            </p:nvSpPr>
            <p:spPr>
              <a:xfrm>
                <a:off x="3313633" y="3084311"/>
                <a:ext cx="758312" cy="328671"/>
              </a:xfrm>
              <a:custGeom>
                <a:avLst/>
                <a:gdLst>
                  <a:gd name="connsiteX0" fmla="*/ 447326 w 758312"/>
                  <a:gd name="connsiteY0" fmla="*/ 3457 h 328671"/>
                  <a:gd name="connsiteX1" fmla="*/ 442230 w 758312"/>
                  <a:gd name="connsiteY1" fmla="*/ 0 h 328671"/>
                  <a:gd name="connsiteX2" fmla="*/ 226050 w 758312"/>
                  <a:gd name="connsiteY2" fmla="*/ 47130 h 328671"/>
                  <a:gd name="connsiteX3" fmla="*/ 216497 w 758312"/>
                  <a:gd name="connsiteY3" fmla="*/ 26295 h 328671"/>
                  <a:gd name="connsiteX4" fmla="*/ 13054 w 758312"/>
                  <a:gd name="connsiteY4" fmla="*/ 89711 h 328671"/>
                  <a:gd name="connsiteX5" fmla="*/ 2682 w 758312"/>
                  <a:gd name="connsiteY5" fmla="*/ 325181 h 328671"/>
                  <a:gd name="connsiteX6" fmla="*/ 222866 w 758312"/>
                  <a:gd name="connsiteY6" fmla="*/ 287695 h 328671"/>
                  <a:gd name="connsiteX7" fmla="*/ 219317 w 758312"/>
                  <a:gd name="connsiteY7" fmla="*/ 197256 h 328671"/>
                  <a:gd name="connsiteX8" fmla="*/ 124238 w 758312"/>
                  <a:gd name="connsiteY8" fmla="*/ 173964 h 328671"/>
                  <a:gd name="connsiteX9" fmla="*/ 379633 w 758312"/>
                  <a:gd name="connsiteY9" fmla="*/ 212177 h 328671"/>
                  <a:gd name="connsiteX10" fmla="*/ 393008 w 758312"/>
                  <a:gd name="connsiteY10" fmla="*/ 211358 h 328671"/>
                  <a:gd name="connsiteX11" fmla="*/ 690802 w 758312"/>
                  <a:gd name="connsiteY11" fmla="*/ 196892 h 328671"/>
                  <a:gd name="connsiteX12" fmla="*/ 694623 w 758312"/>
                  <a:gd name="connsiteY12" fmla="*/ 190614 h 328671"/>
                  <a:gd name="connsiteX13" fmla="*/ 758313 w 758312"/>
                  <a:gd name="connsiteY13" fmla="*/ 115096 h 328671"/>
                  <a:gd name="connsiteX14" fmla="*/ 447326 w 758312"/>
                  <a:gd name="connsiteY14" fmla="*/ 3457 h 328671"/>
                  <a:gd name="connsiteX15" fmla="*/ 447326 w 758312"/>
                  <a:gd name="connsiteY15" fmla="*/ 3457 h 328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8312" h="328671">
                    <a:moveTo>
                      <a:pt x="447326" y="3457"/>
                    </a:moveTo>
                    <a:lnTo>
                      <a:pt x="442230" y="0"/>
                    </a:lnTo>
                    <a:cubicBezTo>
                      <a:pt x="373719" y="29843"/>
                      <a:pt x="296927" y="50224"/>
                      <a:pt x="226050" y="47130"/>
                    </a:cubicBezTo>
                    <a:cubicBezTo>
                      <a:pt x="226050" y="47130"/>
                      <a:pt x="216497" y="26295"/>
                      <a:pt x="216497" y="26295"/>
                    </a:cubicBezTo>
                    <a:cubicBezTo>
                      <a:pt x="187745" y="33392"/>
                      <a:pt x="40895" y="98537"/>
                      <a:pt x="13054" y="89711"/>
                    </a:cubicBezTo>
                    <a:cubicBezTo>
                      <a:pt x="407" y="167413"/>
                      <a:pt x="-3051" y="246661"/>
                      <a:pt x="2682" y="325181"/>
                    </a:cubicBezTo>
                    <a:cubicBezTo>
                      <a:pt x="77562" y="335098"/>
                      <a:pt x="156173" y="324271"/>
                      <a:pt x="222866" y="287695"/>
                    </a:cubicBezTo>
                    <a:lnTo>
                      <a:pt x="219317" y="197256"/>
                    </a:lnTo>
                    <a:cubicBezTo>
                      <a:pt x="188200" y="189795"/>
                      <a:pt x="150805" y="186792"/>
                      <a:pt x="124238" y="173964"/>
                    </a:cubicBezTo>
                    <a:cubicBezTo>
                      <a:pt x="206033" y="192070"/>
                      <a:pt x="294471" y="207082"/>
                      <a:pt x="379633" y="212177"/>
                    </a:cubicBezTo>
                    <a:cubicBezTo>
                      <a:pt x="384091" y="211813"/>
                      <a:pt x="388822" y="211540"/>
                      <a:pt x="393008" y="211358"/>
                    </a:cubicBezTo>
                    <a:lnTo>
                      <a:pt x="690802" y="196892"/>
                    </a:lnTo>
                    <a:cubicBezTo>
                      <a:pt x="691439" y="196164"/>
                      <a:pt x="693713" y="190887"/>
                      <a:pt x="694623" y="190614"/>
                    </a:cubicBezTo>
                    <a:cubicBezTo>
                      <a:pt x="725467" y="176056"/>
                      <a:pt x="747940" y="147396"/>
                      <a:pt x="758313" y="115096"/>
                    </a:cubicBezTo>
                    <a:cubicBezTo>
                      <a:pt x="757858" y="114823"/>
                      <a:pt x="447690" y="4003"/>
                      <a:pt x="447326" y="3457"/>
                    </a:cubicBezTo>
                    <a:lnTo>
                      <a:pt x="447326" y="3457"/>
                    </a:lnTo>
                    <a:close/>
                  </a:path>
                </a:pathLst>
              </a:custGeom>
              <a:solidFill>
                <a:srgbClr val="C7E7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89" name="Freeform: Shape 91">
                <a:extLst>
                  <a:ext uri="{FF2B5EF4-FFF2-40B4-BE49-F238E27FC236}">
                    <a16:creationId xmlns:a16="http://schemas.microsoft.com/office/drawing/2014/main" id="{7A727C21-FE09-4264-947C-6503AFF92B18}"/>
                  </a:ext>
                </a:extLst>
              </p:cNvPr>
              <p:cNvSpPr/>
              <p:nvPr/>
            </p:nvSpPr>
            <p:spPr>
              <a:xfrm>
                <a:off x="3473414" y="2162451"/>
                <a:ext cx="404277" cy="381136"/>
              </a:xfrm>
              <a:custGeom>
                <a:avLst/>
                <a:gdLst>
                  <a:gd name="connsiteX0" fmla="*/ 115309 w 404277"/>
                  <a:gd name="connsiteY0" fmla="*/ 379590 h 381136"/>
                  <a:gd name="connsiteX1" fmla="*/ 276171 w 404277"/>
                  <a:gd name="connsiteY1" fmla="*/ 381136 h 381136"/>
                  <a:gd name="connsiteX2" fmla="*/ 404278 w 404277"/>
                  <a:gd name="connsiteY2" fmla="*/ 308257 h 381136"/>
                  <a:gd name="connsiteX3" fmla="*/ 369067 w 404277"/>
                  <a:gd name="connsiteY3" fmla="*/ 224187 h 381136"/>
                  <a:gd name="connsiteX4" fmla="*/ 367975 w 404277"/>
                  <a:gd name="connsiteY4" fmla="*/ 219092 h 381136"/>
                  <a:gd name="connsiteX5" fmla="*/ 301738 w 404277"/>
                  <a:gd name="connsiteY5" fmla="*/ 93988 h 381136"/>
                  <a:gd name="connsiteX6" fmla="*/ 230223 w 404277"/>
                  <a:gd name="connsiteY6" fmla="*/ 0 h 381136"/>
                  <a:gd name="connsiteX7" fmla="*/ 13588 w 404277"/>
                  <a:gd name="connsiteY7" fmla="*/ 13193 h 381136"/>
                  <a:gd name="connsiteX8" fmla="*/ 115309 w 404277"/>
                  <a:gd name="connsiteY8" fmla="*/ 379590 h 381136"/>
                  <a:gd name="connsiteX9" fmla="*/ 115309 w 404277"/>
                  <a:gd name="connsiteY9" fmla="*/ 379590 h 38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4277" h="381136">
                    <a:moveTo>
                      <a:pt x="115309" y="379590"/>
                    </a:moveTo>
                    <a:cubicBezTo>
                      <a:pt x="180728" y="373767"/>
                      <a:pt x="226402" y="285966"/>
                      <a:pt x="276171" y="381136"/>
                    </a:cubicBezTo>
                    <a:cubicBezTo>
                      <a:pt x="307925" y="358299"/>
                      <a:pt x="369522" y="326636"/>
                      <a:pt x="404278" y="308257"/>
                    </a:cubicBezTo>
                    <a:lnTo>
                      <a:pt x="369067" y="224187"/>
                    </a:lnTo>
                    <a:lnTo>
                      <a:pt x="367975" y="219092"/>
                    </a:lnTo>
                    <a:cubicBezTo>
                      <a:pt x="320208" y="197074"/>
                      <a:pt x="308471" y="144575"/>
                      <a:pt x="301738" y="93988"/>
                    </a:cubicBezTo>
                    <a:cubicBezTo>
                      <a:pt x="178908" y="269134"/>
                      <a:pt x="154342" y="116461"/>
                      <a:pt x="230223" y="0"/>
                    </a:cubicBezTo>
                    <a:cubicBezTo>
                      <a:pt x="161348" y="23929"/>
                      <a:pt x="85102" y="26295"/>
                      <a:pt x="13588" y="13193"/>
                    </a:cubicBezTo>
                    <a:cubicBezTo>
                      <a:pt x="-18621" y="107817"/>
                      <a:pt x="3034" y="350202"/>
                      <a:pt x="115309" y="379590"/>
                    </a:cubicBezTo>
                    <a:lnTo>
                      <a:pt x="115309" y="379590"/>
                    </a:lnTo>
                    <a:close/>
                  </a:path>
                </a:pathLst>
              </a:custGeom>
              <a:solidFill>
                <a:srgbClr val="C7E7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90" name="Freeform: Shape 92">
                <a:extLst>
                  <a:ext uri="{FF2B5EF4-FFF2-40B4-BE49-F238E27FC236}">
                    <a16:creationId xmlns:a16="http://schemas.microsoft.com/office/drawing/2014/main" id="{7DD8BFFD-2404-42ED-9C86-907532F9CE80}"/>
                  </a:ext>
                </a:extLst>
              </p:cNvPr>
              <p:cNvSpPr/>
              <p:nvPr/>
            </p:nvSpPr>
            <p:spPr>
              <a:xfrm>
                <a:off x="3318417" y="3027355"/>
                <a:ext cx="210165" cy="144223"/>
              </a:xfrm>
              <a:custGeom>
                <a:avLst/>
                <a:gdLst>
                  <a:gd name="connsiteX0" fmla="*/ 21644 w 210165"/>
                  <a:gd name="connsiteY0" fmla="*/ 144120 h 144223"/>
                  <a:gd name="connsiteX1" fmla="*/ 210165 w 210165"/>
                  <a:gd name="connsiteY1" fmla="*/ 79885 h 144223"/>
                  <a:gd name="connsiteX2" fmla="*/ 173771 w 210165"/>
                  <a:gd name="connsiteY2" fmla="*/ 0 h 144223"/>
                  <a:gd name="connsiteX3" fmla="*/ 8178 w 210165"/>
                  <a:gd name="connsiteY3" fmla="*/ 99720 h 144223"/>
                  <a:gd name="connsiteX4" fmla="*/ 21644 w 210165"/>
                  <a:gd name="connsiteY4" fmla="*/ 144120 h 144223"/>
                  <a:gd name="connsiteX5" fmla="*/ 21644 w 210165"/>
                  <a:gd name="connsiteY5" fmla="*/ 144120 h 14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165" h="144223">
                    <a:moveTo>
                      <a:pt x="21644" y="144120"/>
                    </a:moveTo>
                    <a:cubicBezTo>
                      <a:pt x="33836" y="147123"/>
                      <a:pt x="194880" y="83888"/>
                      <a:pt x="210165" y="79885"/>
                    </a:cubicBezTo>
                    <a:lnTo>
                      <a:pt x="173771" y="0"/>
                    </a:lnTo>
                    <a:cubicBezTo>
                      <a:pt x="106988" y="4458"/>
                      <a:pt x="42844" y="42672"/>
                      <a:pt x="8178" y="99720"/>
                    </a:cubicBezTo>
                    <a:cubicBezTo>
                      <a:pt x="-2194" y="114095"/>
                      <a:pt x="-7289" y="144393"/>
                      <a:pt x="21644" y="144120"/>
                    </a:cubicBezTo>
                    <a:lnTo>
                      <a:pt x="21644" y="144120"/>
                    </a:lnTo>
                    <a:close/>
                  </a:path>
                </a:pathLst>
              </a:custGeom>
              <a:solidFill>
                <a:srgbClr val="C7E7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91" name="Freeform: Shape 93">
                <a:extLst>
                  <a:ext uri="{FF2B5EF4-FFF2-40B4-BE49-F238E27FC236}">
                    <a16:creationId xmlns:a16="http://schemas.microsoft.com/office/drawing/2014/main" id="{7D19B75F-6985-4A4F-A13A-777E189BC5B6}"/>
                  </a:ext>
                </a:extLst>
              </p:cNvPr>
              <p:cNvSpPr/>
              <p:nvPr/>
            </p:nvSpPr>
            <p:spPr>
              <a:xfrm>
                <a:off x="3406525" y="1939360"/>
                <a:ext cx="544933" cy="445178"/>
              </a:xfrm>
              <a:custGeom>
                <a:avLst/>
                <a:gdLst>
                  <a:gd name="connsiteX0" fmla="*/ 452334 w 544933"/>
                  <a:gd name="connsiteY0" fmla="*/ 139657 h 445178"/>
                  <a:gd name="connsiteX1" fmla="*/ 452607 w 544933"/>
                  <a:gd name="connsiteY1" fmla="*/ 136473 h 445178"/>
                  <a:gd name="connsiteX2" fmla="*/ 520481 w 544933"/>
                  <a:gd name="connsiteY2" fmla="*/ 46762 h 445178"/>
                  <a:gd name="connsiteX3" fmla="*/ 473715 w 544933"/>
                  <a:gd name="connsiteY3" fmla="*/ 33296 h 445178"/>
                  <a:gd name="connsiteX4" fmla="*/ 438777 w 544933"/>
                  <a:gd name="connsiteY4" fmla="*/ 78970 h 445178"/>
                  <a:gd name="connsiteX5" fmla="*/ 436502 w 544933"/>
                  <a:gd name="connsiteY5" fmla="*/ 75149 h 445178"/>
                  <a:gd name="connsiteX6" fmla="*/ 421217 w 544933"/>
                  <a:gd name="connsiteY6" fmla="*/ 541 h 445178"/>
                  <a:gd name="connsiteX7" fmla="*/ 381547 w 544933"/>
                  <a:gd name="connsiteY7" fmla="*/ 25016 h 445178"/>
                  <a:gd name="connsiteX8" fmla="*/ 374632 w 544933"/>
                  <a:gd name="connsiteY8" fmla="*/ 75968 h 445178"/>
                  <a:gd name="connsiteX9" fmla="*/ 371903 w 544933"/>
                  <a:gd name="connsiteY9" fmla="*/ 77697 h 445178"/>
                  <a:gd name="connsiteX10" fmla="*/ 53910 w 544933"/>
                  <a:gd name="connsiteY10" fmla="*/ 91071 h 445178"/>
                  <a:gd name="connsiteX11" fmla="*/ 1594 w 544933"/>
                  <a:gd name="connsiteY11" fmla="*/ 179509 h 445178"/>
                  <a:gd name="connsiteX12" fmla="*/ 165094 w 544933"/>
                  <a:gd name="connsiteY12" fmla="*/ 240560 h 445178"/>
                  <a:gd name="connsiteX13" fmla="*/ 260810 w 544933"/>
                  <a:gd name="connsiteY13" fmla="*/ 230279 h 445178"/>
                  <a:gd name="connsiteX14" fmla="*/ 291654 w 544933"/>
                  <a:gd name="connsiteY14" fmla="*/ 233281 h 445178"/>
                  <a:gd name="connsiteX15" fmla="*/ 277460 w 544933"/>
                  <a:gd name="connsiteY15" fmla="*/ 267400 h 445178"/>
                  <a:gd name="connsiteX16" fmla="*/ 280554 w 544933"/>
                  <a:gd name="connsiteY16" fmla="*/ 392596 h 445178"/>
                  <a:gd name="connsiteX17" fmla="*/ 368445 w 544933"/>
                  <a:gd name="connsiteY17" fmla="*/ 304522 h 445178"/>
                  <a:gd name="connsiteX18" fmla="*/ 371994 w 544933"/>
                  <a:gd name="connsiteY18" fmla="*/ 305159 h 445178"/>
                  <a:gd name="connsiteX19" fmla="*/ 464071 w 544933"/>
                  <a:gd name="connsiteY19" fmla="*/ 445094 h 445178"/>
                  <a:gd name="connsiteX20" fmla="*/ 533765 w 544933"/>
                  <a:gd name="connsiteY20" fmla="*/ 380495 h 445178"/>
                  <a:gd name="connsiteX21" fmla="*/ 452334 w 544933"/>
                  <a:gd name="connsiteY21" fmla="*/ 139657 h 445178"/>
                  <a:gd name="connsiteX22" fmla="*/ 452334 w 544933"/>
                  <a:gd name="connsiteY22" fmla="*/ 139657 h 445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4933" h="445178">
                    <a:moveTo>
                      <a:pt x="452334" y="139657"/>
                    </a:moveTo>
                    <a:cubicBezTo>
                      <a:pt x="451151" y="138930"/>
                      <a:pt x="451333" y="137019"/>
                      <a:pt x="452607" y="136473"/>
                    </a:cubicBezTo>
                    <a:cubicBezTo>
                      <a:pt x="484724" y="120823"/>
                      <a:pt x="523757" y="84156"/>
                      <a:pt x="520481" y="46762"/>
                    </a:cubicBezTo>
                    <a:cubicBezTo>
                      <a:pt x="515386" y="28383"/>
                      <a:pt x="488637" y="24470"/>
                      <a:pt x="473715" y="33296"/>
                    </a:cubicBezTo>
                    <a:cubicBezTo>
                      <a:pt x="455063" y="44032"/>
                      <a:pt x="448057" y="61774"/>
                      <a:pt x="438777" y="78970"/>
                    </a:cubicBezTo>
                    <a:cubicBezTo>
                      <a:pt x="435592" y="82064"/>
                      <a:pt x="434501" y="77151"/>
                      <a:pt x="436502" y="75149"/>
                    </a:cubicBezTo>
                    <a:cubicBezTo>
                      <a:pt x="453152" y="51129"/>
                      <a:pt x="453062" y="7820"/>
                      <a:pt x="421217" y="541"/>
                    </a:cubicBezTo>
                    <a:cubicBezTo>
                      <a:pt x="404021" y="-3007"/>
                      <a:pt x="387552" y="11550"/>
                      <a:pt x="381547" y="25016"/>
                    </a:cubicBezTo>
                    <a:cubicBezTo>
                      <a:pt x="374269" y="40848"/>
                      <a:pt x="374450" y="59409"/>
                      <a:pt x="374632" y="75968"/>
                    </a:cubicBezTo>
                    <a:cubicBezTo>
                      <a:pt x="374723" y="77242"/>
                      <a:pt x="373086" y="78333"/>
                      <a:pt x="371903" y="77697"/>
                    </a:cubicBezTo>
                    <a:cubicBezTo>
                      <a:pt x="275186" y="26836"/>
                      <a:pt x="145623" y="32204"/>
                      <a:pt x="53910" y="91071"/>
                    </a:cubicBezTo>
                    <a:cubicBezTo>
                      <a:pt x="18881" y="112362"/>
                      <a:pt x="-6777" y="142023"/>
                      <a:pt x="1594" y="179509"/>
                    </a:cubicBezTo>
                    <a:cubicBezTo>
                      <a:pt x="25250" y="240651"/>
                      <a:pt x="109957" y="236738"/>
                      <a:pt x="165094" y="240560"/>
                    </a:cubicBezTo>
                    <a:cubicBezTo>
                      <a:pt x="197394" y="240560"/>
                      <a:pt x="229602" y="237102"/>
                      <a:pt x="260810" y="230279"/>
                    </a:cubicBezTo>
                    <a:cubicBezTo>
                      <a:pt x="270728" y="227913"/>
                      <a:pt x="287196" y="218632"/>
                      <a:pt x="291654" y="233281"/>
                    </a:cubicBezTo>
                    <a:cubicBezTo>
                      <a:pt x="294566" y="243198"/>
                      <a:pt x="282283" y="257665"/>
                      <a:pt x="277460" y="267400"/>
                    </a:cubicBezTo>
                    <a:cubicBezTo>
                      <a:pt x="265177" y="298062"/>
                      <a:pt x="235061" y="381769"/>
                      <a:pt x="280554" y="392596"/>
                    </a:cubicBezTo>
                    <a:cubicBezTo>
                      <a:pt x="320132" y="383406"/>
                      <a:pt x="351249" y="340007"/>
                      <a:pt x="368445" y="304522"/>
                    </a:cubicBezTo>
                    <a:cubicBezTo>
                      <a:pt x="369173" y="302703"/>
                      <a:pt x="371812" y="303340"/>
                      <a:pt x="371994" y="305159"/>
                    </a:cubicBezTo>
                    <a:cubicBezTo>
                      <a:pt x="375451" y="361570"/>
                      <a:pt x="392920" y="441091"/>
                      <a:pt x="464071" y="445094"/>
                    </a:cubicBezTo>
                    <a:cubicBezTo>
                      <a:pt x="501738" y="447460"/>
                      <a:pt x="529216" y="399238"/>
                      <a:pt x="533765" y="380495"/>
                    </a:cubicBezTo>
                    <a:cubicBezTo>
                      <a:pt x="564609" y="293422"/>
                      <a:pt x="529671" y="189972"/>
                      <a:pt x="452334" y="139657"/>
                    </a:cubicBezTo>
                    <a:lnTo>
                      <a:pt x="452334" y="139657"/>
                    </a:lnTo>
                    <a:close/>
                  </a:path>
                </a:pathLst>
              </a:custGeom>
              <a:solidFill>
                <a:srgbClr val="BEE3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92" name="Freeform: Shape 94">
                <a:extLst>
                  <a:ext uri="{FF2B5EF4-FFF2-40B4-BE49-F238E27FC236}">
                    <a16:creationId xmlns:a16="http://schemas.microsoft.com/office/drawing/2014/main" id="{A9F2196D-C14E-41FA-A8F1-470E96C86195}"/>
                  </a:ext>
                </a:extLst>
              </p:cNvPr>
              <p:cNvSpPr/>
              <p:nvPr/>
            </p:nvSpPr>
            <p:spPr>
              <a:xfrm>
                <a:off x="3146354" y="3672530"/>
                <a:ext cx="422134" cy="120373"/>
              </a:xfrm>
              <a:custGeom>
                <a:avLst/>
                <a:gdLst>
                  <a:gd name="connsiteX0" fmla="*/ 411799 w 422134"/>
                  <a:gd name="connsiteY0" fmla="*/ 44310 h 120373"/>
                  <a:gd name="connsiteX1" fmla="*/ 151217 w 422134"/>
                  <a:gd name="connsiteY1" fmla="*/ 0 h 120373"/>
                  <a:gd name="connsiteX2" fmla="*/ 146668 w 422134"/>
                  <a:gd name="connsiteY2" fmla="*/ 2821 h 120373"/>
                  <a:gd name="connsiteX3" fmla="*/ 0 w 422134"/>
                  <a:gd name="connsiteY3" fmla="*/ 90348 h 120373"/>
                  <a:gd name="connsiteX4" fmla="*/ 240292 w 422134"/>
                  <a:gd name="connsiteY4" fmla="*/ 120373 h 120373"/>
                  <a:gd name="connsiteX5" fmla="*/ 422080 w 422134"/>
                  <a:gd name="connsiteY5" fmla="*/ 44674 h 120373"/>
                  <a:gd name="connsiteX6" fmla="*/ 411799 w 422134"/>
                  <a:gd name="connsiteY6" fmla="*/ 44310 h 12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134" h="120373">
                    <a:moveTo>
                      <a:pt x="411799" y="44310"/>
                    </a:moveTo>
                    <a:cubicBezTo>
                      <a:pt x="398333" y="43673"/>
                      <a:pt x="165957" y="2821"/>
                      <a:pt x="151217" y="0"/>
                    </a:cubicBezTo>
                    <a:cubicBezTo>
                      <a:pt x="150762" y="273"/>
                      <a:pt x="146941" y="2821"/>
                      <a:pt x="146668" y="2821"/>
                    </a:cubicBezTo>
                    <a:cubicBezTo>
                      <a:pt x="107362" y="14285"/>
                      <a:pt x="6733" y="47312"/>
                      <a:pt x="0" y="90348"/>
                    </a:cubicBezTo>
                    <a:cubicBezTo>
                      <a:pt x="5823" y="126469"/>
                      <a:pt x="212996" y="116188"/>
                      <a:pt x="240292" y="120373"/>
                    </a:cubicBezTo>
                    <a:cubicBezTo>
                      <a:pt x="302889" y="115642"/>
                      <a:pt x="425082" y="137478"/>
                      <a:pt x="422080" y="44674"/>
                    </a:cubicBezTo>
                    <a:lnTo>
                      <a:pt x="411799" y="44310"/>
                    </a:lnTo>
                    <a:close/>
                  </a:path>
                </a:pathLst>
              </a:custGeom>
              <a:solidFill>
                <a:srgbClr val="BEE3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93" name="Freeform: Shape 95">
                <a:extLst>
                  <a:ext uri="{FF2B5EF4-FFF2-40B4-BE49-F238E27FC236}">
                    <a16:creationId xmlns:a16="http://schemas.microsoft.com/office/drawing/2014/main" id="{38D5A133-45B1-4C37-99C4-B5910693AA98}"/>
                  </a:ext>
                </a:extLst>
              </p:cNvPr>
              <p:cNvSpPr/>
              <p:nvPr/>
            </p:nvSpPr>
            <p:spPr>
              <a:xfrm>
                <a:off x="3492189" y="2470354"/>
                <a:ext cx="647530" cy="731692"/>
              </a:xfrm>
              <a:custGeom>
                <a:avLst/>
                <a:gdLst>
                  <a:gd name="connsiteX0" fmla="*/ 495050 w 647530"/>
                  <a:gd name="connsiteY0" fmla="*/ 51124 h 731692"/>
                  <a:gd name="connsiteX1" fmla="*/ 289151 w 647530"/>
                  <a:gd name="connsiteY1" fmla="*/ 56947 h 731692"/>
                  <a:gd name="connsiteX2" fmla="*/ 242384 w 647530"/>
                  <a:gd name="connsiteY2" fmla="*/ 128006 h 731692"/>
                  <a:gd name="connsiteX3" fmla="*/ 229282 w 647530"/>
                  <a:gd name="connsiteY3" fmla="*/ 292052 h 731692"/>
                  <a:gd name="connsiteX4" fmla="*/ 215726 w 647530"/>
                  <a:gd name="connsiteY4" fmla="*/ 460921 h 731692"/>
                  <a:gd name="connsiteX5" fmla="*/ 396877 w 647530"/>
                  <a:gd name="connsiteY5" fmla="*/ 140198 h 731692"/>
                  <a:gd name="connsiteX6" fmla="*/ 0 w 647530"/>
                  <a:gd name="connsiteY6" fmla="*/ 547993 h 731692"/>
                  <a:gd name="connsiteX7" fmla="*/ 50406 w 647530"/>
                  <a:gd name="connsiteY7" fmla="*/ 658449 h 731692"/>
                  <a:gd name="connsiteX8" fmla="*/ 526985 w 647530"/>
                  <a:gd name="connsiteY8" fmla="*/ 367843 h 731692"/>
                  <a:gd name="connsiteX9" fmla="*/ 267132 w 647530"/>
                  <a:gd name="connsiteY9" fmla="*/ 612957 h 731692"/>
                  <a:gd name="connsiteX10" fmla="*/ 598318 w 647530"/>
                  <a:gd name="connsiteY10" fmla="*/ 731692 h 731692"/>
                  <a:gd name="connsiteX11" fmla="*/ 495050 w 647530"/>
                  <a:gd name="connsiteY11" fmla="*/ 51124 h 731692"/>
                  <a:gd name="connsiteX12" fmla="*/ 495050 w 647530"/>
                  <a:gd name="connsiteY12" fmla="*/ 51124 h 73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7530" h="731692">
                    <a:moveTo>
                      <a:pt x="495050" y="51124"/>
                    </a:moveTo>
                    <a:cubicBezTo>
                      <a:pt x="421352" y="-45866"/>
                      <a:pt x="365942" y="17914"/>
                      <a:pt x="289151" y="56947"/>
                    </a:cubicBezTo>
                    <a:cubicBezTo>
                      <a:pt x="260126" y="68957"/>
                      <a:pt x="240655" y="96070"/>
                      <a:pt x="242384" y="128006"/>
                    </a:cubicBezTo>
                    <a:cubicBezTo>
                      <a:pt x="238290" y="183871"/>
                      <a:pt x="233741" y="238644"/>
                      <a:pt x="229282" y="292052"/>
                    </a:cubicBezTo>
                    <a:cubicBezTo>
                      <a:pt x="225006" y="342549"/>
                      <a:pt x="219911" y="404692"/>
                      <a:pt x="215726" y="460921"/>
                    </a:cubicBezTo>
                    <a:cubicBezTo>
                      <a:pt x="319085" y="386131"/>
                      <a:pt x="381773" y="263574"/>
                      <a:pt x="396877" y="140198"/>
                    </a:cubicBezTo>
                    <a:cubicBezTo>
                      <a:pt x="389052" y="346916"/>
                      <a:pt x="206081" y="528341"/>
                      <a:pt x="0" y="547993"/>
                    </a:cubicBezTo>
                    <a:lnTo>
                      <a:pt x="50406" y="658449"/>
                    </a:lnTo>
                    <a:cubicBezTo>
                      <a:pt x="247570" y="659359"/>
                      <a:pt x="434090" y="530251"/>
                      <a:pt x="526985" y="367843"/>
                    </a:cubicBezTo>
                    <a:cubicBezTo>
                      <a:pt x="475215" y="473295"/>
                      <a:pt x="377861" y="560276"/>
                      <a:pt x="267132" y="612957"/>
                    </a:cubicBezTo>
                    <a:lnTo>
                      <a:pt x="598318" y="731692"/>
                    </a:lnTo>
                    <a:cubicBezTo>
                      <a:pt x="691123" y="507778"/>
                      <a:pt x="650452" y="237370"/>
                      <a:pt x="495050" y="51124"/>
                    </a:cubicBezTo>
                    <a:lnTo>
                      <a:pt x="495050" y="51124"/>
                    </a:lnTo>
                    <a:close/>
                  </a:path>
                </a:pathLst>
              </a:custGeom>
              <a:solidFill>
                <a:srgbClr val="2A92FA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94" name="Freeform: Shape 96">
                <a:extLst>
                  <a:ext uri="{FF2B5EF4-FFF2-40B4-BE49-F238E27FC236}">
                    <a16:creationId xmlns:a16="http://schemas.microsoft.com/office/drawing/2014/main" id="{4D9349C6-C9DD-4FCE-88C3-0DAC84917DFB}"/>
                  </a:ext>
                </a:extLst>
              </p:cNvPr>
              <p:cNvSpPr/>
              <p:nvPr/>
            </p:nvSpPr>
            <p:spPr>
              <a:xfrm>
                <a:off x="4097785" y="2295016"/>
                <a:ext cx="251482" cy="369672"/>
              </a:xfrm>
              <a:custGeom>
                <a:avLst/>
                <a:gdLst>
                  <a:gd name="connsiteX0" fmla="*/ 101630 w 251482"/>
                  <a:gd name="connsiteY0" fmla="*/ 187065 h 369672"/>
                  <a:gd name="connsiteX1" fmla="*/ 57776 w 251482"/>
                  <a:gd name="connsiteY1" fmla="*/ 369672 h 369672"/>
                  <a:gd name="connsiteX2" fmla="*/ 251483 w 251482"/>
                  <a:gd name="connsiteY2" fmla="*/ 174600 h 369672"/>
                  <a:gd name="connsiteX3" fmla="*/ 183972 w 251482"/>
                  <a:gd name="connsiteY3" fmla="*/ 128653 h 369672"/>
                  <a:gd name="connsiteX4" fmla="*/ 183335 w 251482"/>
                  <a:gd name="connsiteY4" fmla="*/ 126196 h 369672"/>
                  <a:gd name="connsiteX5" fmla="*/ 237562 w 251482"/>
                  <a:gd name="connsiteY5" fmla="*/ 28478 h 369672"/>
                  <a:gd name="connsiteX6" fmla="*/ 55774 w 251482"/>
                  <a:gd name="connsiteY6" fmla="*/ 0 h 369672"/>
                  <a:gd name="connsiteX7" fmla="*/ 0 w 251482"/>
                  <a:gd name="connsiteY7" fmla="*/ 190432 h 369672"/>
                  <a:gd name="connsiteX8" fmla="*/ 101630 w 251482"/>
                  <a:gd name="connsiteY8" fmla="*/ 187065 h 369672"/>
                  <a:gd name="connsiteX9" fmla="*/ 101630 w 251482"/>
                  <a:gd name="connsiteY9" fmla="*/ 187065 h 369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482" h="369672">
                    <a:moveTo>
                      <a:pt x="101630" y="187065"/>
                    </a:moveTo>
                    <a:cubicBezTo>
                      <a:pt x="103450" y="188339"/>
                      <a:pt x="57412" y="368126"/>
                      <a:pt x="57776" y="369672"/>
                    </a:cubicBezTo>
                    <a:lnTo>
                      <a:pt x="251483" y="174600"/>
                    </a:lnTo>
                    <a:lnTo>
                      <a:pt x="183972" y="128653"/>
                    </a:lnTo>
                    <a:cubicBezTo>
                      <a:pt x="183153" y="128107"/>
                      <a:pt x="182880" y="127015"/>
                      <a:pt x="183335" y="126196"/>
                    </a:cubicBezTo>
                    <a:lnTo>
                      <a:pt x="237562" y="28478"/>
                    </a:lnTo>
                    <a:lnTo>
                      <a:pt x="55774" y="0"/>
                    </a:lnTo>
                    <a:lnTo>
                      <a:pt x="0" y="190432"/>
                    </a:lnTo>
                    <a:cubicBezTo>
                      <a:pt x="1183" y="191069"/>
                      <a:pt x="100993" y="184882"/>
                      <a:pt x="101630" y="187065"/>
                    </a:cubicBezTo>
                    <a:lnTo>
                      <a:pt x="101630" y="187065"/>
                    </a:lnTo>
                    <a:close/>
                  </a:path>
                </a:pathLst>
              </a:custGeom>
              <a:solidFill>
                <a:srgbClr val="C8E7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95" name="Freeform: Shape 97">
                <a:extLst>
                  <a:ext uri="{FF2B5EF4-FFF2-40B4-BE49-F238E27FC236}">
                    <a16:creationId xmlns:a16="http://schemas.microsoft.com/office/drawing/2014/main" id="{F68EABDF-9BA8-4175-A38B-969DD1AF7389}"/>
                  </a:ext>
                </a:extLst>
              </p:cNvPr>
              <p:cNvSpPr/>
              <p:nvPr/>
            </p:nvSpPr>
            <p:spPr>
              <a:xfrm>
                <a:off x="4384303" y="2786699"/>
                <a:ext cx="166085" cy="247843"/>
              </a:xfrm>
              <a:custGeom>
                <a:avLst/>
                <a:gdLst>
                  <a:gd name="connsiteX0" fmla="*/ 53311 w 166085"/>
                  <a:gd name="connsiteY0" fmla="*/ 133930 h 247843"/>
                  <a:gd name="connsiteX1" fmla="*/ 63138 w 166085"/>
                  <a:gd name="connsiteY1" fmla="*/ 135932 h 247843"/>
                  <a:gd name="connsiteX2" fmla="*/ 9821 w 166085"/>
                  <a:gd name="connsiteY2" fmla="*/ 238927 h 247843"/>
                  <a:gd name="connsiteX3" fmla="*/ 108721 w 166085"/>
                  <a:gd name="connsiteY3" fmla="*/ 247843 h 247843"/>
                  <a:gd name="connsiteX4" fmla="*/ 105537 w 166085"/>
                  <a:gd name="connsiteY4" fmla="*/ 130655 h 247843"/>
                  <a:gd name="connsiteX5" fmla="*/ 96984 w 166085"/>
                  <a:gd name="connsiteY5" fmla="*/ 0 h 247843"/>
                  <a:gd name="connsiteX6" fmla="*/ 9365 w 166085"/>
                  <a:gd name="connsiteY6" fmla="*/ 45129 h 247843"/>
                  <a:gd name="connsiteX7" fmla="*/ 53311 w 166085"/>
                  <a:gd name="connsiteY7" fmla="*/ 133930 h 247843"/>
                  <a:gd name="connsiteX8" fmla="*/ 53311 w 166085"/>
                  <a:gd name="connsiteY8" fmla="*/ 133930 h 24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085" h="247843">
                    <a:moveTo>
                      <a:pt x="53311" y="133930"/>
                    </a:moveTo>
                    <a:cubicBezTo>
                      <a:pt x="56223" y="134749"/>
                      <a:pt x="63956" y="130746"/>
                      <a:pt x="63138" y="135932"/>
                    </a:cubicBezTo>
                    <a:lnTo>
                      <a:pt x="9821" y="238927"/>
                    </a:lnTo>
                    <a:lnTo>
                      <a:pt x="108721" y="247843"/>
                    </a:lnTo>
                    <a:cubicBezTo>
                      <a:pt x="111178" y="245660"/>
                      <a:pt x="94618" y="124286"/>
                      <a:pt x="105537" y="130655"/>
                    </a:cubicBezTo>
                    <a:cubicBezTo>
                      <a:pt x="194884" y="124923"/>
                      <a:pt x="179689" y="2275"/>
                      <a:pt x="96984" y="0"/>
                    </a:cubicBezTo>
                    <a:cubicBezTo>
                      <a:pt x="67050" y="1911"/>
                      <a:pt x="28836" y="16286"/>
                      <a:pt x="9365" y="45129"/>
                    </a:cubicBezTo>
                    <a:cubicBezTo>
                      <a:pt x="-14837" y="78702"/>
                      <a:pt x="10730" y="134658"/>
                      <a:pt x="53311" y="133930"/>
                    </a:cubicBezTo>
                    <a:lnTo>
                      <a:pt x="53311" y="133930"/>
                    </a:lnTo>
                    <a:close/>
                  </a:path>
                </a:pathLst>
              </a:custGeom>
              <a:solidFill>
                <a:srgbClr val="A3C1D7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96" name="Freeform: Shape 98">
                <a:extLst>
                  <a:ext uri="{FF2B5EF4-FFF2-40B4-BE49-F238E27FC236}">
                    <a16:creationId xmlns:a16="http://schemas.microsoft.com/office/drawing/2014/main" id="{D1F00E52-7283-4CDD-A9BE-AFF5A76A69AD}"/>
                  </a:ext>
                </a:extLst>
              </p:cNvPr>
              <p:cNvSpPr/>
              <p:nvPr/>
            </p:nvSpPr>
            <p:spPr>
              <a:xfrm>
                <a:off x="3131804" y="1924843"/>
                <a:ext cx="1516650" cy="1899334"/>
              </a:xfrm>
              <a:custGeom>
                <a:avLst/>
                <a:gdLst>
                  <a:gd name="connsiteX0" fmla="*/ 1516077 w 1516650"/>
                  <a:gd name="connsiteY0" fmla="*/ 909805 h 1899334"/>
                  <a:gd name="connsiteX1" fmla="*/ 1244396 w 1516650"/>
                  <a:gd name="connsiteY1" fmla="*/ 721466 h 1899334"/>
                  <a:gd name="connsiteX2" fmla="*/ 1119928 w 1516650"/>
                  <a:gd name="connsiteY2" fmla="*/ 783973 h 1899334"/>
                  <a:gd name="connsiteX3" fmla="*/ 1133576 w 1516650"/>
                  <a:gd name="connsiteY3" fmla="*/ 1332613 h 1899334"/>
                  <a:gd name="connsiteX4" fmla="*/ 913301 w 1516650"/>
                  <a:gd name="connsiteY4" fmla="*/ 1343349 h 1899334"/>
                  <a:gd name="connsiteX5" fmla="*/ 950241 w 1516650"/>
                  <a:gd name="connsiteY5" fmla="*/ 1290032 h 1899334"/>
                  <a:gd name="connsiteX6" fmla="*/ 1015386 w 1516650"/>
                  <a:gd name="connsiteY6" fmla="*/ 921542 h 1899334"/>
                  <a:gd name="connsiteX7" fmla="*/ 755897 w 1516650"/>
                  <a:gd name="connsiteY7" fmla="*/ 531489 h 1899334"/>
                  <a:gd name="connsiteX8" fmla="*/ 731786 w 1516650"/>
                  <a:gd name="connsiteY8" fmla="*/ 474169 h 1899334"/>
                  <a:gd name="connsiteX9" fmla="*/ 822498 w 1516650"/>
                  <a:gd name="connsiteY9" fmla="*/ 399834 h 1899334"/>
                  <a:gd name="connsiteX10" fmla="*/ 751893 w 1516650"/>
                  <a:gd name="connsiteY10" fmla="*/ 154265 h 1899334"/>
                  <a:gd name="connsiteX11" fmla="*/ 809487 w 1516650"/>
                  <a:gd name="connsiteY11" fmla="*/ 57457 h 1899334"/>
                  <a:gd name="connsiteX12" fmla="*/ 735880 w 1516650"/>
                  <a:gd name="connsiteY12" fmla="*/ 38350 h 1899334"/>
                  <a:gd name="connsiteX13" fmla="*/ 634886 w 1516650"/>
                  <a:gd name="connsiteY13" fmla="*/ 70104 h 1899334"/>
                  <a:gd name="connsiteX14" fmla="*/ 320897 w 1516650"/>
                  <a:gd name="connsiteY14" fmla="*/ 92941 h 1899334"/>
                  <a:gd name="connsiteX15" fmla="*/ 338002 w 1516650"/>
                  <a:gd name="connsiteY15" fmla="*/ 258352 h 1899334"/>
                  <a:gd name="connsiteX16" fmla="*/ 456374 w 1516650"/>
                  <a:gd name="connsiteY16" fmla="*/ 632028 h 1899334"/>
                  <a:gd name="connsiteX17" fmla="*/ 601950 w 1516650"/>
                  <a:gd name="connsiteY17" fmla="*/ 621474 h 1899334"/>
                  <a:gd name="connsiteX18" fmla="*/ 588029 w 1516650"/>
                  <a:gd name="connsiteY18" fmla="*/ 672516 h 1899334"/>
                  <a:gd name="connsiteX19" fmla="*/ 561825 w 1516650"/>
                  <a:gd name="connsiteY19" fmla="*/ 1002246 h 1899334"/>
                  <a:gd name="connsiteX20" fmla="*/ 356290 w 1516650"/>
                  <a:gd name="connsiteY20" fmla="*/ 1078947 h 1899334"/>
                  <a:gd name="connsiteX21" fmla="*/ 344917 w 1516650"/>
                  <a:gd name="connsiteY21" fmla="*/ 1089228 h 1899334"/>
                  <a:gd name="connsiteX22" fmla="*/ 180325 w 1516650"/>
                  <a:gd name="connsiteY22" fmla="*/ 1250453 h 1899334"/>
                  <a:gd name="connsiteX23" fmla="*/ 169043 w 1516650"/>
                  <a:gd name="connsiteY23" fmla="*/ 1472184 h 1899334"/>
                  <a:gd name="connsiteX24" fmla="*/ 166586 w 1516650"/>
                  <a:gd name="connsiteY24" fmla="*/ 1558620 h 1899334"/>
                  <a:gd name="connsiteX25" fmla="*/ 162492 w 1516650"/>
                  <a:gd name="connsiteY25" fmla="*/ 1662070 h 1899334"/>
                  <a:gd name="connsiteX26" fmla="*/ 135924 w 1516650"/>
                  <a:gd name="connsiteY26" fmla="*/ 1742228 h 1899334"/>
                  <a:gd name="connsiteX27" fmla="*/ 23649 w 1516650"/>
                  <a:gd name="connsiteY27" fmla="*/ 1798275 h 1899334"/>
                  <a:gd name="connsiteX28" fmla="*/ 47487 w 1516650"/>
                  <a:gd name="connsiteY28" fmla="*/ 1872064 h 1899334"/>
                  <a:gd name="connsiteX29" fmla="*/ 254933 w 1516650"/>
                  <a:gd name="connsiteY29" fmla="*/ 1882891 h 1899334"/>
                  <a:gd name="connsiteX30" fmla="*/ 451551 w 1516650"/>
                  <a:gd name="connsiteY30" fmla="*/ 1798184 h 1899334"/>
                  <a:gd name="connsiteX31" fmla="*/ 421435 w 1516650"/>
                  <a:gd name="connsiteY31" fmla="*/ 1553252 h 1899334"/>
                  <a:gd name="connsiteX32" fmla="*/ 419161 w 1516650"/>
                  <a:gd name="connsiteY32" fmla="*/ 1436518 h 1899334"/>
                  <a:gd name="connsiteX33" fmla="*/ 416613 w 1516650"/>
                  <a:gd name="connsiteY33" fmla="*/ 1370645 h 1899334"/>
                  <a:gd name="connsiteX34" fmla="*/ 502230 w 1516650"/>
                  <a:gd name="connsiteY34" fmla="*/ 1381381 h 1899334"/>
                  <a:gd name="connsiteX35" fmla="*/ 589303 w 1516650"/>
                  <a:gd name="connsiteY35" fmla="*/ 1660523 h 1899334"/>
                  <a:gd name="connsiteX36" fmla="*/ 612777 w 1516650"/>
                  <a:gd name="connsiteY36" fmla="*/ 1881162 h 1899334"/>
                  <a:gd name="connsiteX37" fmla="*/ 1131392 w 1516650"/>
                  <a:gd name="connsiteY37" fmla="*/ 1895447 h 1899334"/>
                  <a:gd name="connsiteX38" fmla="*/ 1255132 w 1516650"/>
                  <a:gd name="connsiteY38" fmla="*/ 1783353 h 1899334"/>
                  <a:gd name="connsiteX39" fmla="*/ 1253676 w 1516650"/>
                  <a:gd name="connsiteY39" fmla="*/ 1631772 h 1899334"/>
                  <a:gd name="connsiteX40" fmla="*/ 1495241 w 1516650"/>
                  <a:gd name="connsiteY40" fmla="*/ 1338072 h 1899334"/>
                  <a:gd name="connsiteX41" fmla="*/ 1516077 w 1516650"/>
                  <a:gd name="connsiteY41" fmla="*/ 909805 h 1899334"/>
                  <a:gd name="connsiteX42" fmla="*/ 1516077 w 1516650"/>
                  <a:gd name="connsiteY42" fmla="*/ 909805 h 1899334"/>
                  <a:gd name="connsiteX43" fmla="*/ 287051 w 1516650"/>
                  <a:gd name="connsiteY43" fmla="*/ 191023 h 1899334"/>
                  <a:gd name="connsiteX44" fmla="*/ 334545 w 1516650"/>
                  <a:gd name="connsiteY44" fmla="*/ 114960 h 1899334"/>
                  <a:gd name="connsiteX45" fmla="*/ 641528 w 1516650"/>
                  <a:gd name="connsiteY45" fmla="*/ 102040 h 1899334"/>
                  <a:gd name="connsiteX46" fmla="*/ 693845 w 1516650"/>
                  <a:gd name="connsiteY46" fmla="*/ 26067 h 1899334"/>
                  <a:gd name="connsiteX47" fmla="*/ 700214 w 1516650"/>
                  <a:gd name="connsiteY47" fmla="*/ 86936 h 1899334"/>
                  <a:gd name="connsiteX48" fmla="*/ 723051 w 1516650"/>
                  <a:gd name="connsiteY48" fmla="*/ 99219 h 1899334"/>
                  <a:gd name="connsiteX49" fmla="*/ 780099 w 1516650"/>
                  <a:gd name="connsiteY49" fmla="*/ 84207 h 1899334"/>
                  <a:gd name="connsiteX50" fmla="*/ 722505 w 1516650"/>
                  <a:gd name="connsiteY50" fmla="*/ 140981 h 1899334"/>
                  <a:gd name="connsiteX51" fmla="*/ 798023 w 1516650"/>
                  <a:gd name="connsiteY51" fmla="*/ 264357 h 1899334"/>
                  <a:gd name="connsiteX52" fmla="*/ 750892 w 1516650"/>
                  <a:gd name="connsiteY52" fmla="*/ 446782 h 1899334"/>
                  <a:gd name="connsiteX53" fmla="*/ 657724 w 1516650"/>
                  <a:gd name="connsiteY53" fmla="*/ 318493 h 1899334"/>
                  <a:gd name="connsiteX54" fmla="*/ 632976 w 1516650"/>
                  <a:gd name="connsiteY54" fmla="*/ 314490 h 1899334"/>
                  <a:gd name="connsiteX55" fmla="*/ 562280 w 1516650"/>
                  <a:gd name="connsiteY55" fmla="*/ 286557 h 1899334"/>
                  <a:gd name="connsiteX56" fmla="*/ 577020 w 1516650"/>
                  <a:gd name="connsiteY56" fmla="*/ 244613 h 1899334"/>
                  <a:gd name="connsiteX57" fmla="*/ 538988 w 1516650"/>
                  <a:gd name="connsiteY57" fmla="*/ 232148 h 1899334"/>
                  <a:gd name="connsiteX58" fmla="*/ 287051 w 1516650"/>
                  <a:gd name="connsiteY58" fmla="*/ 191023 h 1899334"/>
                  <a:gd name="connsiteX59" fmla="*/ 287051 w 1516650"/>
                  <a:gd name="connsiteY59" fmla="*/ 191023 h 1899334"/>
                  <a:gd name="connsiteX60" fmla="*/ 585936 w 1516650"/>
                  <a:gd name="connsiteY60" fmla="*/ 568156 h 1899334"/>
                  <a:gd name="connsiteX61" fmla="*/ 457375 w 1516650"/>
                  <a:gd name="connsiteY61" fmla="*/ 606097 h 1899334"/>
                  <a:gd name="connsiteX62" fmla="*/ 363387 w 1516650"/>
                  <a:gd name="connsiteY62" fmla="*/ 263447 h 1899334"/>
                  <a:gd name="connsiteX63" fmla="*/ 550270 w 1516650"/>
                  <a:gd name="connsiteY63" fmla="*/ 255623 h 1899334"/>
                  <a:gd name="connsiteX64" fmla="*/ 517061 w 1516650"/>
                  <a:gd name="connsiteY64" fmla="*/ 366351 h 1899334"/>
                  <a:gd name="connsiteX65" fmla="*/ 636706 w 1516650"/>
                  <a:gd name="connsiteY65" fmla="*/ 359982 h 1899334"/>
                  <a:gd name="connsiteX66" fmla="*/ 699668 w 1516650"/>
                  <a:gd name="connsiteY66" fmla="*/ 463978 h 1899334"/>
                  <a:gd name="connsiteX67" fmla="*/ 731512 w 1516650"/>
                  <a:gd name="connsiteY67" fmla="*/ 540406 h 1899334"/>
                  <a:gd name="connsiteX68" fmla="*/ 621057 w 1516650"/>
                  <a:gd name="connsiteY68" fmla="*/ 602458 h 1899334"/>
                  <a:gd name="connsiteX69" fmla="*/ 585936 w 1516650"/>
                  <a:gd name="connsiteY69" fmla="*/ 568156 h 1899334"/>
                  <a:gd name="connsiteX70" fmla="*/ 585936 w 1516650"/>
                  <a:gd name="connsiteY70" fmla="*/ 568156 h 1899334"/>
                  <a:gd name="connsiteX71" fmla="*/ 639345 w 1516650"/>
                  <a:gd name="connsiteY71" fmla="*/ 970856 h 1899334"/>
                  <a:gd name="connsiteX72" fmla="*/ 770090 w 1516650"/>
                  <a:gd name="connsiteY72" fmla="*/ 688803 h 1899334"/>
                  <a:gd name="connsiteX73" fmla="*/ 758353 w 1516650"/>
                  <a:gd name="connsiteY73" fmla="*/ 674700 h 1899334"/>
                  <a:gd name="connsiteX74" fmla="*/ 744251 w 1516650"/>
                  <a:gd name="connsiteY74" fmla="*/ 686437 h 1899334"/>
                  <a:gd name="connsiteX75" fmla="*/ 589212 w 1516650"/>
                  <a:gd name="connsiteY75" fmla="*/ 981411 h 1899334"/>
                  <a:gd name="connsiteX76" fmla="*/ 613869 w 1516650"/>
                  <a:gd name="connsiteY76" fmla="*/ 674336 h 1899334"/>
                  <a:gd name="connsiteX77" fmla="*/ 654994 w 1516650"/>
                  <a:gd name="connsiteY77" fmla="*/ 612102 h 1899334"/>
                  <a:gd name="connsiteX78" fmla="*/ 846882 w 1516650"/>
                  <a:gd name="connsiteY78" fmla="*/ 603640 h 1899334"/>
                  <a:gd name="connsiteX79" fmla="*/ 952242 w 1516650"/>
                  <a:gd name="connsiteY79" fmla="*/ 1263009 h 1899334"/>
                  <a:gd name="connsiteX80" fmla="*/ 655358 w 1516650"/>
                  <a:gd name="connsiteY80" fmla="*/ 1156557 h 1899334"/>
                  <a:gd name="connsiteX81" fmla="*/ 897105 w 1516650"/>
                  <a:gd name="connsiteY81" fmla="*/ 919814 h 1899334"/>
                  <a:gd name="connsiteX82" fmla="*/ 891555 w 1516650"/>
                  <a:gd name="connsiteY82" fmla="*/ 902345 h 1899334"/>
                  <a:gd name="connsiteX83" fmla="*/ 874086 w 1516650"/>
                  <a:gd name="connsiteY83" fmla="*/ 907895 h 1899334"/>
                  <a:gd name="connsiteX84" fmla="*/ 417796 w 1516650"/>
                  <a:gd name="connsiteY84" fmla="*/ 1192587 h 1899334"/>
                  <a:gd name="connsiteX85" fmla="*/ 376671 w 1516650"/>
                  <a:gd name="connsiteY85" fmla="*/ 1102330 h 1899334"/>
                  <a:gd name="connsiteX86" fmla="*/ 639345 w 1516650"/>
                  <a:gd name="connsiteY86" fmla="*/ 970856 h 1899334"/>
                  <a:gd name="connsiteX87" fmla="*/ 639345 w 1516650"/>
                  <a:gd name="connsiteY87" fmla="*/ 970856 h 1899334"/>
                  <a:gd name="connsiteX88" fmla="*/ 204345 w 1516650"/>
                  <a:gd name="connsiteY88" fmla="*/ 1207963 h 1899334"/>
                  <a:gd name="connsiteX89" fmla="*/ 353651 w 1516650"/>
                  <a:gd name="connsiteY89" fmla="*/ 1114340 h 1899334"/>
                  <a:gd name="connsiteX90" fmla="*/ 381766 w 1516650"/>
                  <a:gd name="connsiteY90" fmla="*/ 1176028 h 1899334"/>
                  <a:gd name="connsiteX91" fmla="*/ 229002 w 1516650"/>
                  <a:gd name="connsiteY91" fmla="*/ 1231074 h 1899334"/>
                  <a:gd name="connsiteX92" fmla="*/ 204345 w 1516650"/>
                  <a:gd name="connsiteY92" fmla="*/ 1207963 h 1899334"/>
                  <a:gd name="connsiteX93" fmla="*/ 204345 w 1516650"/>
                  <a:gd name="connsiteY93" fmla="*/ 1207963 h 1899334"/>
                  <a:gd name="connsiteX94" fmla="*/ 399053 w 1516650"/>
                  <a:gd name="connsiteY94" fmla="*/ 1842584 h 1899334"/>
                  <a:gd name="connsiteX95" fmla="*/ 49943 w 1516650"/>
                  <a:gd name="connsiteY95" fmla="*/ 1846315 h 1899334"/>
                  <a:gd name="connsiteX96" fmla="*/ 167951 w 1516650"/>
                  <a:gd name="connsiteY96" fmla="*/ 1759515 h 1899334"/>
                  <a:gd name="connsiteX97" fmla="*/ 425894 w 1516650"/>
                  <a:gd name="connsiteY97" fmla="*/ 1803097 h 1899334"/>
                  <a:gd name="connsiteX98" fmla="*/ 399053 w 1516650"/>
                  <a:gd name="connsiteY98" fmla="*/ 1842584 h 1899334"/>
                  <a:gd name="connsiteX99" fmla="*/ 399053 w 1516650"/>
                  <a:gd name="connsiteY99" fmla="*/ 1842584 h 1899334"/>
                  <a:gd name="connsiteX100" fmla="*/ 417159 w 1516650"/>
                  <a:gd name="connsiteY100" fmla="*/ 1495658 h 1899334"/>
                  <a:gd name="connsiteX101" fmla="*/ 408879 w 1516650"/>
                  <a:gd name="connsiteY101" fmla="*/ 1669531 h 1899334"/>
                  <a:gd name="connsiteX102" fmla="*/ 236099 w 1516650"/>
                  <a:gd name="connsiteY102" fmla="*/ 1673989 h 1899334"/>
                  <a:gd name="connsiteX103" fmla="*/ 218812 w 1516650"/>
                  <a:gd name="connsiteY103" fmla="*/ 1680085 h 1899334"/>
                  <a:gd name="connsiteX104" fmla="*/ 224908 w 1516650"/>
                  <a:gd name="connsiteY104" fmla="*/ 1697372 h 1899334"/>
                  <a:gd name="connsiteX105" fmla="*/ 423892 w 1516650"/>
                  <a:gd name="connsiteY105" fmla="*/ 1691003 h 1899334"/>
                  <a:gd name="connsiteX106" fmla="*/ 412064 w 1516650"/>
                  <a:gd name="connsiteY106" fmla="*/ 1775255 h 1899334"/>
                  <a:gd name="connsiteX107" fmla="*/ 180780 w 1516650"/>
                  <a:gd name="connsiteY107" fmla="*/ 1735495 h 1899334"/>
                  <a:gd name="connsiteX108" fmla="*/ 182054 w 1516650"/>
                  <a:gd name="connsiteY108" fmla="*/ 1679084 h 1899334"/>
                  <a:gd name="connsiteX109" fmla="*/ 207348 w 1516650"/>
                  <a:gd name="connsiteY109" fmla="*/ 1600746 h 1899334"/>
                  <a:gd name="connsiteX110" fmla="*/ 337365 w 1516650"/>
                  <a:gd name="connsiteY110" fmla="*/ 1653790 h 1899334"/>
                  <a:gd name="connsiteX111" fmla="*/ 340641 w 1516650"/>
                  <a:gd name="connsiteY111" fmla="*/ 1628042 h 1899334"/>
                  <a:gd name="connsiteX112" fmla="*/ 189332 w 1516650"/>
                  <a:gd name="connsiteY112" fmla="*/ 1545791 h 1899334"/>
                  <a:gd name="connsiteX113" fmla="*/ 182145 w 1516650"/>
                  <a:gd name="connsiteY113" fmla="*/ 1499116 h 1899334"/>
                  <a:gd name="connsiteX114" fmla="*/ 182145 w 1516650"/>
                  <a:gd name="connsiteY114" fmla="*/ 1499116 h 1899334"/>
                  <a:gd name="connsiteX115" fmla="*/ 417159 w 1516650"/>
                  <a:gd name="connsiteY115" fmla="*/ 1495658 h 1899334"/>
                  <a:gd name="connsiteX116" fmla="*/ 417159 w 1516650"/>
                  <a:gd name="connsiteY116" fmla="*/ 1495658 h 1899334"/>
                  <a:gd name="connsiteX117" fmla="*/ 393412 w 1516650"/>
                  <a:gd name="connsiteY117" fmla="*/ 1440248 h 1899334"/>
                  <a:gd name="connsiteX118" fmla="*/ 195156 w 1516650"/>
                  <a:gd name="connsiteY118" fmla="*/ 1474732 h 1899334"/>
                  <a:gd name="connsiteX119" fmla="*/ 204436 w 1516650"/>
                  <a:gd name="connsiteY119" fmla="*/ 1261190 h 1899334"/>
                  <a:gd name="connsiteX120" fmla="*/ 392593 w 1516650"/>
                  <a:gd name="connsiteY120" fmla="*/ 1199684 h 1899334"/>
                  <a:gd name="connsiteX121" fmla="*/ 623058 w 1516650"/>
                  <a:gd name="connsiteY121" fmla="*/ 1172115 h 1899334"/>
                  <a:gd name="connsiteX122" fmla="*/ 925857 w 1516650"/>
                  <a:gd name="connsiteY122" fmla="*/ 1281206 h 1899334"/>
                  <a:gd name="connsiteX123" fmla="*/ 695665 w 1516650"/>
                  <a:gd name="connsiteY123" fmla="*/ 1353812 h 1899334"/>
                  <a:gd name="connsiteX124" fmla="*/ 421071 w 1516650"/>
                  <a:gd name="connsiteY124" fmla="*/ 1345078 h 1899334"/>
                  <a:gd name="connsiteX125" fmla="*/ 311526 w 1516650"/>
                  <a:gd name="connsiteY125" fmla="*/ 1321422 h 1899334"/>
                  <a:gd name="connsiteX126" fmla="*/ 295603 w 1516650"/>
                  <a:gd name="connsiteY126" fmla="*/ 1330611 h 1899334"/>
                  <a:gd name="connsiteX127" fmla="*/ 390592 w 1516650"/>
                  <a:gd name="connsiteY127" fmla="*/ 1366096 h 1899334"/>
                  <a:gd name="connsiteX128" fmla="*/ 393412 w 1516650"/>
                  <a:gd name="connsiteY128" fmla="*/ 1440248 h 1899334"/>
                  <a:gd name="connsiteX129" fmla="*/ 1469493 w 1516650"/>
                  <a:gd name="connsiteY129" fmla="*/ 1335252 h 1899334"/>
                  <a:gd name="connsiteX130" fmla="*/ 1152137 w 1516650"/>
                  <a:gd name="connsiteY130" fmla="*/ 1613484 h 1899334"/>
                  <a:gd name="connsiteX131" fmla="*/ 1139581 w 1516650"/>
                  <a:gd name="connsiteY131" fmla="*/ 1626859 h 1899334"/>
                  <a:gd name="connsiteX132" fmla="*/ 1227836 w 1516650"/>
                  <a:gd name="connsiteY132" fmla="*/ 1634865 h 1899334"/>
                  <a:gd name="connsiteX133" fmla="*/ 1229201 w 1516650"/>
                  <a:gd name="connsiteY133" fmla="*/ 1783535 h 1899334"/>
                  <a:gd name="connsiteX134" fmla="*/ 1131210 w 1516650"/>
                  <a:gd name="connsiteY134" fmla="*/ 1869425 h 1899334"/>
                  <a:gd name="connsiteX135" fmla="*/ 630883 w 1516650"/>
                  <a:gd name="connsiteY135" fmla="*/ 1862510 h 1899334"/>
                  <a:gd name="connsiteX136" fmla="*/ 615143 w 1516650"/>
                  <a:gd name="connsiteY136" fmla="*/ 1658522 h 1899334"/>
                  <a:gd name="connsiteX137" fmla="*/ 828776 w 1516650"/>
                  <a:gd name="connsiteY137" fmla="*/ 1639233 h 1899334"/>
                  <a:gd name="connsiteX138" fmla="*/ 840513 w 1516650"/>
                  <a:gd name="connsiteY138" fmla="*/ 1625130 h 1899334"/>
                  <a:gd name="connsiteX139" fmla="*/ 826410 w 1516650"/>
                  <a:gd name="connsiteY139" fmla="*/ 1613393 h 1899334"/>
                  <a:gd name="connsiteX140" fmla="*/ 609957 w 1516650"/>
                  <a:gd name="connsiteY140" fmla="*/ 1632864 h 1899334"/>
                  <a:gd name="connsiteX141" fmla="*/ 493678 w 1516650"/>
                  <a:gd name="connsiteY141" fmla="*/ 1506485 h 1899334"/>
                  <a:gd name="connsiteX142" fmla="*/ 528343 w 1516650"/>
                  <a:gd name="connsiteY142" fmla="*/ 1394574 h 1899334"/>
                  <a:gd name="connsiteX143" fmla="*/ 1147587 w 1516650"/>
                  <a:gd name="connsiteY143" fmla="*/ 1357543 h 1899334"/>
                  <a:gd name="connsiteX144" fmla="*/ 1159870 w 1516650"/>
                  <a:gd name="connsiteY144" fmla="*/ 1343895 h 1899334"/>
                  <a:gd name="connsiteX145" fmla="*/ 1134577 w 1516650"/>
                  <a:gd name="connsiteY145" fmla="*/ 863403 h 1899334"/>
                  <a:gd name="connsiteX146" fmla="*/ 1247671 w 1516650"/>
                  <a:gd name="connsiteY146" fmla="*/ 746851 h 1899334"/>
                  <a:gd name="connsiteX147" fmla="*/ 1368499 w 1516650"/>
                  <a:gd name="connsiteY147" fmla="*/ 741028 h 1899334"/>
                  <a:gd name="connsiteX148" fmla="*/ 1465580 w 1516650"/>
                  <a:gd name="connsiteY148" fmla="*/ 794618 h 1899334"/>
                  <a:gd name="connsiteX149" fmla="*/ 1469493 w 1516650"/>
                  <a:gd name="connsiteY149" fmla="*/ 1335252 h 1899334"/>
                  <a:gd name="connsiteX150" fmla="*/ 1469493 w 1516650"/>
                  <a:gd name="connsiteY150" fmla="*/ 1335252 h 189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516650" h="1899334">
                    <a:moveTo>
                      <a:pt x="1516077" y="909805"/>
                    </a:moveTo>
                    <a:cubicBezTo>
                      <a:pt x="1526449" y="736297"/>
                      <a:pt x="1394703" y="691168"/>
                      <a:pt x="1244396" y="721466"/>
                    </a:cubicBezTo>
                    <a:cubicBezTo>
                      <a:pt x="1193171" y="728654"/>
                      <a:pt x="1142583" y="741210"/>
                      <a:pt x="1119928" y="783973"/>
                    </a:cubicBezTo>
                    <a:cubicBezTo>
                      <a:pt x="1090176" y="827828"/>
                      <a:pt x="1137397" y="1275019"/>
                      <a:pt x="1133576" y="1332613"/>
                    </a:cubicBezTo>
                    <a:lnTo>
                      <a:pt x="913301" y="1343349"/>
                    </a:lnTo>
                    <a:cubicBezTo>
                      <a:pt x="929678" y="1328883"/>
                      <a:pt x="942416" y="1310595"/>
                      <a:pt x="950241" y="1290032"/>
                    </a:cubicBezTo>
                    <a:cubicBezTo>
                      <a:pt x="1011110" y="1309412"/>
                      <a:pt x="1035494" y="967399"/>
                      <a:pt x="1015386" y="921542"/>
                    </a:cubicBezTo>
                    <a:cubicBezTo>
                      <a:pt x="1000282" y="806901"/>
                      <a:pt x="893102" y="516386"/>
                      <a:pt x="755897" y="531489"/>
                    </a:cubicBezTo>
                    <a:lnTo>
                      <a:pt x="731786" y="474169"/>
                    </a:lnTo>
                    <a:cubicBezTo>
                      <a:pt x="778006" y="481811"/>
                      <a:pt x="815674" y="428494"/>
                      <a:pt x="822498" y="399834"/>
                    </a:cubicBezTo>
                    <a:cubicBezTo>
                      <a:pt x="853069" y="313489"/>
                      <a:pt x="823590" y="211222"/>
                      <a:pt x="751893" y="154265"/>
                    </a:cubicBezTo>
                    <a:cubicBezTo>
                      <a:pt x="782191" y="131610"/>
                      <a:pt x="815128" y="99765"/>
                      <a:pt x="809487" y="57457"/>
                    </a:cubicBezTo>
                    <a:cubicBezTo>
                      <a:pt x="801571" y="27341"/>
                      <a:pt x="758626" y="20608"/>
                      <a:pt x="735880" y="38350"/>
                    </a:cubicBezTo>
                    <a:cubicBezTo>
                      <a:pt x="712133" y="-34711"/>
                      <a:pt x="630519" y="8325"/>
                      <a:pt x="634886" y="70104"/>
                    </a:cubicBezTo>
                    <a:cubicBezTo>
                      <a:pt x="534712" y="26522"/>
                      <a:pt x="413702" y="34802"/>
                      <a:pt x="320897" y="92941"/>
                    </a:cubicBezTo>
                    <a:cubicBezTo>
                      <a:pt x="238555" y="136523"/>
                      <a:pt x="237918" y="238335"/>
                      <a:pt x="338002" y="258352"/>
                    </a:cubicBezTo>
                    <a:cubicBezTo>
                      <a:pt x="308068" y="359436"/>
                      <a:pt x="333817" y="606916"/>
                      <a:pt x="456374" y="632028"/>
                    </a:cubicBezTo>
                    <a:cubicBezTo>
                      <a:pt x="509782" y="634575"/>
                      <a:pt x="569923" y="545501"/>
                      <a:pt x="601950" y="621474"/>
                    </a:cubicBezTo>
                    <a:cubicBezTo>
                      <a:pt x="590850" y="636486"/>
                      <a:pt x="589030" y="657231"/>
                      <a:pt x="588029" y="672516"/>
                    </a:cubicBezTo>
                    <a:cubicBezTo>
                      <a:pt x="579932" y="785975"/>
                      <a:pt x="569559" y="888697"/>
                      <a:pt x="561825" y="1002246"/>
                    </a:cubicBezTo>
                    <a:cubicBezTo>
                      <a:pt x="501138" y="1044463"/>
                      <a:pt x="429351" y="1071668"/>
                      <a:pt x="356290" y="1078947"/>
                    </a:cubicBezTo>
                    <a:cubicBezTo>
                      <a:pt x="350740" y="1079401"/>
                      <a:pt x="345918" y="1083769"/>
                      <a:pt x="344917" y="1089228"/>
                    </a:cubicBezTo>
                    <a:cubicBezTo>
                      <a:pt x="281227" y="1093231"/>
                      <a:pt x="141110" y="1177574"/>
                      <a:pt x="180325" y="1250453"/>
                    </a:cubicBezTo>
                    <a:cubicBezTo>
                      <a:pt x="167041" y="1323241"/>
                      <a:pt x="164948" y="1398304"/>
                      <a:pt x="169043" y="1472184"/>
                    </a:cubicBezTo>
                    <a:cubicBezTo>
                      <a:pt x="106627" y="1479736"/>
                      <a:pt x="136015" y="1531506"/>
                      <a:pt x="166586" y="1558620"/>
                    </a:cubicBezTo>
                    <a:cubicBezTo>
                      <a:pt x="187695" y="1588554"/>
                      <a:pt x="186603" y="1634410"/>
                      <a:pt x="162492" y="1662070"/>
                    </a:cubicBezTo>
                    <a:cubicBezTo>
                      <a:pt x="141019" y="1680995"/>
                      <a:pt x="113633" y="1715660"/>
                      <a:pt x="135924" y="1742228"/>
                    </a:cubicBezTo>
                    <a:cubicBezTo>
                      <a:pt x="95891" y="1754693"/>
                      <a:pt x="57495" y="1773891"/>
                      <a:pt x="23649" y="1798275"/>
                    </a:cubicBezTo>
                    <a:cubicBezTo>
                      <a:pt x="-21389" y="1826025"/>
                      <a:pt x="4269" y="1873610"/>
                      <a:pt x="47487" y="1872064"/>
                    </a:cubicBezTo>
                    <a:cubicBezTo>
                      <a:pt x="123914" y="1879342"/>
                      <a:pt x="191607" y="1882891"/>
                      <a:pt x="254933" y="1882891"/>
                    </a:cubicBezTo>
                    <a:cubicBezTo>
                      <a:pt x="324445" y="1879160"/>
                      <a:pt x="448822" y="1897721"/>
                      <a:pt x="451551" y="1798184"/>
                    </a:cubicBezTo>
                    <a:cubicBezTo>
                      <a:pt x="543719" y="1720119"/>
                      <a:pt x="373395" y="1660523"/>
                      <a:pt x="421435" y="1553252"/>
                    </a:cubicBezTo>
                    <a:cubicBezTo>
                      <a:pt x="436084" y="1519951"/>
                      <a:pt x="468475" y="1458991"/>
                      <a:pt x="419161" y="1436518"/>
                    </a:cubicBezTo>
                    <a:lnTo>
                      <a:pt x="416613" y="1370645"/>
                    </a:lnTo>
                    <a:cubicBezTo>
                      <a:pt x="445001" y="1375285"/>
                      <a:pt x="473570" y="1378924"/>
                      <a:pt x="502230" y="1381381"/>
                    </a:cubicBezTo>
                    <a:cubicBezTo>
                      <a:pt x="440997" y="1429967"/>
                      <a:pt x="450733" y="1683815"/>
                      <a:pt x="589303" y="1660523"/>
                    </a:cubicBezTo>
                    <a:cubicBezTo>
                      <a:pt x="598038" y="1704014"/>
                      <a:pt x="578567" y="1847771"/>
                      <a:pt x="612777" y="1881162"/>
                    </a:cubicBezTo>
                    <a:cubicBezTo>
                      <a:pt x="627699" y="1916373"/>
                      <a:pt x="1095453" y="1888259"/>
                      <a:pt x="1131392" y="1895447"/>
                    </a:cubicBezTo>
                    <a:cubicBezTo>
                      <a:pt x="1211368" y="1899450"/>
                      <a:pt x="1262683" y="1862783"/>
                      <a:pt x="1255132" y="1783353"/>
                    </a:cubicBezTo>
                    <a:cubicBezTo>
                      <a:pt x="1255041" y="1782352"/>
                      <a:pt x="1253949" y="1632682"/>
                      <a:pt x="1253676" y="1631772"/>
                    </a:cubicBezTo>
                    <a:cubicBezTo>
                      <a:pt x="1418359" y="1618852"/>
                      <a:pt x="1487508" y="1486742"/>
                      <a:pt x="1495241" y="1338072"/>
                    </a:cubicBezTo>
                    <a:cubicBezTo>
                      <a:pt x="1510982" y="1196408"/>
                      <a:pt x="1517988" y="1052288"/>
                      <a:pt x="1516077" y="909805"/>
                    </a:cubicBezTo>
                    <a:lnTo>
                      <a:pt x="1516077" y="909805"/>
                    </a:lnTo>
                    <a:close/>
                    <a:moveTo>
                      <a:pt x="287051" y="191023"/>
                    </a:moveTo>
                    <a:cubicBezTo>
                      <a:pt x="280227" y="158268"/>
                      <a:pt x="303974" y="133975"/>
                      <a:pt x="334545" y="114960"/>
                    </a:cubicBezTo>
                    <a:cubicBezTo>
                      <a:pt x="425530" y="57912"/>
                      <a:pt x="546085" y="52817"/>
                      <a:pt x="641528" y="102040"/>
                    </a:cubicBezTo>
                    <a:cubicBezTo>
                      <a:pt x="679560" y="115233"/>
                      <a:pt x="640254" y="25430"/>
                      <a:pt x="693845" y="26067"/>
                    </a:cubicBezTo>
                    <a:cubicBezTo>
                      <a:pt x="719412" y="33346"/>
                      <a:pt x="712497" y="68830"/>
                      <a:pt x="700214" y="86936"/>
                    </a:cubicBezTo>
                    <a:cubicBezTo>
                      <a:pt x="692844" y="101403"/>
                      <a:pt x="715135" y="113322"/>
                      <a:pt x="723051" y="99219"/>
                    </a:cubicBezTo>
                    <a:cubicBezTo>
                      <a:pt x="742340" y="43081"/>
                      <a:pt x="799933" y="41171"/>
                      <a:pt x="780099" y="84207"/>
                    </a:cubicBezTo>
                    <a:cubicBezTo>
                      <a:pt x="767998" y="109046"/>
                      <a:pt x="747526" y="129244"/>
                      <a:pt x="722505" y="140981"/>
                    </a:cubicBezTo>
                    <a:cubicBezTo>
                      <a:pt x="689933" y="160998"/>
                      <a:pt x="775640" y="182470"/>
                      <a:pt x="798023" y="264357"/>
                    </a:cubicBezTo>
                    <a:cubicBezTo>
                      <a:pt x="815674" y="322315"/>
                      <a:pt x="816766" y="415119"/>
                      <a:pt x="750892" y="446782"/>
                    </a:cubicBezTo>
                    <a:cubicBezTo>
                      <a:pt x="681471" y="458792"/>
                      <a:pt x="659725" y="371810"/>
                      <a:pt x="657724" y="318493"/>
                    </a:cubicBezTo>
                    <a:cubicBezTo>
                      <a:pt x="656814" y="305573"/>
                      <a:pt x="637889" y="302480"/>
                      <a:pt x="632976" y="314490"/>
                    </a:cubicBezTo>
                    <a:cubicBezTo>
                      <a:pt x="574381" y="425310"/>
                      <a:pt x="507507" y="421670"/>
                      <a:pt x="562280" y="286557"/>
                    </a:cubicBezTo>
                    <a:cubicBezTo>
                      <a:pt x="568922" y="274456"/>
                      <a:pt x="581478" y="259444"/>
                      <a:pt x="577020" y="244613"/>
                    </a:cubicBezTo>
                    <a:cubicBezTo>
                      <a:pt x="571197" y="225415"/>
                      <a:pt x="552363" y="226780"/>
                      <a:pt x="538988" y="232148"/>
                    </a:cubicBezTo>
                    <a:cubicBezTo>
                      <a:pt x="475662" y="246615"/>
                      <a:pt x="317894" y="261264"/>
                      <a:pt x="287051" y="191023"/>
                    </a:cubicBezTo>
                    <a:lnTo>
                      <a:pt x="287051" y="191023"/>
                    </a:lnTo>
                    <a:close/>
                    <a:moveTo>
                      <a:pt x="585936" y="568156"/>
                    </a:moveTo>
                    <a:cubicBezTo>
                      <a:pt x="548723" y="546047"/>
                      <a:pt x="496498" y="603731"/>
                      <a:pt x="457375" y="606097"/>
                    </a:cubicBezTo>
                    <a:cubicBezTo>
                      <a:pt x="356472" y="572069"/>
                      <a:pt x="336455" y="353522"/>
                      <a:pt x="363387" y="263447"/>
                    </a:cubicBezTo>
                    <a:cubicBezTo>
                      <a:pt x="424802" y="273183"/>
                      <a:pt x="490038" y="272728"/>
                      <a:pt x="550270" y="255623"/>
                    </a:cubicBezTo>
                    <a:cubicBezTo>
                      <a:pt x="528980" y="288650"/>
                      <a:pt x="518607" y="327592"/>
                      <a:pt x="517061" y="366351"/>
                    </a:cubicBezTo>
                    <a:cubicBezTo>
                      <a:pt x="519153" y="466708"/>
                      <a:pt x="607773" y="407113"/>
                      <a:pt x="636706" y="359982"/>
                    </a:cubicBezTo>
                    <a:cubicBezTo>
                      <a:pt x="642711" y="400653"/>
                      <a:pt x="660544" y="443689"/>
                      <a:pt x="699668" y="463978"/>
                    </a:cubicBezTo>
                    <a:cubicBezTo>
                      <a:pt x="699850" y="466071"/>
                      <a:pt x="730876" y="538313"/>
                      <a:pt x="731512" y="540406"/>
                    </a:cubicBezTo>
                    <a:cubicBezTo>
                      <a:pt x="706037" y="554418"/>
                      <a:pt x="645350" y="586535"/>
                      <a:pt x="621057" y="602458"/>
                    </a:cubicBezTo>
                    <a:cubicBezTo>
                      <a:pt x="613414" y="589538"/>
                      <a:pt x="602587" y="574980"/>
                      <a:pt x="585936" y="568156"/>
                    </a:cubicBezTo>
                    <a:lnTo>
                      <a:pt x="585936" y="568156"/>
                    </a:lnTo>
                    <a:close/>
                    <a:moveTo>
                      <a:pt x="639345" y="970856"/>
                    </a:moveTo>
                    <a:cubicBezTo>
                      <a:pt x="713134" y="896158"/>
                      <a:pt x="760810" y="793344"/>
                      <a:pt x="770090" y="688803"/>
                    </a:cubicBezTo>
                    <a:cubicBezTo>
                      <a:pt x="770727" y="681706"/>
                      <a:pt x="765450" y="675337"/>
                      <a:pt x="758353" y="674700"/>
                    </a:cubicBezTo>
                    <a:cubicBezTo>
                      <a:pt x="751165" y="674063"/>
                      <a:pt x="744887" y="679340"/>
                      <a:pt x="744251" y="686437"/>
                    </a:cubicBezTo>
                    <a:cubicBezTo>
                      <a:pt x="734151" y="799440"/>
                      <a:pt x="677195" y="909532"/>
                      <a:pt x="589212" y="981411"/>
                    </a:cubicBezTo>
                    <a:cubicBezTo>
                      <a:pt x="597128" y="876141"/>
                      <a:pt x="606226" y="780152"/>
                      <a:pt x="613869" y="674336"/>
                    </a:cubicBezTo>
                    <a:cubicBezTo>
                      <a:pt x="612595" y="644857"/>
                      <a:pt x="628154" y="623657"/>
                      <a:pt x="654994" y="612102"/>
                    </a:cubicBezTo>
                    <a:cubicBezTo>
                      <a:pt x="727873" y="577801"/>
                      <a:pt x="776004" y="510836"/>
                      <a:pt x="846882" y="603640"/>
                    </a:cubicBezTo>
                    <a:cubicBezTo>
                      <a:pt x="997189" y="783973"/>
                      <a:pt x="1038860" y="1044918"/>
                      <a:pt x="952242" y="1263009"/>
                    </a:cubicBezTo>
                    <a:lnTo>
                      <a:pt x="655358" y="1156557"/>
                    </a:lnTo>
                    <a:cubicBezTo>
                      <a:pt x="757443" y="1104058"/>
                      <a:pt x="844334" y="1021353"/>
                      <a:pt x="897105" y="919814"/>
                    </a:cubicBezTo>
                    <a:cubicBezTo>
                      <a:pt x="900381" y="913445"/>
                      <a:pt x="897924" y="905620"/>
                      <a:pt x="891555" y="902345"/>
                    </a:cubicBezTo>
                    <a:cubicBezTo>
                      <a:pt x="885186" y="899069"/>
                      <a:pt x="877362" y="901526"/>
                      <a:pt x="874086" y="907895"/>
                    </a:cubicBezTo>
                    <a:cubicBezTo>
                      <a:pt x="787650" y="1074215"/>
                      <a:pt x="605043" y="1187856"/>
                      <a:pt x="417796" y="1192587"/>
                    </a:cubicBezTo>
                    <a:lnTo>
                      <a:pt x="376671" y="1102330"/>
                    </a:lnTo>
                    <a:cubicBezTo>
                      <a:pt x="474844" y="1088591"/>
                      <a:pt x="569741" y="1041188"/>
                      <a:pt x="639345" y="970856"/>
                    </a:cubicBezTo>
                    <a:lnTo>
                      <a:pt x="639345" y="970856"/>
                    </a:lnTo>
                    <a:close/>
                    <a:moveTo>
                      <a:pt x="204345" y="1207963"/>
                    </a:moveTo>
                    <a:cubicBezTo>
                      <a:pt x="236190" y="1155829"/>
                      <a:pt x="292965" y="1120436"/>
                      <a:pt x="353651" y="1114340"/>
                    </a:cubicBezTo>
                    <a:lnTo>
                      <a:pt x="381766" y="1176028"/>
                    </a:lnTo>
                    <a:lnTo>
                      <a:pt x="229002" y="1231074"/>
                    </a:lnTo>
                    <a:cubicBezTo>
                      <a:pt x="199432" y="1242538"/>
                      <a:pt x="189515" y="1231529"/>
                      <a:pt x="204345" y="1207963"/>
                    </a:cubicBezTo>
                    <a:lnTo>
                      <a:pt x="204345" y="1207963"/>
                    </a:lnTo>
                    <a:close/>
                    <a:moveTo>
                      <a:pt x="399053" y="1842584"/>
                    </a:moveTo>
                    <a:cubicBezTo>
                      <a:pt x="287596" y="1871882"/>
                      <a:pt x="184328" y="1853503"/>
                      <a:pt x="49943" y="1846315"/>
                    </a:cubicBezTo>
                    <a:cubicBezTo>
                      <a:pt x="-37402" y="1836306"/>
                      <a:pt x="147661" y="1761699"/>
                      <a:pt x="167951" y="1759515"/>
                    </a:cubicBezTo>
                    <a:cubicBezTo>
                      <a:pt x="180052" y="1761517"/>
                      <a:pt x="418342" y="1803734"/>
                      <a:pt x="425894" y="1803097"/>
                    </a:cubicBezTo>
                    <a:cubicBezTo>
                      <a:pt x="426622" y="1820111"/>
                      <a:pt x="412792" y="1835397"/>
                      <a:pt x="399053" y="1842584"/>
                    </a:cubicBezTo>
                    <a:lnTo>
                      <a:pt x="399053" y="1842584"/>
                    </a:lnTo>
                    <a:close/>
                    <a:moveTo>
                      <a:pt x="417159" y="1495658"/>
                    </a:moveTo>
                    <a:cubicBezTo>
                      <a:pt x="391138" y="1549976"/>
                      <a:pt x="372758" y="1614576"/>
                      <a:pt x="408879" y="1669531"/>
                    </a:cubicBezTo>
                    <a:cubicBezTo>
                      <a:pt x="356108" y="1698191"/>
                      <a:pt x="290326" y="1700011"/>
                      <a:pt x="236099" y="1673989"/>
                    </a:cubicBezTo>
                    <a:cubicBezTo>
                      <a:pt x="229639" y="1670896"/>
                      <a:pt x="221905" y="1673625"/>
                      <a:pt x="218812" y="1680085"/>
                    </a:cubicBezTo>
                    <a:cubicBezTo>
                      <a:pt x="215718" y="1686545"/>
                      <a:pt x="218448" y="1694279"/>
                      <a:pt x="224908" y="1697372"/>
                    </a:cubicBezTo>
                    <a:cubicBezTo>
                      <a:pt x="287414" y="1727488"/>
                      <a:pt x="363387" y="1724941"/>
                      <a:pt x="423892" y="1691003"/>
                    </a:cubicBezTo>
                    <a:cubicBezTo>
                      <a:pt x="452552" y="1717116"/>
                      <a:pt x="474389" y="1789540"/>
                      <a:pt x="412064" y="1775255"/>
                    </a:cubicBezTo>
                    <a:cubicBezTo>
                      <a:pt x="412064" y="1775255"/>
                      <a:pt x="180780" y="1735495"/>
                      <a:pt x="180780" y="1735495"/>
                    </a:cubicBezTo>
                    <a:cubicBezTo>
                      <a:pt x="132467" y="1730764"/>
                      <a:pt x="161218" y="1698100"/>
                      <a:pt x="182054" y="1679084"/>
                    </a:cubicBezTo>
                    <a:cubicBezTo>
                      <a:pt x="200706" y="1657703"/>
                      <a:pt x="209076" y="1628951"/>
                      <a:pt x="207348" y="1600746"/>
                    </a:cubicBezTo>
                    <a:cubicBezTo>
                      <a:pt x="242832" y="1628769"/>
                      <a:pt x="287778" y="1647512"/>
                      <a:pt x="337365" y="1653790"/>
                    </a:cubicBezTo>
                    <a:cubicBezTo>
                      <a:pt x="353924" y="1656247"/>
                      <a:pt x="357382" y="1629952"/>
                      <a:pt x="340641" y="1628042"/>
                    </a:cubicBezTo>
                    <a:cubicBezTo>
                      <a:pt x="277497" y="1620035"/>
                      <a:pt x="222906" y="1590192"/>
                      <a:pt x="189332" y="1545791"/>
                    </a:cubicBezTo>
                    <a:cubicBezTo>
                      <a:pt x="177777" y="1528686"/>
                      <a:pt x="129828" y="1491564"/>
                      <a:pt x="182145" y="1499116"/>
                    </a:cubicBezTo>
                    <a:lnTo>
                      <a:pt x="182145" y="1499116"/>
                    </a:lnTo>
                    <a:cubicBezTo>
                      <a:pt x="365298" y="1527594"/>
                      <a:pt x="432900" y="1410678"/>
                      <a:pt x="417159" y="1495658"/>
                    </a:cubicBezTo>
                    <a:lnTo>
                      <a:pt x="417159" y="1495658"/>
                    </a:lnTo>
                    <a:close/>
                    <a:moveTo>
                      <a:pt x="393412" y="1440248"/>
                    </a:moveTo>
                    <a:cubicBezTo>
                      <a:pt x="333544" y="1472730"/>
                      <a:pt x="261757" y="1481737"/>
                      <a:pt x="195156" y="1474732"/>
                    </a:cubicBezTo>
                    <a:cubicBezTo>
                      <a:pt x="190515" y="1403490"/>
                      <a:pt x="193609" y="1331703"/>
                      <a:pt x="204436" y="1261190"/>
                    </a:cubicBezTo>
                    <a:cubicBezTo>
                      <a:pt x="226090" y="1265648"/>
                      <a:pt x="369392" y="1205780"/>
                      <a:pt x="392593" y="1199684"/>
                    </a:cubicBezTo>
                    <a:cubicBezTo>
                      <a:pt x="400782" y="1250726"/>
                      <a:pt x="589121" y="1188129"/>
                      <a:pt x="623058" y="1172115"/>
                    </a:cubicBezTo>
                    <a:cubicBezTo>
                      <a:pt x="626516" y="1174845"/>
                      <a:pt x="922035" y="1279296"/>
                      <a:pt x="925857" y="1281206"/>
                    </a:cubicBezTo>
                    <a:cubicBezTo>
                      <a:pt x="890463" y="1375922"/>
                      <a:pt x="775094" y="1342894"/>
                      <a:pt x="695665" y="1353812"/>
                    </a:cubicBezTo>
                    <a:cubicBezTo>
                      <a:pt x="604043" y="1360000"/>
                      <a:pt x="511693" y="1363275"/>
                      <a:pt x="421071" y="1345078"/>
                    </a:cubicBezTo>
                    <a:cubicBezTo>
                      <a:pt x="384223" y="1338982"/>
                      <a:pt x="347647" y="1331157"/>
                      <a:pt x="311526" y="1321422"/>
                    </a:cubicBezTo>
                    <a:cubicBezTo>
                      <a:pt x="304611" y="1319602"/>
                      <a:pt x="297514" y="1323696"/>
                      <a:pt x="295603" y="1330611"/>
                    </a:cubicBezTo>
                    <a:cubicBezTo>
                      <a:pt x="289234" y="1355996"/>
                      <a:pt x="372031" y="1358635"/>
                      <a:pt x="390592" y="1366096"/>
                    </a:cubicBezTo>
                    <a:lnTo>
                      <a:pt x="393412" y="1440248"/>
                    </a:lnTo>
                    <a:close/>
                    <a:moveTo>
                      <a:pt x="1469493" y="1335252"/>
                    </a:moveTo>
                    <a:cubicBezTo>
                      <a:pt x="1457847" y="1537238"/>
                      <a:pt x="1358036" y="1617305"/>
                      <a:pt x="1152137" y="1613484"/>
                    </a:cubicBezTo>
                    <a:cubicBezTo>
                      <a:pt x="1144949" y="1613757"/>
                      <a:pt x="1139399" y="1619762"/>
                      <a:pt x="1139581" y="1626859"/>
                    </a:cubicBezTo>
                    <a:cubicBezTo>
                      <a:pt x="1141219" y="1651971"/>
                      <a:pt x="1209093" y="1632955"/>
                      <a:pt x="1227836" y="1634865"/>
                    </a:cubicBezTo>
                    <a:lnTo>
                      <a:pt x="1229201" y="1783535"/>
                    </a:lnTo>
                    <a:cubicBezTo>
                      <a:pt x="1235934" y="1850318"/>
                      <a:pt x="1196264" y="1872064"/>
                      <a:pt x="1131210" y="1869425"/>
                    </a:cubicBezTo>
                    <a:cubicBezTo>
                      <a:pt x="1110466" y="1864967"/>
                      <a:pt x="634250" y="1882982"/>
                      <a:pt x="630883" y="1862510"/>
                    </a:cubicBezTo>
                    <a:cubicBezTo>
                      <a:pt x="609684" y="1841311"/>
                      <a:pt x="621148" y="1687364"/>
                      <a:pt x="615143" y="1658522"/>
                    </a:cubicBezTo>
                    <a:lnTo>
                      <a:pt x="828776" y="1639233"/>
                    </a:lnTo>
                    <a:cubicBezTo>
                      <a:pt x="835872" y="1638596"/>
                      <a:pt x="841150" y="1632318"/>
                      <a:pt x="840513" y="1625130"/>
                    </a:cubicBezTo>
                    <a:cubicBezTo>
                      <a:pt x="839876" y="1618033"/>
                      <a:pt x="833598" y="1612756"/>
                      <a:pt x="826410" y="1613393"/>
                    </a:cubicBezTo>
                    <a:lnTo>
                      <a:pt x="609957" y="1632864"/>
                    </a:lnTo>
                    <a:cubicBezTo>
                      <a:pt x="522884" y="1649787"/>
                      <a:pt x="494588" y="1588281"/>
                      <a:pt x="493678" y="1506485"/>
                    </a:cubicBezTo>
                    <a:cubicBezTo>
                      <a:pt x="491767" y="1464268"/>
                      <a:pt x="493951" y="1413317"/>
                      <a:pt x="528343" y="1394574"/>
                    </a:cubicBezTo>
                    <a:cubicBezTo>
                      <a:pt x="532528" y="1379197"/>
                      <a:pt x="1125023" y="1362274"/>
                      <a:pt x="1147587" y="1357543"/>
                    </a:cubicBezTo>
                    <a:cubicBezTo>
                      <a:pt x="1154593" y="1357361"/>
                      <a:pt x="1160416" y="1350901"/>
                      <a:pt x="1159870" y="1343895"/>
                    </a:cubicBezTo>
                    <a:lnTo>
                      <a:pt x="1134577" y="863403"/>
                    </a:lnTo>
                    <a:cubicBezTo>
                      <a:pt x="1122475" y="786429"/>
                      <a:pt x="1169970" y="754130"/>
                      <a:pt x="1247671" y="746851"/>
                    </a:cubicBezTo>
                    <a:cubicBezTo>
                      <a:pt x="1287522" y="741301"/>
                      <a:pt x="1328739" y="735478"/>
                      <a:pt x="1368499" y="741028"/>
                    </a:cubicBezTo>
                    <a:cubicBezTo>
                      <a:pt x="1410989" y="746942"/>
                      <a:pt x="1446382" y="766504"/>
                      <a:pt x="1465580" y="794618"/>
                    </a:cubicBezTo>
                    <a:cubicBezTo>
                      <a:pt x="1520990" y="913263"/>
                      <a:pt x="1477135" y="1196044"/>
                      <a:pt x="1469493" y="1335252"/>
                    </a:cubicBezTo>
                    <a:lnTo>
                      <a:pt x="1469493" y="1335252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97" name="Freeform: Shape 99">
                <a:extLst>
                  <a:ext uri="{FF2B5EF4-FFF2-40B4-BE49-F238E27FC236}">
                    <a16:creationId xmlns:a16="http://schemas.microsoft.com/office/drawing/2014/main" id="{2BA1F770-29C9-48C9-AED3-63BEDAEF75A3}"/>
                  </a:ext>
                </a:extLst>
              </p:cNvPr>
              <p:cNvSpPr/>
              <p:nvPr/>
            </p:nvSpPr>
            <p:spPr>
              <a:xfrm>
                <a:off x="3952512" y="3370740"/>
                <a:ext cx="88372" cy="329913"/>
              </a:xfrm>
              <a:custGeom>
                <a:avLst/>
                <a:gdLst>
                  <a:gd name="connsiteX0" fmla="*/ 64479 w 88372"/>
                  <a:gd name="connsiteY0" fmla="*/ 306430 h 329913"/>
                  <a:gd name="connsiteX1" fmla="*/ 17894 w 88372"/>
                  <a:gd name="connsiteY1" fmla="*/ 1175 h 329913"/>
                  <a:gd name="connsiteX2" fmla="*/ 7704 w 88372"/>
                  <a:gd name="connsiteY2" fmla="*/ 25013 h 329913"/>
                  <a:gd name="connsiteX3" fmla="*/ 18713 w 88372"/>
                  <a:gd name="connsiteY3" fmla="*/ 251202 h 329913"/>
                  <a:gd name="connsiteX4" fmla="*/ 56927 w 88372"/>
                  <a:gd name="connsiteY4" fmla="*/ 329904 h 329913"/>
                  <a:gd name="connsiteX5" fmla="*/ 64479 w 88372"/>
                  <a:gd name="connsiteY5" fmla="*/ 306430 h 329913"/>
                  <a:gd name="connsiteX6" fmla="*/ 64479 w 88372"/>
                  <a:gd name="connsiteY6" fmla="*/ 306430 h 329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372" h="329913">
                    <a:moveTo>
                      <a:pt x="64479" y="306430"/>
                    </a:moveTo>
                    <a:cubicBezTo>
                      <a:pt x="-16771" y="231277"/>
                      <a:pt x="189492" y="99439"/>
                      <a:pt x="17894" y="1175"/>
                    </a:cubicBezTo>
                    <a:cubicBezTo>
                      <a:pt x="2518" y="-5558"/>
                      <a:pt x="-7854" y="18553"/>
                      <a:pt x="7704" y="25013"/>
                    </a:cubicBezTo>
                    <a:cubicBezTo>
                      <a:pt x="115976" y="85063"/>
                      <a:pt x="30541" y="168588"/>
                      <a:pt x="18713" y="251202"/>
                    </a:cubicBezTo>
                    <a:cubicBezTo>
                      <a:pt x="16621" y="283957"/>
                      <a:pt x="28540" y="320624"/>
                      <a:pt x="56927" y="329904"/>
                    </a:cubicBezTo>
                    <a:cubicBezTo>
                      <a:pt x="68937" y="330359"/>
                      <a:pt x="74760" y="313254"/>
                      <a:pt x="64479" y="306430"/>
                    </a:cubicBezTo>
                    <a:lnTo>
                      <a:pt x="64479" y="306430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98" name="Freeform: Shape 100">
                <a:extLst>
                  <a:ext uri="{FF2B5EF4-FFF2-40B4-BE49-F238E27FC236}">
                    <a16:creationId xmlns:a16="http://schemas.microsoft.com/office/drawing/2014/main" id="{F51BE965-50A9-452A-B40D-19652CFC6A1C}"/>
                  </a:ext>
                </a:extLst>
              </p:cNvPr>
              <p:cNvSpPr/>
              <p:nvPr/>
            </p:nvSpPr>
            <p:spPr>
              <a:xfrm>
                <a:off x="4027082" y="3399816"/>
                <a:ext cx="65898" cy="252310"/>
              </a:xfrm>
              <a:custGeom>
                <a:avLst/>
                <a:gdLst>
                  <a:gd name="connsiteX0" fmla="*/ 25666 w 65898"/>
                  <a:gd name="connsiteY0" fmla="*/ 2761 h 252310"/>
                  <a:gd name="connsiteX1" fmla="*/ 10016 w 65898"/>
                  <a:gd name="connsiteY1" fmla="*/ 23506 h 252310"/>
                  <a:gd name="connsiteX2" fmla="*/ 39313 w 65898"/>
                  <a:gd name="connsiteY2" fmla="*/ 85558 h 252310"/>
                  <a:gd name="connsiteX3" fmla="*/ 4284 w 65898"/>
                  <a:gd name="connsiteY3" fmla="*/ 243690 h 252310"/>
                  <a:gd name="connsiteX4" fmla="*/ 28850 w 65898"/>
                  <a:gd name="connsiteY4" fmla="*/ 235501 h 252310"/>
                  <a:gd name="connsiteX5" fmla="*/ 25666 w 65898"/>
                  <a:gd name="connsiteY5" fmla="*/ 2761 h 252310"/>
                  <a:gd name="connsiteX6" fmla="*/ 25666 w 65898"/>
                  <a:gd name="connsiteY6" fmla="*/ 2761 h 25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98" h="252310">
                    <a:moveTo>
                      <a:pt x="25666" y="2761"/>
                    </a:moveTo>
                    <a:cubicBezTo>
                      <a:pt x="12382" y="-7520"/>
                      <a:pt x="-3540" y="13497"/>
                      <a:pt x="10016" y="23506"/>
                    </a:cubicBezTo>
                    <a:cubicBezTo>
                      <a:pt x="28759" y="37699"/>
                      <a:pt x="40223" y="61992"/>
                      <a:pt x="39313" y="85558"/>
                    </a:cubicBezTo>
                    <a:cubicBezTo>
                      <a:pt x="35492" y="139330"/>
                      <a:pt x="-14732" y="184367"/>
                      <a:pt x="4284" y="243690"/>
                    </a:cubicBezTo>
                    <a:cubicBezTo>
                      <a:pt x="9470" y="259703"/>
                      <a:pt x="34400" y="251332"/>
                      <a:pt x="28850" y="235501"/>
                    </a:cubicBezTo>
                    <a:cubicBezTo>
                      <a:pt x="13747" y="153068"/>
                      <a:pt x="121655" y="86013"/>
                      <a:pt x="25666" y="2761"/>
                    </a:cubicBezTo>
                    <a:lnTo>
                      <a:pt x="25666" y="2761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99" name="Freeform: Shape 101">
                <a:extLst>
                  <a:ext uri="{FF2B5EF4-FFF2-40B4-BE49-F238E27FC236}">
                    <a16:creationId xmlns:a16="http://schemas.microsoft.com/office/drawing/2014/main" id="{1A5FB821-E1D2-4F06-AB99-4BFBFB7E144E}"/>
                  </a:ext>
                </a:extLst>
              </p:cNvPr>
              <p:cNvSpPr/>
              <p:nvPr/>
            </p:nvSpPr>
            <p:spPr>
              <a:xfrm>
                <a:off x="4082724" y="3395558"/>
                <a:ext cx="67652" cy="249858"/>
              </a:xfrm>
              <a:custGeom>
                <a:avLst/>
                <a:gdLst>
                  <a:gd name="connsiteX0" fmla="*/ 15062 w 67652"/>
                  <a:gd name="connsiteY0" fmla="*/ 286 h 249858"/>
                  <a:gd name="connsiteX1" fmla="*/ 10239 w 67652"/>
                  <a:gd name="connsiteY1" fmla="*/ 25762 h 249858"/>
                  <a:gd name="connsiteX2" fmla="*/ 20339 w 67652"/>
                  <a:gd name="connsiteY2" fmla="*/ 151413 h 249858"/>
                  <a:gd name="connsiteX3" fmla="*/ 24979 w 67652"/>
                  <a:gd name="connsiteY3" fmla="*/ 249858 h 249858"/>
                  <a:gd name="connsiteX4" fmla="*/ 44450 w 67652"/>
                  <a:gd name="connsiteY4" fmla="*/ 161057 h 249858"/>
                  <a:gd name="connsiteX5" fmla="*/ 15062 w 67652"/>
                  <a:gd name="connsiteY5" fmla="*/ 286 h 249858"/>
                  <a:gd name="connsiteX6" fmla="*/ 15062 w 67652"/>
                  <a:gd name="connsiteY6" fmla="*/ 286 h 249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52" h="249858">
                    <a:moveTo>
                      <a:pt x="15062" y="286"/>
                    </a:moveTo>
                    <a:cubicBezTo>
                      <a:pt x="-1407" y="-2989"/>
                      <a:pt x="-6320" y="22851"/>
                      <a:pt x="10239" y="25762"/>
                    </a:cubicBezTo>
                    <a:cubicBezTo>
                      <a:pt x="63375" y="43868"/>
                      <a:pt x="38445" y="112744"/>
                      <a:pt x="20339" y="151413"/>
                    </a:cubicBezTo>
                    <a:cubicBezTo>
                      <a:pt x="11968" y="170611"/>
                      <a:pt x="-12962" y="249313"/>
                      <a:pt x="24979" y="249858"/>
                    </a:cubicBezTo>
                    <a:cubicBezTo>
                      <a:pt x="44359" y="245582"/>
                      <a:pt x="19702" y="206641"/>
                      <a:pt x="44450" y="161057"/>
                    </a:cubicBezTo>
                    <a:cubicBezTo>
                      <a:pt x="71199" y="110469"/>
                      <a:pt x="89033" y="19939"/>
                      <a:pt x="15062" y="286"/>
                    </a:cubicBezTo>
                    <a:lnTo>
                      <a:pt x="15062" y="286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00" name="Freeform: Shape 102">
                <a:extLst>
                  <a:ext uri="{FF2B5EF4-FFF2-40B4-BE49-F238E27FC236}">
                    <a16:creationId xmlns:a16="http://schemas.microsoft.com/office/drawing/2014/main" id="{07858EFD-2D8E-48E2-9F34-9EAFB1A0E377}"/>
                  </a:ext>
                </a:extLst>
              </p:cNvPr>
              <p:cNvSpPr/>
              <p:nvPr/>
            </p:nvSpPr>
            <p:spPr>
              <a:xfrm>
                <a:off x="4082214" y="2279206"/>
                <a:ext cx="282813" cy="404506"/>
              </a:xfrm>
              <a:custGeom>
                <a:avLst/>
                <a:gdLst>
                  <a:gd name="connsiteX0" fmla="*/ 13570 w 282813"/>
                  <a:gd name="connsiteY0" fmla="*/ 221163 h 404506"/>
                  <a:gd name="connsiteX1" fmla="*/ 99096 w 282813"/>
                  <a:gd name="connsiteY1" fmla="*/ 217706 h 404506"/>
                  <a:gd name="connsiteX2" fmla="*/ 57334 w 282813"/>
                  <a:gd name="connsiteY2" fmla="*/ 388485 h 404506"/>
                  <a:gd name="connsiteX3" fmla="*/ 79170 w 282813"/>
                  <a:gd name="connsiteY3" fmla="*/ 400677 h 404506"/>
                  <a:gd name="connsiteX4" fmla="*/ 279064 w 282813"/>
                  <a:gd name="connsiteY4" fmla="*/ 199236 h 404506"/>
                  <a:gd name="connsiteX5" fmla="*/ 277154 w 282813"/>
                  <a:gd name="connsiteY5" fmla="*/ 179401 h 404506"/>
                  <a:gd name="connsiteX6" fmla="*/ 217558 w 282813"/>
                  <a:gd name="connsiteY6" fmla="*/ 138822 h 404506"/>
                  <a:gd name="connsiteX7" fmla="*/ 71982 w 282813"/>
                  <a:gd name="connsiteY7" fmla="*/ 888 h 404506"/>
                  <a:gd name="connsiteX8" fmla="*/ 559 w 282813"/>
                  <a:gd name="connsiteY8" fmla="*/ 204513 h 404506"/>
                  <a:gd name="connsiteX9" fmla="*/ 13570 w 282813"/>
                  <a:gd name="connsiteY9" fmla="*/ 221163 h 404506"/>
                  <a:gd name="connsiteX10" fmla="*/ 13570 w 282813"/>
                  <a:gd name="connsiteY10" fmla="*/ 221163 h 404506"/>
                  <a:gd name="connsiteX11" fmla="*/ 79170 w 282813"/>
                  <a:gd name="connsiteY11" fmla="*/ 28275 h 404506"/>
                  <a:gd name="connsiteX12" fmla="*/ 235573 w 282813"/>
                  <a:gd name="connsiteY12" fmla="*/ 52841 h 404506"/>
                  <a:gd name="connsiteX13" fmla="*/ 249585 w 282813"/>
                  <a:gd name="connsiteY13" fmla="*/ 192048 h 404506"/>
                  <a:gd name="connsiteX14" fmla="*/ 93546 w 282813"/>
                  <a:gd name="connsiteY14" fmla="*/ 349270 h 404506"/>
                  <a:gd name="connsiteX15" fmla="*/ 30493 w 282813"/>
                  <a:gd name="connsiteY15" fmla="*/ 194505 h 404506"/>
                  <a:gd name="connsiteX16" fmla="*/ 79170 w 282813"/>
                  <a:gd name="connsiteY16" fmla="*/ 28275 h 404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2813" h="404506">
                    <a:moveTo>
                      <a:pt x="13570" y="221163"/>
                    </a:moveTo>
                    <a:lnTo>
                      <a:pt x="99096" y="217706"/>
                    </a:lnTo>
                    <a:lnTo>
                      <a:pt x="57334" y="388485"/>
                    </a:lnTo>
                    <a:cubicBezTo>
                      <a:pt x="53876" y="400768"/>
                      <a:pt x="70435" y="410048"/>
                      <a:pt x="79170" y="400677"/>
                    </a:cubicBezTo>
                    <a:lnTo>
                      <a:pt x="279064" y="199236"/>
                    </a:lnTo>
                    <a:cubicBezTo>
                      <a:pt x="284796" y="193777"/>
                      <a:pt x="283795" y="183677"/>
                      <a:pt x="277154" y="179401"/>
                    </a:cubicBezTo>
                    <a:lnTo>
                      <a:pt x="217558" y="138822"/>
                    </a:lnTo>
                    <a:cubicBezTo>
                      <a:pt x="302266" y="-11122"/>
                      <a:pt x="293076" y="46199"/>
                      <a:pt x="71982" y="888"/>
                    </a:cubicBezTo>
                    <a:cubicBezTo>
                      <a:pt x="52238" y="-15489"/>
                      <a:pt x="7110" y="199964"/>
                      <a:pt x="559" y="204513"/>
                    </a:cubicBezTo>
                    <a:cubicBezTo>
                      <a:pt x="-2080" y="212702"/>
                      <a:pt x="5017" y="221709"/>
                      <a:pt x="13570" y="221163"/>
                    </a:cubicBezTo>
                    <a:lnTo>
                      <a:pt x="13570" y="221163"/>
                    </a:lnTo>
                    <a:close/>
                    <a:moveTo>
                      <a:pt x="79170" y="28275"/>
                    </a:moveTo>
                    <a:lnTo>
                      <a:pt x="235573" y="52841"/>
                    </a:lnTo>
                    <a:cubicBezTo>
                      <a:pt x="183257" y="160658"/>
                      <a:pt x="156598" y="129723"/>
                      <a:pt x="249585" y="192048"/>
                    </a:cubicBezTo>
                    <a:lnTo>
                      <a:pt x="93546" y="349270"/>
                    </a:lnTo>
                    <a:cubicBezTo>
                      <a:pt x="127028" y="175944"/>
                      <a:pt x="174067" y="187135"/>
                      <a:pt x="30493" y="194505"/>
                    </a:cubicBezTo>
                    <a:lnTo>
                      <a:pt x="79170" y="28275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01" name="Freeform: Shape 103">
                <a:extLst>
                  <a:ext uri="{FF2B5EF4-FFF2-40B4-BE49-F238E27FC236}">
                    <a16:creationId xmlns:a16="http://schemas.microsoft.com/office/drawing/2014/main" id="{2B45B668-560A-400D-A555-27BC06449C7F}"/>
                  </a:ext>
                </a:extLst>
              </p:cNvPr>
              <p:cNvSpPr/>
              <p:nvPr/>
            </p:nvSpPr>
            <p:spPr>
              <a:xfrm>
                <a:off x="4369566" y="2772164"/>
                <a:ext cx="196448" cy="277380"/>
              </a:xfrm>
              <a:custGeom>
                <a:avLst/>
                <a:gdLst>
                  <a:gd name="connsiteX0" fmla="*/ 169315 w 196448"/>
                  <a:gd name="connsiteY0" fmla="*/ 23634 h 277380"/>
                  <a:gd name="connsiteX1" fmla="*/ 11638 w 196448"/>
                  <a:gd name="connsiteY1" fmla="*/ 51567 h 277380"/>
                  <a:gd name="connsiteX2" fmla="*/ 55310 w 196448"/>
                  <a:gd name="connsiteY2" fmla="*/ 161840 h 277380"/>
                  <a:gd name="connsiteX3" fmla="*/ 124368 w 196448"/>
                  <a:gd name="connsiteY3" fmla="*/ 277301 h 277380"/>
                  <a:gd name="connsiteX4" fmla="*/ 138471 w 196448"/>
                  <a:gd name="connsiteY4" fmla="*/ 263562 h 277380"/>
                  <a:gd name="connsiteX5" fmla="*/ 131556 w 196448"/>
                  <a:gd name="connsiteY5" fmla="*/ 159020 h 277380"/>
                  <a:gd name="connsiteX6" fmla="*/ 169315 w 196448"/>
                  <a:gd name="connsiteY6" fmla="*/ 23634 h 277380"/>
                  <a:gd name="connsiteX7" fmla="*/ 169315 w 196448"/>
                  <a:gd name="connsiteY7" fmla="*/ 23634 h 277380"/>
                  <a:gd name="connsiteX8" fmla="*/ 170952 w 196448"/>
                  <a:gd name="connsiteY8" fmla="*/ 87961 h 277380"/>
                  <a:gd name="connsiteX9" fmla="*/ 104806 w 196448"/>
                  <a:gd name="connsiteY9" fmla="*/ 147829 h 277380"/>
                  <a:gd name="connsiteX10" fmla="*/ 111539 w 196448"/>
                  <a:gd name="connsiteY10" fmla="*/ 250187 h 277380"/>
                  <a:gd name="connsiteX11" fmla="*/ 42027 w 196448"/>
                  <a:gd name="connsiteY11" fmla="*/ 243909 h 277380"/>
                  <a:gd name="connsiteX12" fmla="*/ 28106 w 196448"/>
                  <a:gd name="connsiteY12" fmla="*/ 106067 h 277380"/>
                  <a:gd name="connsiteX13" fmla="*/ 170952 w 196448"/>
                  <a:gd name="connsiteY13" fmla="*/ 87961 h 277380"/>
                  <a:gd name="connsiteX14" fmla="*/ 170952 w 196448"/>
                  <a:gd name="connsiteY14" fmla="*/ 87961 h 277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6448" h="277380">
                    <a:moveTo>
                      <a:pt x="169315" y="23634"/>
                    </a:moveTo>
                    <a:cubicBezTo>
                      <a:pt x="121911" y="-21040"/>
                      <a:pt x="48305" y="2890"/>
                      <a:pt x="11638" y="51567"/>
                    </a:cubicBezTo>
                    <a:cubicBezTo>
                      <a:pt x="-15840" y="90508"/>
                      <a:pt x="7998" y="153106"/>
                      <a:pt x="55310" y="161840"/>
                    </a:cubicBezTo>
                    <a:cubicBezTo>
                      <a:pt x="-14475" y="294861"/>
                      <a:pt x="-11291" y="260650"/>
                      <a:pt x="124368" y="277301"/>
                    </a:cubicBezTo>
                    <a:cubicBezTo>
                      <a:pt x="132011" y="278210"/>
                      <a:pt x="139199" y="271205"/>
                      <a:pt x="138471" y="263562"/>
                    </a:cubicBezTo>
                    <a:lnTo>
                      <a:pt x="131556" y="159020"/>
                    </a:lnTo>
                    <a:cubicBezTo>
                      <a:pt x="194972" y="149193"/>
                      <a:pt x="220175" y="66579"/>
                      <a:pt x="169315" y="23634"/>
                    </a:cubicBezTo>
                    <a:lnTo>
                      <a:pt x="169315" y="23634"/>
                    </a:lnTo>
                    <a:close/>
                    <a:moveTo>
                      <a:pt x="170952" y="87961"/>
                    </a:moveTo>
                    <a:cubicBezTo>
                      <a:pt x="161126" y="148466"/>
                      <a:pt x="104169" y="121352"/>
                      <a:pt x="104806" y="147829"/>
                    </a:cubicBezTo>
                    <a:cubicBezTo>
                      <a:pt x="104806" y="147829"/>
                      <a:pt x="111539" y="250187"/>
                      <a:pt x="111539" y="250187"/>
                    </a:cubicBezTo>
                    <a:lnTo>
                      <a:pt x="42027" y="243909"/>
                    </a:lnTo>
                    <a:cubicBezTo>
                      <a:pt x="137470" y="68490"/>
                      <a:pt x="61133" y="184223"/>
                      <a:pt x="28106" y="106067"/>
                    </a:cubicBezTo>
                    <a:cubicBezTo>
                      <a:pt x="9181" y="22633"/>
                      <a:pt x="171407" y="-10758"/>
                      <a:pt x="170952" y="87961"/>
                    </a:cubicBezTo>
                    <a:lnTo>
                      <a:pt x="170952" y="87961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02" name="Freeform: Shape 104">
                <a:extLst>
                  <a:ext uri="{FF2B5EF4-FFF2-40B4-BE49-F238E27FC236}">
                    <a16:creationId xmlns:a16="http://schemas.microsoft.com/office/drawing/2014/main" id="{81613BF3-4AAC-4C98-B297-AD7185DA32DE}"/>
                  </a:ext>
                </a:extLst>
              </p:cNvPr>
              <p:cNvSpPr/>
              <p:nvPr/>
            </p:nvSpPr>
            <p:spPr>
              <a:xfrm>
                <a:off x="4390757" y="2474713"/>
                <a:ext cx="125620" cy="61967"/>
              </a:xfrm>
              <a:custGeom>
                <a:avLst/>
                <a:gdLst>
                  <a:gd name="connsiteX0" fmla="*/ 12829 w 125620"/>
                  <a:gd name="connsiteY0" fmla="*/ 61959 h 61967"/>
                  <a:gd name="connsiteX1" fmla="*/ 114551 w 125620"/>
                  <a:gd name="connsiteY1" fmla="*/ 25110 h 61967"/>
                  <a:gd name="connsiteX2" fmla="*/ 125469 w 125620"/>
                  <a:gd name="connsiteY2" fmla="*/ 10371 h 61967"/>
                  <a:gd name="connsiteX3" fmla="*/ 6006 w 125620"/>
                  <a:gd name="connsiteY3" fmla="*/ 37939 h 61967"/>
                  <a:gd name="connsiteX4" fmla="*/ 12829 w 125620"/>
                  <a:gd name="connsiteY4" fmla="*/ 61959 h 61967"/>
                  <a:gd name="connsiteX5" fmla="*/ 12829 w 125620"/>
                  <a:gd name="connsiteY5" fmla="*/ 61959 h 61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620" h="61967">
                    <a:moveTo>
                      <a:pt x="12829" y="61959"/>
                    </a:moveTo>
                    <a:cubicBezTo>
                      <a:pt x="45038" y="47129"/>
                      <a:pt x="78066" y="28841"/>
                      <a:pt x="114551" y="25110"/>
                    </a:cubicBezTo>
                    <a:cubicBezTo>
                      <a:pt x="121648" y="24019"/>
                      <a:pt x="126561" y="17468"/>
                      <a:pt x="125469" y="10371"/>
                    </a:cubicBezTo>
                    <a:cubicBezTo>
                      <a:pt x="116735" y="-20655"/>
                      <a:pt x="24567" y="26748"/>
                      <a:pt x="6006" y="37939"/>
                    </a:cubicBezTo>
                    <a:cubicBezTo>
                      <a:pt x="-5095" y="44308"/>
                      <a:pt x="365" y="62414"/>
                      <a:pt x="12829" y="61959"/>
                    </a:cubicBezTo>
                    <a:lnTo>
                      <a:pt x="12829" y="61959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03" name="Freeform: Shape 105">
                <a:extLst>
                  <a:ext uri="{FF2B5EF4-FFF2-40B4-BE49-F238E27FC236}">
                    <a16:creationId xmlns:a16="http://schemas.microsoft.com/office/drawing/2014/main" id="{8079DECD-6024-4387-ADA6-3CC7F339DAED}"/>
                  </a:ext>
                </a:extLst>
              </p:cNvPr>
              <p:cNvSpPr/>
              <p:nvPr/>
            </p:nvSpPr>
            <p:spPr>
              <a:xfrm>
                <a:off x="4397550" y="2540421"/>
                <a:ext cx="105937" cy="39632"/>
              </a:xfrm>
              <a:custGeom>
                <a:avLst/>
                <a:gdLst>
                  <a:gd name="connsiteX0" fmla="*/ 91107 w 105937"/>
                  <a:gd name="connsiteY0" fmla="*/ 254 h 39632"/>
                  <a:gd name="connsiteX1" fmla="*/ 10495 w 105937"/>
                  <a:gd name="connsiteY1" fmla="*/ 13811 h 39632"/>
                  <a:gd name="connsiteX2" fmla="*/ 14771 w 105937"/>
                  <a:gd name="connsiteY2" fmla="*/ 39378 h 39632"/>
                  <a:gd name="connsiteX3" fmla="*/ 95384 w 105937"/>
                  <a:gd name="connsiteY3" fmla="*/ 25821 h 39632"/>
                  <a:gd name="connsiteX4" fmla="*/ 91107 w 105937"/>
                  <a:gd name="connsiteY4" fmla="*/ 254 h 39632"/>
                  <a:gd name="connsiteX5" fmla="*/ 91107 w 105937"/>
                  <a:gd name="connsiteY5" fmla="*/ 254 h 3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937" h="39632">
                    <a:moveTo>
                      <a:pt x="91107" y="254"/>
                    </a:moveTo>
                    <a:lnTo>
                      <a:pt x="10495" y="13811"/>
                    </a:lnTo>
                    <a:cubicBezTo>
                      <a:pt x="-6156" y="16359"/>
                      <a:pt x="-1697" y="42471"/>
                      <a:pt x="14771" y="39378"/>
                    </a:cubicBezTo>
                    <a:lnTo>
                      <a:pt x="95384" y="25821"/>
                    </a:lnTo>
                    <a:cubicBezTo>
                      <a:pt x="112034" y="23273"/>
                      <a:pt x="107758" y="-2839"/>
                      <a:pt x="91107" y="254"/>
                    </a:cubicBezTo>
                    <a:lnTo>
                      <a:pt x="91107" y="254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04" name="Freeform: Shape 106">
                <a:extLst>
                  <a:ext uri="{FF2B5EF4-FFF2-40B4-BE49-F238E27FC236}">
                    <a16:creationId xmlns:a16="http://schemas.microsoft.com/office/drawing/2014/main" id="{700785E9-75D2-433F-B006-3305B9C4DAF4}"/>
                  </a:ext>
                </a:extLst>
              </p:cNvPr>
              <p:cNvSpPr/>
              <p:nvPr/>
            </p:nvSpPr>
            <p:spPr>
              <a:xfrm>
                <a:off x="3491345" y="2777744"/>
                <a:ext cx="86910" cy="77851"/>
              </a:xfrm>
              <a:custGeom>
                <a:avLst/>
                <a:gdLst>
                  <a:gd name="connsiteX0" fmla="*/ 73996 w 86910"/>
                  <a:gd name="connsiteY0" fmla="*/ 77649 h 77851"/>
                  <a:gd name="connsiteX1" fmla="*/ 82366 w 86910"/>
                  <a:gd name="connsiteY1" fmla="*/ 54720 h 77851"/>
                  <a:gd name="connsiteX2" fmla="*/ 21406 w 86910"/>
                  <a:gd name="connsiteY2" fmla="*/ 3223 h 77851"/>
                  <a:gd name="connsiteX3" fmla="*/ 4665 w 86910"/>
                  <a:gd name="connsiteY3" fmla="*/ 23057 h 77851"/>
                  <a:gd name="connsiteX4" fmla="*/ 73996 w 86910"/>
                  <a:gd name="connsiteY4" fmla="*/ 77649 h 77851"/>
                  <a:gd name="connsiteX5" fmla="*/ 73996 w 86910"/>
                  <a:gd name="connsiteY5" fmla="*/ 77649 h 77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910" h="77851">
                    <a:moveTo>
                      <a:pt x="73996" y="77649"/>
                    </a:moveTo>
                    <a:cubicBezTo>
                      <a:pt x="85642" y="78103"/>
                      <a:pt x="91647" y="62090"/>
                      <a:pt x="82366" y="54720"/>
                    </a:cubicBezTo>
                    <a:lnTo>
                      <a:pt x="21406" y="3223"/>
                    </a:lnTo>
                    <a:cubicBezTo>
                      <a:pt x="8668" y="-7877"/>
                      <a:pt x="-8346" y="12412"/>
                      <a:pt x="4665" y="23057"/>
                    </a:cubicBezTo>
                    <a:cubicBezTo>
                      <a:pt x="9032" y="25241"/>
                      <a:pt x="69446" y="81652"/>
                      <a:pt x="73996" y="77649"/>
                    </a:cubicBezTo>
                    <a:lnTo>
                      <a:pt x="73996" y="77649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05" name="Freeform: Shape 107">
                <a:extLst>
                  <a:ext uri="{FF2B5EF4-FFF2-40B4-BE49-F238E27FC236}">
                    <a16:creationId xmlns:a16="http://schemas.microsoft.com/office/drawing/2014/main" id="{27D23712-1B11-4DCC-9C32-B60FF326F086}"/>
                  </a:ext>
                </a:extLst>
              </p:cNvPr>
              <p:cNvSpPr/>
              <p:nvPr/>
            </p:nvSpPr>
            <p:spPr>
              <a:xfrm>
                <a:off x="3464696" y="2854104"/>
                <a:ext cx="78298" cy="40244"/>
              </a:xfrm>
              <a:custGeom>
                <a:avLst/>
                <a:gdLst>
                  <a:gd name="connsiteX0" fmla="*/ 470 w 78298"/>
                  <a:gd name="connsiteY0" fmla="*/ 9568 h 40244"/>
                  <a:gd name="connsiteX1" fmla="*/ 9568 w 78298"/>
                  <a:gd name="connsiteY1" fmla="*/ 25491 h 40244"/>
                  <a:gd name="connsiteX2" fmla="*/ 62249 w 78298"/>
                  <a:gd name="connsiteY2" fmla="*/ 39684 h 40244"/>
                  <a:gd name="connsiteX3" fmla="*/ 68981 w 78298"/>
                  <a:gd name="connsiteY3" fmla="*/ 14663 h 40244"/>
                  <a:gd name="connsiteX4" fmla="*/ 16301 w 78298"/>
                  <a:gd name="connsiteY4" fmla="*/ 470 h 40244"/>
                  <a:gd name="connsiteX5" fmla="*/ 470 w 78298"/>
                  <a:gd name="connsiteY5" fmla="*/ 9568 h 40244"/>
                  <a:gd name="connsiteX6" fmla="*/ 470 w 78298"/>
                  <a:gd name="connsiteY6" fmla="*/ 9568 h 40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298" h="40244">
                    <a:moveTo>
                      <a:pt x="470" y="9568"/>
                    </a:moveTo>
                    <a:cubicBezTo>
                      <a:pt x="-1441" y="16483"/>
                      <a:pt x="2653" y="23580"/>
                      <a:pt x="9568" y="25491"/>
                    </a:cubicBezTo>
                    <a:lnTo>
                      <a:pt x="62249" y="39684"/>
                    </a:lnTo>
                    <a:cubicBezTo>
                      <a:pt x="78262" y="44325"/>
                      <a:pt x="85359" y="18758"/>
                      <a:pt x="68981" y="14663"/>
                    </a:cubicBezTo>
                    <a:lnTo>
                      <a:pt x="16301" y="470"/>
                    </a:lnTo>
                    <a:cubicBezTo>
                      <a:pt x="9477" y="-1441"/>
                      <a:pt x="2289" y="2653"/>
                      <a:pt x="470" y="9568"/>
                    </a:cubicBezTo>
                    <a:lnTo>
                      <a:pt x="470" y="9568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106" name="Freeform: Shape 108">
                <a:extLst>
                  <a:ext uri="{FF2B5EF4-FFF2-40B4-BE49-F238E27FC236}">
                    <a16:creationId xmlns:a16="http://schemas.microsoft.com/office/drawing/2014/main" id="{B6EC4A8D-6D4A-459D-BB4D-76CAC5704A5E}"/>
                  </a:ext>
                </a:extLst>
              </p:cNvPr>
              <p:cNvSpPr/>
              <p:nvPr/>
            </p:nvSpPr>
            <p:spPr>
              <a:xfrm>
                <a:off x="3422798" y="2903753"/>
                <a:ext cx="96390" cy="39954"/>
              </a:xfrm>
              <a:custGeom>
                <a:avLst/>
                <a:gdLst>
                  <a:gd name="connsiteX0" fmla="*/ 242 w 96390"/>
                  <a:gd name="connsiteY0" fmla="*/ 29432 h 39954"/>
                  <a:gd name="connsiteX1" fmla="*/ 15436 w 96390"/>
                  <a:gd name="connsiteY1" fmla="*/ 39713 h 39954"/>
                  <a:gd name="connsiteX2" fmla="*/ 86223 w 96390"/>
                  <a:gd name="connsiteY2" fmla="*/ 25793 h 39954"/>
                  <a:gd name="connsiteX3" fmla="*/ 81218 w 96390"/>
                  <a:gd name="connsiteY3" fmla="*/ 317 h 39954"/>
                  <a:gd name="connsiteX4" fmla="*/ 10432 w 96390"/>
                  <a:gd name="connsiteY4" fmla="*/ 14237 h 39954"/>
                  <a:gd name="connsiteX5" fmla="*/ 242 w 96390"/>
                  <a:gd name="connsiteY5" fmla="*/ 29432 h 39954"/>
                  <a:gd name="connsiteX6" fmla="*/ 242 w 96390"/>
                  <a:gd name="connsiteY6" fmla="*/ 29432 h 3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90" h="39954">
                    <a:moveTo>
                      <a:pt x="242" y="29432"/>
                    </a:moveTo>
                    <a:cubicBezTo>
                      <a:pt x="1607" y="36529"/>
                      <a:pt x="8613" y="41078"/>
                      <a:pt x="15436" y="39713"/>
                    </a:cubicBezTo>
                    <a:lnTo>
                      <a:pt x="86223" y="25793"/>
                    </a:lnTo>
                    <a:cubicBezTo>
                      <a:pt x="102782" y="22790"/>
                      <a:pt x="97687" y="-3141"/>
                      <a:pt x="81218" y="317"/>
                    </a:cubicBezTo>
                    <a:lnTo>
                      <a:pt x="10432" y="14237"/>
                    </a:lnTo>
                    <a:cubicBezTo>
                      <a:pt x="3426" y="15602"/>
                      <a:pt x="-1123" y="22426"/>
                      <a:pt x="242" y="29432"/>
                    </a:cubicBezTo>
                    <a:lnTo>
                      <a:pt x="242" y="29432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95" name="Graphic 17">
              <a:extLst>
                <a:ext uri="{FF2B5EF4-FFF2-40B4-BE49-F238E27FC236}">
                  <a16:creationId xmlns:a16="http://schemas.microsoft.com/office/drawing/2014/main" id="{203FF248-C548-4EBF-8586-52D8FBC58D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53940" y="3960628"/>
              <a:ext cx="673604" cy="936000"/>
              <a:chOff x="1541543" y="1750236"/>
              <a:chExt cx="1477886" cy="2053585"/>
            </a:xfrm>
            <a:solidFill>
              <a:srgbClr val="1EA185"/>
            </a:solidFill>
          </p:grpSpPr>
          <p:sp>
            <p:nvSpPr>
              <p:cNvPr id="1066" name="Freeform: Shape 110">
                <a:extLst>
                  <a:ext uri="{FF2B5EF4-FFF2-40B4-BE49-F238E27FC236}">
                    <a16:creationId xmlns:a16="http://schemas.microsoft.com/office/drawing/2014/main" id="{A0C40E5A-05A0-41B4-AADD-8C1B8A3F2424}"/>
                  </a:ext>
                </a:extLst>
              </p:cNvPr>
              <p:cNvSpPr/>
              <p:nvPr/>
            </p:nvSpPr>
            <p:spPr>
              <a:xfrm>
                <a:off x="1672396" y="3319690"/>
                <a:ext cx="1245039" cy="467299"/>
              </a:xfrm>
              <a:custGeom>
                <a:avLst/>
                <a:gdLst>
                  <a:gd name="connsiteX0" fmla="*/ 1244949 w 1245039"/>
                  <a:gd name="connsiteY0" fmla="*/ 467299 h 467299"/>
                  <a:gd name="connsiteX1" fmla="*/ 0 w 1245039"/>
                  <a:gd name="connsiteY1" fmla="*/ 467299 h 467299"/>
                  <a:gd name="connsiteX2" fmla="*/ 0 w 1245039"/>
                  <a:gd name="connsiteY2" fmla="*/ 291607 h 467299"/>
                  <a:gd name="connsiteX3" fmla="*/ 290515 w 1245039"/>
                  <a:gd name="connsiteY3" fmla="*/ 0 h 467299"/>
                  <a:gd name="connsiteX4" fmla="*/ 954524 w 1245039"/>
                  <a:gd name="connsiteY4" fmla="*/ 0 h 467299"/>
                  <a:gd name="connsiteX5" fmla="*/ 1245040 w 1245039"/>
                  <a:gd name="connsiteY5" fmla="*/ 291607 h 467299"/>
                  <a:gd name="connsiteX6" fmla="*/ 1245040 w 1245039"/>
                  <a:gd name="connsiteY6" fmla="*/ 467299 h 46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5039" h="467299">
                    <a:moveTo>
                      <a:pt x="1244949" y="467299"/>
                    </a:moveTo>
                    <a:lnTo>
                      <a:pt x="0" y="467299"/>
                    </a:lnTo>
                    <a:lnTo>
                      <a:pt x="0" y="291607"/>
                    </a:lnTo>
                    <a:cubicBezTo>
                      <a:pt x="0" y="130564"/>
                      <a:pt x="130018" y="0"/>
                      <a:pt x="290515" y="0"/>
                    </a:cubicBezTo>
                    <a:lnTo>
                      <a:pt x="954524" y="0"/>
                    </a:lnTo>
                    <a:cubicBezTo>
                      <a:pt x="1114931" y="0"/>
                      <a:pt x="1245040" y="130564"/>
                      <a:pt x="1245040" y="291607"/>
                    </a:cubicBezTo>
                    <a:lnTo>
                      <a:pt x="1245040" y="467299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67" name="Freeform: Shape 111">
                <a:extLst>
                  <a:ext uri="{FF2B5EF4-FFF2-40B4-BE49-F238E27FC236}">
                    <a16:creationId xmlns:a16="http://schemas.microsoft.com/office/drawing/2014/main" id="{3E110AFF-ADC2-4F5C-9EBB-106367E2F3D5}"/>
                  </a:ext>
                </a:extLst>
              </p:cNvPr>
              <p:cNvSpPr/>
              <p:nvPr/>
            </p:nvSpPr>
            <p:spPr>
              <a:xfrm>
                <a:off x="1586961" y="1968470"/>
                <a:ext cx="1415545" cy="1326835"/>
              </a:xfrm>
              <a:custGeom>
                <a:avLst/>
                <a:gdLst>
                  <a:gd name="connsiteX0" fmla="*/ 1251045 w 1415545"/>
                  <a:gd name="connsiteY0" fmla="*/ 586672 h 1326835"/>
                  <a:gd name="connsiteX1" fmla="*/ 1247588 w 1415545"/>
                  <a:gd name="connsiteY1" fmla="*/ 586854 h 1326835"/>
                  <a:gd name="connsiteX2" fmla="*/ 1247588 w 1415545"/>
                  <a:gd name="connsiteY2" fmla="*/ 536175 h 1326835"/>
                  <a:gd name="connsiteX3" fmla="*/ 707864 w 1415545"/>
                  <a:gd name="connsiteY3" fmla="*/ 0 h 1326835"/>
                  <a:gd name="connsiteX4" fmla="*/ 168140 w 1415545"/>
                  <a:gd name="connsiteY4" fmla="*/ 536175 h 1326835"/>
                  <a:gd name="connsiteX5" fmla="*/ 168140 w 1415545"/>
                  <a:gd name="connsiteY5" fmla="*/ 586854 h 1326835"/>
                  <a:gd name="connsiteX6" fmla="*/ 164683 w 1415545"/>
                  <a:gd name="connsiteY6" fmla="*/ 586672 h 1326835"/>
                  <a:gd name="connsiteX7" fmla="*/ 0 w 1415545"/>
                  <a:gd name="connsiteY7" fmla="*/ 750263 h 1326835"/>
                  <a:gd name="connsiteX8" fmla="*/ 164683 w 1415545"/>
                  <a:gd name="connsiteY8" fmla="*/ 913854 h 1326835"/>
                  <a:gd name="connsiteX9" fmla="*/ 182334 w 1415545"/>
                  <a:gd name="connsiteY9" fmla="*/ 912853 h 1326835"/>
                  <a:gd name="connsiteX10" fmla="*/ 707773 w 1415545"/>
                  <a:gd name="connsiteY10" fmla="*/ 1326836 h 1326835"/>
                  <a:gd name="connsiteX11" fmla="*/ 1233212 w 1415545"/>
                  <a:gd name="connsiteY11" fmla="*/ 912853 h 1326835"/>
                  <a:gd name="connsiteX12" fmla="*/ 1250863 w 1415545"/>
                  <a:gd name="connsiteY12" fmla="*/ 913854 h 1326835"/>
                  <a:gd name="connsiteX13" fmla="*/ 1415546 w 1415545"/>
                  <a:gd name="connsiteY13" fmla="*/ 750263 h 1326835"/>
                  <a:gd name="connsiteX14" fmla="*/ 1251045 w 1415545"/>
                  <a:gd name="connsiteY14" fmla="*/ 586672 h 1326835"/>
                  <a:gd name="connsiteX15" fmla="*/ 1251045 w 1415545"/>
                  <a:gd name="connsiteY15" fmla="*/ 586672 h 132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15545" h="1326835">
                    <a:moveTo>
                      <a:pt x="1251045" y="586672"/>
                    </a:moveTo>
                    <a:cubicBezTo>
                      <a:pt x="1249862" y="586672"/>
                      <a:pt x="1248770" y="586854"/>
                      <a:pt x="1247588" y="586854"/>
                    </a:cubicBezTo>
                    <a:lnTo>
                      <a:pt x="1247588" y="536175"/>
                    </a:lnTo>
                    <a:cubicBezTo>
                      <a:pt x="1247588" y="240019"/>
                      <a:pt x="1005931" y="0"/>
                      <a:pt x="707864" y="0"/>
                    </a:cubicBezTo>
                    <a:cubicBezTo>
                      <a:pt x="409797" y="0"/>
                      <a:pt x="168140" y="240110"/>
                      <a:pt x="168140" y="536175"/>
                    </a:cubicBezTo>
                    <a:lnTo>
                      <a:pt x="168140" y="586854"/>
                    </a:lnTo>
                    <a:cubicBezTo>
                      <a:pt x="166958" y="586854"/>
                      <a:pt x="165866" y="586672"/>
                      <a:pt x="164683" y="586672"/>
                    </a:cubicBezTo>
                    <a:cubicBezTo>
                      <a:pt x="73789" y="586672"/>
                      <a:pt x="0" y="659915"/>
                      <a:pt x="0" y="750263"/>
                    </a:cubicBezTo>
                    <a:cubicBezTo>
                      <a:pt x="0" y="840611"/>
                      <a:pt x="73698" y="913854"/>
                      <a:pt x="164683" y="913854"/>
                    </a:cubicBezTo>
                    <a:cubicBezTo>
                      <a:pt x="170688" y="913854"/>
                      <a:pt x="176511" y="913490"/>
                      <a:pt x="182334" y="912853"/>
                    </a:cubicBezTo>
                    <a:cubicBezTo>
                      <a:pt x="238017" y="1150052"/>
                      <a:pt x="452014" y="1326836"/>
                      <a:pt x="707773" y="1326836"/>
                    </a:cubicBezTo>
                    <a:cubicBezTo>
                      <a:pt x="963532" y="1326836"/>
                      <a:pt x="1177529" y="1150052"/>
                      <a:pt x="1233212" y="912853"/>
                    </a:cubicBezTo>
                    <a:cubicBezTo>
                      <a:pt x="1239035" y="913490"/>
                      <a:pt x="1244949" y="913854"/>
                      <a:pt x="1250863" y="913854"/>
                    </a:cubicBezTo>
                    <a:cubicBezTo>
                      <a:pt x="1341757" y="913854"/>
                      <a:pt x="1415546" y="840611"/>
                      <a:pt x="1415546" y="750263"/>
                    </a:cubicBezTo>
                    <a:cubicBezTo>
                      <a:pt x="1415637" y="659915"/>
                      <a:pt x="1341939" y="586672"/>
                      <a:pt x="1251045" y="586672"/>
                    </a:cubicBezTo>
                    <a:lnTo>
                      <a:pt x="1251045" y="586672"/>
                    </a:lnTo>
                    <a:close/>
                  </a:path>
                </a:pathLst>
              </a:custGeom>
              <a:solidFill>
                <a:srgbClr val="F1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68" name="Freeform: Shape 112">
                <a:extLst>
                  <a:ext uri="{FF2B5EF4-FFF2-40B4-BE49-F238E27FC236}">
                    <a16:creationId xmlns:a16="http://schemas.microsoft.com/office/drawing/2014/main" id="{E5B92013-E94F-486D-8BDD-7746C89E5824}"/>
                  </a:ext>
                </a:extLst>
              </p:cNvPr>
              <p:cNvSpPr/>
              <p:nvPr/>
            </p:nvSpPr>
            <p:spPr>
              <a:xfrm>
                <a:off x="1570402" y="1951638"/>
                <a:ext cx="1449028" cy="1360590"/>
              </a:xfrm>
              <a:custGeom>
                <a:avLst/>
                <a:gdLst>
                  <a:gd name="connsiteX0" fmla="*/ 724514 w 1449028"/>
                  <a:gd name="connsiteY0" fmla="*/ 1360591 h 1360590"/>
                  <a:gd name="connsiteX1" fmla="*/ 186246 w 1449028"/>
                  <a:gd name="connsiteY1" fmla="*/ 947519 h 1360590"/>
                  <a:gd name="connsiteX2" fmla="*/ 0 w 1449028"/>
                  <a:gd name="connsiteY2" fmla="*/ 767186 h 1360590"/>
                  <a:gd name="connsiteX3" fmla="*/ 168049 w 1449028"/>
                  <a:gd name="connsiteY3" fmla="*/ 587218 h 1360590"/>
                  <a:gd name="connsiteX4" fmla="*/ 168049 w 1449028"/>
                  <a:gd name="connsiteY4" fmla="*/ 553098 h 1360590"/>
                  <a:gd name="connsiteX5" fmla="*/ 724514 w 1449028"/>
                  <a:gd name="connsiteY5" fmla="*/ 0 h 1360590"/>
                  <a:gd name="connsiteX6" fmla="*/ 1280979 w 1449028"/>
                  <a:gd name="connsiteY6" fmla="*/ 553098 h 1360590"/>
                  <a:gd name="connsiteX7" fmla="*/ 1280979 w 1449028"/>
                  <a:gd name="connsiteY7" fmla="*/ 587218 h 1360590"/>
                  <a:gd name="connsiteX8" fmla="*/ 1449028 w 1449028"/>
                  <a:gd name="connsiteY8" fmla="*/ 767186 h 1360590"/>
                  <a:gd name="connsiteX9" fmla="*/ 1267604 w 1449028"/>
                  <a:gd name="connsiteY9" fmla="*/ 947610 h 1360590"/>
                  <a:gd name="connsiteX10" fmla="*/ 1262782 w 1449028"/>
                  <a:gd name="connsiteY10" fmla="*/ 947519 h 1360590"/>
                  <a:gd name="connsiteX11" fmla="*/ 724514 w 1449028"/>
                  <a:gd name="connsiteY11" fmla="*/ 1360591 h 1360590"/>
                  <a:gd name="connsiteX12" fmla="*/ 724514 w 1449028"/>
                  <a:gd name="connsiteY12" fmla="*/ 1360591 h 1360590"/>
                  <a:gd name="connsiteX13" fmla="*/ 199075 w 1449028"/>
                  <a:gd name="connsiteY13" fmla="*/ 912944 h 1360590"/>
                  <a:gd name="connsiteX14" fmla="*/ 215362 w 1449028"/>
                  <a:gd name="connsiteY14" fmla="*/ 925955 h 1360590"/>
                  <a:gd name="connsiteX15" fmla="*/ 724514 w 1449028"/>
                  <a:gd name="connsiteY15" fmla="*/ 1326927 h 1360590"/>
                  <a:gd name="connsiteX16" fmla="*/ 1233667 w 1449028"/>
                  <a:gd name="connsiteY16" fmla="*/ 925955 h 1360590"/>
                  <a:gd name="connsiteX17" fmla="*/ 1251773 w 1449028"/>
                  <a:gd name="connsiteY17" fmla="*/ 913035 h 1360590"/>
                  <a:gd name="connsiteX18" fmla="*/ 1267695 w 1449028"/>
                  <a:gd name="connsiteY18" fmla="*/ 913945 h 1360590"/>
                  <a:gd name="connsiteX19" fmla="*/ 1415546 w 1449028"/>
                  <a:gd name="connsiteY19" fmla="*/ 767186 h 1360590"/>
                  <a:gd name="connsiteX20" fmla="*/ 1267695 w 1449028"/>
                  <a:gd name="connsiteY20" fmla="*/ 620427 h 1360590"/>
                  <a:gd name="connsiteX21" fmla="*/ 1264602 w 1449028"/>
                  <a:gd name="connsiteY21" fmla="*/ 620609 h 1360590"/>
                  <a:gd name="connsiteX22" fmla="*/ 1252501 w 1449028"/>
                  <a:gd name="connsiteY22" fmla="*/ 615787 h 1360590"/>
                  <a:gd name="connsiteX23" fmla="*/ 1247496 w 1449028"/>
                  <a:gd name="connsiteY23" fmla="*/ 603777 h 1360590"/>
                  <a:gd name="connsiteX24" fmla="*/ 1247496 w 1449028"/>
                  <a:gd name="connsiteY24" fmla="*/ 553098 h 1360590"/>
                  <a:gd name="connsiteX25" fmla="*/ 724605 w 1449028"/>
                  <a:gd name="connsiteY25" fmla="*/ 33755 h 1360590"/>
                  <a:gd name="connsiteX26" fmla="*/ 201714 w 1449028"/>
                  <a:gd name="connsiteY26" fmla="*/ 553189 h 1360590"/>
                  <a:gd name="connsiteX27" fmla="*/ 201714 w 1449028"/>
                  <a:gd name="connsiteY27" fmla="*/ 603868 h 1360590"/>
                  <a:gd name="connsiteX28" fmla="*/ 196710 w 1449028"/>
                  <a:gd name="connsiteY28" fmla="*/ 615878 h 1360590"/>
                  <a:gd name="connsiteX29" fmla="*/ 184609 w 1449028"/>
                  <a:gd name="connsiteY29" fmla="*/ 620700 h 1360590"/>
                  <a:gd name="connsiteX30" fmla="*/ 182243 w 1449028"/>
                  <a:gd name="connsiteY30" fmla="*/ 620609 h 1360590"/>
                  <a:gd name="connsiteX31" fmla="*/ 182152 w 1449028"/>
                  <a:gd name="connsiteY31" fmla="*/ 620609 h 1360590"/>
                  <a:gd name="connsiteX32" fmla="*/ 33664 w 1449028"/>
                  <a:gd name="connsiteY32" fmla="*/ 767277 h 1360590"/>
                  <a:gd name="connsiteX33" fmla="*/ 181515 w 1449028"/>
                  <a:gd name="connsiteY33" fmla="*/ 914036 h 1360590"/>
                  <a:gd name="connsiteX34" fmla="*/ 197438 w 1449028"/>
                  <a:gd name="connsiteY34" fmla="*/ 913126 h 1360590"/>
                  <a:gd name="connsiteX35" fmla="*/ 199075 w 1449028"/>
                  <a:gd name="connsiteY35" fmla="*/ 912944 h 1360590"/>
                  <a:gd name="connsiteX36" fmla="*/ 199075 w 1449028"/>
                  <a:gd name="connsiteY36" fmla="*/ 912944 h 136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49028" h="1360590">
                    <a:moveTo>
                      <a:pt x="724514" y="1360591"/>
                    </a:moveTo>
                    <a:cubicBezTo>
                      <a:pt x="469392" y="1360591"/>
                      <a:pt x="250027" y="1191450"/>
                      <a:pt x="186246" y="947519"/>
                    </a:cubicBezTo>
                    <a:cubicBezTo>
                      <a:pt x="84252" y="950430"/>
                      <a:pt x="0" y="868271"/>
                      <a:pt x="0" y="767186"/>
                    </a:cubicBezTo>
                    <a:cubicBezTo>
                      <a:pt x="0" y="672198"/>
                      <a:pt x="74244" y="594042"/>
                      <a:pt x="168049" y="587218"/>
                    </a:cubicBezTo>
                    <a:lnTo>
                      <a:pt x="168049" y="553098"/>
                    </a:lnTo>
                    <a:cubicBezTo>
                      <a:pt x="168049" y="248116"/>
                      <a:pt x="417621" y="0"/>
                      <a:pt x="724514" y="0"/>
                    </a:cubicBezTo>
                    <a:cubicBezTo>
                      <a:pt x="1031407" y="0"/>
                      <a:pt x="1280979" y="248116"/>
                      <a:pt x="1280979" y="553098"/>
                    </a:cubicBezTo>
                    <a:lnTo>
                      <a:pt x="1280979" y="587218"/>
                    </a:lnTo>
                    <a:cubicBezTo>
                      <a:pt x="1374785" y="594042"/>
                      <a:pt x="1449028" y="672107"/>
                      <a:pt x="1449028" y="767186"/>
                    </a:cubicBezTo>
                    <a:cubicBezTo>
                      <a:pt x="1449028" y="866633"/>
                      <a:pt x="1367688" y="947610"/>
                      <a:pt x="1267604" y="947610"/>
                    </a:cubicBezTo>
                    <a:cubicBezTo>
                      <a:pt x="1266057" y="947610"/>
                      <a:pt x="1264420" y="947610"/>
                      <a:pt x="1262782" y="947519"/>
                    </a:cubicBezTo>
                    <a:cubicBezTo>
                      <a:pt x="1198910" y="1191450"/>
                      <a:pt x="979636" y="1360591"/>
                      <a:pt x="724514" y="1360591"/>
                    </a:cubicBezTo>
                    <a:lnTo>
                      <a:pt x="724514" y="1360591"/>
                    </a:lnTo>
                    <a:close/>
                    <a:moveTo>
                      <a:pt x="199075" y="912944"/>
                    </a:moveTo>
                    <a:cubicBezTo>
                      <a:pt x="206809" y="912944"/>
                      <a:pt x="213542" y="918222"/>
                      <a:pt x="215362" y="925955"/>
                    </a:cubicBezTo>
                    <a:cubicBezTo>
                      <a:pt x="270772" y="1162061"/>
                      <a:pt x="480128" y="1326927"/>
                      <a:pt x="724514" y="1326927"/>
                    </a:cubicBezTo>
                    <a:cubicBezTo>
                      <a:pt x="968809" y="1326927"/>
                      <a:pt x="1178166" y="1162061"/>
                      <a:pt x="1233667" y="925955"/>
                    </a:cubicBezTo>
                    <a:cubicBezTo>
                      <a:pt x="1235577" y="917676"/>
                      <a:pt x="1243402" y="912125"/>
                      <a:pt x="1251773" y="913035"/>
                    </a:cubicBezTo>
                    <a:cubicBezTo>
                      <a:pt x="1257323" y="913581"/>
                      <a:pt x="1262509" y="913945"/>
                      <a:pt x="1267695" y="913945"/>
                    </a:cubicBezTo>
                    <a:cubicBezTo>
                      <a:pt x="1349218" y="913945"/>
                      <a:pt x="1415546" y="848072"/>
                      <a:pt x="1415546" y="767186"/>
                    </a:cubicBezTo>
                    <a:cubicBezTo>
                      <a:pt x="1415546" y="686301"/>
                      <a:pt x="1349218" y="620427"/>
                      <a:pt x="1267695" y="620427"/>
                    </a:cubicBezTo>
                    <a:cubicBezTo>
                      <a:pt x="1266148" y="620518"/>
                      <a:pt x="1265420" y="620609"/>
                      <a:pt x="1264602" y="620609"/>
                    </a:cubicBezTo>
                    <a:cubicBezTo>
                      <a:pt x="1259961" y="620791"/>
                      <a:pt x="1255776" y="618972"/>
                      <a:pt x="1252501" y="615787"/>
                    </a:cubicBezTo>
                    <a:cubicBezTo>
                      <a:pt x="1249316" y="612603"/>
                      <a:pt x="1247496" y="608326"/>
                      <a:pt x="1247496" y="603777"/>
                    </a:cubicBezTo>
                    <a:lnTo>
                      <a:pt x="1247496" y="553098"/>
                    </a:lnTo>
                    <a:cubicBezTo>
                      <a:pt x="1247496" y="266677"/>
                      <a:pt x="1012937" y="33755"/>
                      <a:pt x="724605" y="33755"/>
                    </a:cubicBezTo>
                    <a:cubicBezTo>
                      <a:pt x="436273" y="33755"/>
                      <a:pt x="201714" y="266768"/>
                      <a:pt x="201714" y="553189"/>
                    </a:cubicBezTo>
                    <a:lnTo>
                      <a:pt x="201714" y="603868"/>
                    </a:lnTo>
                    <a:cubicBezTo>
                      <a:pt x="201714" y="608417"/>
                      <a:pt x="199894" y="612694"/>
                      <a:pt x="196710" y="615878"/>
                    </a:cubicBezTo>
                    <a:cubicBezTo>
                      <a:pt x="193525" y="619063"/>
                      <a:pt x="189249" y="620791"/>
                      <a:pt x="184609" y="620700"/>
                    </a:cubicBezTo>
                    <a:cubicBezTo>
                      <a:pt x="183790" y="620700"/>
                      <a:pt x="183062" y="620609"/>
                      <a:pt x="182243" y="620609"/>
                    </a:cubicBezTo>
                    <a:cubicBezTo>
                      <a:pt x="182243" y="620609"/>
                      <a:pt x="182152" y="620609"/>
                      <a:pt x="182152" y="620609"/>
                    </a:cubicBezTo>
                    <a:cubicBezTo>
                      <a:pt x="99993" y="620609"/>
                      <a:pt x="33664" y="686392"/>
                      <a:pt x="33664" y="767277"/>
                    </a:cubicBezTo>
                    <a:cubicBezTo>
                      <a:pt x="33664" y="848163"/>
                      <a:pt x="99993" y="914036"/>
                      <a:pt x="181515" y="914036"/>
                    </a:cubicBezTo>
                    <a:cubicBezTo>
                      <a:pt x="186610" y="914036"/>
                      <a:pt x="191887" y="913763"/>
                      <a:pt x="197438" y="913126"/>
                    </a:cubicBezTo>
                    <a:cubicBezTo>
                      <a:pt x="197893" y="912944"/>
                      <a:pt x="198438" y="912944"/>
                      <a:pt x="199075" y="912944"/>
                    </a:cubicBezTo>
                    <a:lnTo>
                      <a:pt x="199075" y="912944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69" name="Freeform: Shape 113">
                <a:extLst>
                  <a:ext uri="{FF2B5EF4-FFF2-40B4-BE49-F238E27FC236}">
                    <a16:creationId xmlns:a16="http://schemas.microsoft.com/office/drawing/2014/main" id="{F4E2031D-42C0-4AB1-8DEE-A4F543972265}"/>
                  </a:ext>
                </a:extLst>
              </p:cNvPr>
              <p:cNvSpPr/>
              <p:nvPr/>
            </p:nvSpPr>
            <p:spPr>
              <a:xfrm>
                <a:off x="2175453" y="2944649"/>
                <a:ext cx="238745" cy="113640"/>
              </a:xfrm>
              <a:custGeom>
                <a:avLst/>
                <a:gdLst>
                  <a:gd name="connsiteX0" fmla="*/ 222004 w 238745"/>
                  <a:gd name="connsiteY0" fmla="*/ 113640 h 113640"/>
                  <a:gd name="connsiteX1" fmla="*/ 205262 w 238745"/>
                  <a:gd name="connsiteY1" fmla="*/ 96808 h 113640"/>
                  <a:gd name="connsiteX2" fmla="*/ 188612 w 238745"/>
                  <a:gd name="connsiteY2" fmla="*/ 59504 h 113640"/>
                  <a:gd name="connsiteX3" fmla="*/ 150853 w 238745"/>
                  <a:gd name="connsiteY3" fmla="*/ 37668 h 113640"/>
                  <a:gd name="connsiteX4" fmla="*/ 119372 w 238745"/>
                  <a:gd name="connsiteY4" fmla="*/ 33573 h 113640"/>
                  <a:gd name="connsiteX5" fmla="*/ 87891 w 238745"/>
                  <a:gd name="connsiteY5" fmla="*/ 37668 h 113640"/>
                  <a:gd name="connsiteX6" fmla="*/ 50133 w 238745"/>
                  <a:gd name="connsiteY6" fmla="*/ 59504 h 113640"/>
                  <a:gd name="connsiteX7" fmla="*/ 33482 w 238745"/>
                  <a:gd name="connsiteY7" fmla="*/ 96808 h 113640"/>
                  <a:gd name="connsiteX8" fmla="*/ 16741 w 238745"/>
                  <a:gd name="connsiteY8" fmla="*/ 113640 h 113640"/>
                  <a:gd name="connsiteX9" fmla="*/ 0 w 238745"/>
                  <a:gd name="connsiteY9" fmla="*/ 96808 h 113640"/>
                  <a:gd name="connsiteX10" fmla="*/ 26386 w 238745"/>
                  <a:gd name="connsiteY10" fmla="*/ 35848 h 113640"/>
                  <a:gd name="connsiteX11" fmla="*/ 78156 w 238745"/>
                  <a:gd name="connsiteY11" fmla="*/ 5550 h 113640"/>
                  <a:gd name="connsiteX12" fmla="*/ 119372 w 238745"/>
                  <a:gd name="connsiteY12" fmla="*/ 0 h 113640"/>
                  <a:gd name="connsiteX13" fmla="*/ 160589 w 238745"/>
                  <a:gd name="connsiteY13" fmla="*/ 5550 h 113640"/>
                  <a:gd name="connsiteX14" fmla="*/ 212359 w 238745"/>
                  <a:gd name="connsiteY14" fmla="*/ 35848 h 113640"/>
                  <a:gd name="connsiteX15" fmla="*/ 238745 w 238745"/>
                  <a:gd name="connsiteY15" fmla="*/ 96808 h 113640"/>
                  <a:gd name="connsiteX16" fmla="*/ 222004 w 238745"/>
                  <a:gd name="connsiteY16" fmla="*/ 113640 h 113640"/>
                  <a:gd name="connsiteX17" fmla="*/ 222004 w 238745"/>
                  <a:gd name="connsiteY17" fmla="*/ 113640 h 11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745" h="113640">
                    <a:moveTo>
                      <a:pt x="222004" y="113640"/>
                    </a:moveTo>
                    <a:cubicBezTo>
                      <a:pt x="212723" y="113640"/>
                      <a:pt x="205262" y="106089"/>
                      <a:pt x="205262" y="96808"/>
                    </a:cubicBezTo>
                    <a:cubicBezTo>
                      <a:pt x="205262" y="83433"/>
                      <a:pt x="199530" y="70604"/>
                      <a:pt x="188612" y="59504"/>
                    </a:cubicBezTo>
                    <a:cubicBezTo>
                      <a:pt x="179059" y="49860"/>
                      <a:pt x="165957" y="42308"/>
                      <a:pt x="150853" y="37668"/>
                    </a:cubicBezTo>
                    <a:cubicBezTo>
                      <a:pt x="141755" y="34847"/>
                      <a:pt x="131473" y="33573"/>
                      <a:pt x="119372" y="33573"/>
                    </a:cubicBezTo>
                    <a:cubicBezTo>
                      <a:pt x="107271" y="33573"/>
                      <a:pt x="96990" y="34938"/>
                      <a:pt x="87891" y="37668"/>
                    </a:cubicBezTo>
                    <a:cubicBezTo>
                      <a:pt x="72788" y="42308"/>
                      <a:pt x="59686" y="49860"/>
                      <a:pt x="50133" y="59504"/>
                    </a:cubicBezTo>
                    <a:cubicBezTo>
                      <a:pt x="39215" y="70513"/>
                      <a:pt x="33482" y="83433"/>
                      <a:pt x="33482" y="96808"/>
                    </a:cubicBezTo>
                    <a:cubicBezTo>
                      <a:pt x="33482" y="106089"/>
                      <a:pt x="25931" y="113640"/>
                      <a:pt x="16741" y="113640"/>
                    </a:cubicBezTo>
                    <a:cubicBezTo>
                      <a:pt x="7552" y="113640"/>
                      <a:pt x="0" y="106089"/>
                      <a:pt x="0" y="96808"/>
                    </a:cubicBezTo>
                    <a:cubicBezTo>
                      <a:pt x="0" y="74699"/>
                      <a:pt x="9371" y="53044"/>
                      <a:pt x="26386" y="35848"/>
                    </a:cubicBezTo>
                    <a:cubicBezTo>
                      <a:pt x="39851" y="22200"/>
                      <a:pt x="57775" y="11737"/>
                      <a:pt x="78156" y="5550"/>
                    </a:cubicBezTo>
                    <a:cubicBezTo>
                      <a:pt x="90439" y="1820"/>
                      <a:pt x="103905" y="0"/>
                      <a:pt x="119372" y="0"/>
                    </a:cubicBezTo>
                    <a:cubicBezTo>
                      <a:pt x="134840" y="0"/>
                      <a:pt x="148306" y="1820"/>
                      <a:pt x="160589" y="5550"/>
                    </a:cubicBezTo>
                    <a:cubicBezTo>
                      <a:pt x="180969" y="11737"/>
                      <a:pt x="198893" y="22291"/>
                      <a:pt x="212359" y="35848"/>
                    </a:cubicBezTo>
                    <a:cubicBezTo>
                      <a:pt x="229373" y="53044"/>
                      <a:pt x="238745" y="74699"/>
                      <a:pt x="238745" y="96808"/>
                    </a:cubicBezTo>
                    <a:cubicBezTo>
                      <a:pt x="238836" y="106089"/>
                      <a:pt x="231284" y="113640"/>
                      <a:pt x="222004" y="113640"/>
                    </a:cubicBezTo>
                    <a:lnTo>
                      <a:pt x="222004" y="113640"/>
                    </a:lnTo>
                    <a:close/>
                  </a:path>
                </a:pathLst>
              </a:custGeom>
              <a:solidFill>
                <a:srgbClr val="00548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70" name="Freeform: Shape 114">
                <a:extLst>
                  <a:ext uri="{FF2B5EF4-FFF2-40B4-BE49-F238E27FC236}">
                    <a16:creationId xmlns:a16="http://schemas.microsoft.com/office/drawing/2014/main" id="{4F90AB63-5D03-431A-8023-3F13E74AD762}"/>
                  </a:ext>
                </a:extLst>
              </p:cNvPr>
              <p:cNvSpPr/>
              <p:nvPr/>
            </p:nvSpPr>
            <p:spPr>
              <a:xfrm>
                <a:off x="1558222" y="1937668"/>
                <a:ext cx="551721" cy="646589"/>
              </a:xfrm>
              <a:custGeom>
                <a:avLst/>
                <a:gdLst>
                  <a:gd name="connsiteX0" fmla="*/ 19641 w 551721"/>
                  <a:gd name="connsiteY0" fmla="*/ 427679 h 646589"/>
                  <a:gd name="connsiteX1" fmla="*/ 14728 w 551721"/>
                  <a:gd name="connsiteY1" fmla="*/ 223236 h 646589"/>
                  <a:gd name="connsiteX2" fmla="*/ 16548 w 551721"/>
                  <a:gd name="connsiteY2" fmla="*/ 217504 h 646589"/>
                  <a:gd name="connsiteX3" fmla="*/ 254929 w 551721"/>
                  <a:gd name="connsiteY3" fmla="*/ 5508 h 646589"/>
                  <a:gd name="connsiteX4" fmla="*/ 413516 w 551721"/>
                  <a:gd name="connsiteY4" fmla="*/ 16699 h 646589"/>
                  <a:gd name="connsiteX5" fmla="*/ 419520 w 551721"/>
                  <a:gd name="connsiteY5" fmla="*/ 18701 h 646589"/>
                  <a:gd name="connsiteX6" fmla="*/ 421158 w 551721"/>
                  <a:gd name="connsiteY6" fmla="*/ 27982 h 646589"/>
                  <a:gd name="connsiteX7" fmla="*/ 551722 w 551721"/>
                  <a:gd name="connsiteY7" fmla="*/ 300755 h 646589"/>
                  <a:gd name="connsiteX8" fmla="*/ 384309 w 551721"/>
                  <a:gd name="connsiteY8" fmla="*/ 580443 h 646589"/>
                  <a:gd name="connsiteX9" fmla="*/ 384309 w 551721"/>
                  <a:gd name="connsiteY9" fmla="*/ 580443 h 646589"/>
                  <a:gd name="connsiteX10" fmla="*/ 319437 w 551721"/>
                  <a:gd name="connsiteY10" fmla="*/ 646589 h 646589"/>
                  <a:gd name="connsiteX11" fmla="*/ 193514 w 551721"/>
                  <a:gd name="connsiteY11" fmla="*/ 617292 h 646589"/>
                  <a:gd name="connsiteX12" fmla="*/ 100800 w 551721"/>
                  <a:gd name="connsiteY12" fmla="*/ 645679 h 646589"/>
                  <a:gd name="connsiteX13" fmla="*/ 19641 w 551721"/>
                  <a:gd name="connsiteY13" fmla="*/ 427679 h 6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1721" h="646589">
                    <a:moveTo>
                      <a:pt x="19641" y="427679"/>
                    </a:moveTo>
                    <a:cubicBezTo>
                      <a:pt x="-4743" y="361988"/>
                      <a:pt x="-6472" y="290019"/>
                      <a:pt x="14728" y="223236"/>
                    </a:cubicBezTo>
                    <a:lnTo>
                      <a:pt x="16548" y="217504"/>
                    </a:lnTo>
                    <a:cubicBezTo>
                      <a:pt x="51304" y="108321"/>
                      <a:pt x="142744" y="26890"/>
                      <a:pt x="254929" y="5508"/>
                    </a:cubicBezTo>
                    <a:cubicBezTo>
                      <a:pt x="307882" y="-4591"/>
                      <a:pt x="362564" y="-770"/>
                      <a:pt x="413516" y="16699"/>
                    </a:cubicBezTo>
                    <a:lnTo>
                      <a:pt x="419520" y="18701"/>
                    </a:lnTo>
                    <a:cubicBezTo>
                      <a:pt x="419884" y="21795"/>
                      <a:pt x="420339" y="24888"/>
                      <a:pt x="421158" y="27982"/>
                    </a:cubicBezTo>
                    <a:cubicBezTo>
                      <a:pt x="445633" y="128520"/>
                      <a:pt x="490671" y="221143"/>
                      <a:pt x="551722" y="300755"/>
                    </a:cubicBezTo>
                    <a:cubicBezTo>
                      <a:pt x="498678" y="449061"/>
                      <a:pt x="433805" y="533677"/>
                      <a:pt x="384309" y="580443"/>
                    </a:cubicBezTo>
                    <a:lnTo>
                      <a:pt x="384309" y="580443"/>
                    </a:lnTo>
                    <a:lnTo>
                      <a:pt x="319437" y="646589"/>
                    </a:lnTo>
                    <a:lnTo>
                      <a:pt x="193514" y="617292"/>
                    </a:lnTo>
                    <a:cubicBezTo>
                      <a:pt x="159121" y="617292"/>
                      <a:pt x="127186" y="627846"/>
                      <a:pt x="100800" y="645679"/>
                    </a:cubicBezTo>
                    <a:lnTo>
                      <a:pt x="19641" y="427679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71" name="Freeform: Shape 115">
                <a:extLst>
                  <a:ext uri="{FF2B5EF4-FFF2-40B4-BE49-F238E27FC236}">
                    <a16:creationId xmlns:a16="http://schemas.microsoft.com/office/drawing/2014/main" id="{8FA7669D-A56D-42A9-B555-C67D83C8341D}"/>
                  </a:ext>
                </a:extLst>
              </p:cNvPr>
              <p:cNvSpPr/>
              <p:nvPr/>
            </p:nvSpPr>
            <p:spPr>
              <a:xfrm>
                <a:off x="1977297" y="1766828"/>
                <a:ext cx="980128" cy="771572"/>
              </a:xfrm>
              <a:custGeom>
                <a:avLst/>
                <a:gdLst>
                  <a:gd name="connsiteX0" fmla="*/ 957153 w 980128"/>
                  <a:gd name="connsiteY0" fmla="*/ 373695 h 771572"/>
                  <a:gd name="connsiteX1" fmla="*/ 694479 w 980128"/>
                  <a:gd name="connsiteY1" fmla="*/ 85272 h 771572"/>
                  <a:gd name="connsiteX2" fmla="*/ 694479 w 980128"/>
                  <a:gd name="connsiteY2" fmla="*/ 85181 h 771572"/>
                  <a:gd name="connsiteX3" fmla="*/ 22008 w 980128"/>
                  <a:gd name="connsiteY3" fmla="*/ 129582 h 771572"/>
                  <a:gd name="connsiteX4" fmla="*/ 2083 w 980128"/>
                  <a:gd name="connsiteY4" fmla="*/ 198913 h 771572"/>
                  <a:gd name="connsiteX5" fmla="*/ 370481 w 980128"/>
                  <a:gd name="connsiteY5" fmla="*/ 671307 h 771572"/>
                  <a:gd name="connsiteX6" fmla="*/ 370754 w 980128"/>
                  <a:gd name="connsiteY6" fmla="*/ 671398 h 771572"/>
                  <a:gd name="connsiteX7" fmla="*/ 494676 w 980128"/>
                  <a:gd name="connsiteY7" fmla="*/ 721531 h 771572"/>
                  <a:gd name="connsiteX8" fmla="*/ 507414 w 980128"/>
                  <a:gd name="connsiteY8" fmla="*/ 703152 h 771572"/>
                  <a:gd name="connsiteX9" fmla="*/ 418066 w 980128"/>
                  <a:gd name="connsiteY9" fmla="*/ 575136 h 771572"/>
                  <a:gd name="connsiteX10" fmla="*/ 434626 w 980128"/>
                  <a:gd name="connsiteY10" fmla="*/ 558668 h 771572"/>
                  <a:gd name="connsiteX11" fmla="*/ 919758 w 980128"/>
                  <a:gd name="connsiteY11" fmla="*/ 771573 h 771572"/>
                  <a:gd name="connsiteX12" fmla="*/ 951421 w 980128"/>
                  <a:gd name="connsiteY12" fmla="*/ 684591 h 771572"/>
                  <a:gd name="connsiteX13" fmla="*/ 957153 w 980128"/>
                  <a:gd name="connsiteY13" fmla="*/ 373695 h 771572"/>
                  <a:gd name="connsiteX14" fmla="*/ 957153 w 980128"/>
                  <a:gd name="connsiteY14" fmla="*/ 373695 h 771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0128" h="771572">
                    <a:moveTo>
                      <a:pt x="957153" y="373695"/>
                    </a:moveTo>
                    <a:cubicBezTo>
                      <a:pt x="914845" y="241767"/>
                      <a:pt x="818128" y="136952"/>
                      <a:pt x="694479" y="85272"/>
                    </a:cubicBezTo>
                    <a:lnTo>
                      <a:pt x="694479" y="85181"/>
                    </a:lnTo>
                    <a:cubicBezTo>
                      <a:pt x="259752" y="-129634"/>
                      <a:pt x="22008" y="129582"/>
                      <a:pt x="22008" y="129582"/>
                    </a:cubicBezTo>
                    <a:cubicBezTo>
                      <a:pt x="4084" y="146869"/>
                      <a:pt x="-4195" y="173164"/>
                      <a:pt x="2083" y="198913"/>
                    </a:cubicBezTo>
                    <a:cubicBezTo>
                      <a:pt x="51942" y="403720"/>
                      <a:pt x="186418" y="576137"/>
                      <a:pt x="370481" y="671307"/>
                    </a:cubicBezTo>
                    <a:lnTo>
                      <a:pt x="370754" y="671398"/>
                    </a:lnTo>
                    <a:cubicBezTo>
                      <a:pt x="410515" y="691961"/>
                      <a:pt x="451913" y="708702"/>
                      <a:pt x="494676" y="721531"/>
                    </a:cubicBezTo>
                    <a:cubicBezTo>
                      <a:pt x="505321" y="724716"/>
                      <a:pt x="513874" y="712342"/>
                      <a:pt x="507414" y="703152"/>
                    </a:cubicBezTo>
                    <a:lnTo>
                      <a:pt x="418066" y="575136"/>
                    </a:lnTo>
                    <a:cubicBezTo>
                      <a:pt x="410242" y="563945"/>
                      <a:pt x="423981" y="550388"/>
                      <a:pt x="434626" y="558668"/>
                    </a:cubicBezTo>
                    <a:cubicBezTo>
                      <a:pt x="533436" y="636369"/>
                      <a:pt x="725505" y="765113"/>
                      <a:pt x="919758" y="771573"/>
                    </a:cubicBezTo>
                    <a:lnTo>
                      <a:pt x="951421" y="684591"/>
                    </a:lnTo>
                    <a:cubicBezTo>
                      <a:pt x="987633" y="584690"/>
                      <a:pt x="989635" y="475053"/>
                      <a:pt x="957153" y="373695"/>
                    </a:cubicBezTo>
                    <a:lnTo>
                      <a:pt x="957153" y="373695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72" name="Freeform: Shape 116">
                <a:extLst>
                  <a:ext uri="{FF2B5EF4-FFF2-40B4-BE49-F238E27FC236}">
                    <a16:creationId xmlns:a16="http://schemas.microsoft.com/office/drawing/2014/main" id="{FAB07E3A-1453-4A50-B29B-77D9FC745C17}"/>
                  </a:ext>
                </a:extLst>
              </p:cNvPr>
              <p:cNvSpPr/>
              <p:nvPr/>
            </p:nvSpPr>
            <p:spPr>
              <a:xfrm>
                <a:off x="1541543" y="1920829"/>
                <a:ext cx="585253" cy="680442"/>
              </a:xfrm>
              <a:custGeom>
                <a:avLst/>
                <a:gdLst>
                  <a:gd name="connsiteX0" fmla="*/ 336115 w 585253"/>
                  <a:gd name="connsiteY0" fmla="*/ 680442 h 680442"/>
                  <a:gd name="connsiteX1" fmla="*/ 332294 w 585253"/>
                  <a:gd name="connsiteY1" fmla="*/ 679987 h 680442"/>
                  <a:gd name="connsiteX2" fmla="*/ 208281 w 585253"/>
                  <a:gd name="connsiteY2" fmla="*/ 651145 h 680442"/>
                  <a:gd name="connsiteX3" fmla="*/ 126850 w 585253"/>
                  <a:gd name="connsiteY3" fmla="*/ 676712 h 680442"/>
                  <a:gd name="connsiteX4" fmla="*/ 112383 w 585253"/>
                  <a:gd name="connsiteY4" fmla="*/ 678804 h 680442"/>
                  <a:gd name="connsiteX5" fmla="*/ 101829 w 585253"/>
                  <a:gd name="connsiteY5" fmla="*/ 668705 h 680442"/>
                  <a:gd name="connsiteX6" fmla="*/ 20670 w 585253"/>
                  <a:gd name="connsiteY6" fmla="*/ 450432 h 680442"/>
                  <a:gd name="connsiteX7" fmla="*/ 15484 w 585253"/>
                  <a:gd name="connsiteY7" fmla="*/ 234979 h 680442"/>
                  <a:gd name="connsiteX8" fmla="*/ 17304 w 585253"/>
                  <a:gd name="connsiteY8" fmla="*/ 229247 h 680442"/>
                  <a:gd name="connsiteX9" fmla="*/ 268513 w 585253"/>
                  <a:gd name="connsiteY9" fmla="*/ 5788 h 680442"/>
                  <a:gd name="connsiteX10" fmla="*/ 435653 w 585253"/>
                  <a:gd name="connsiteY10" fmla="*/ 17616 h 680442"/>
                  <a:gd name="connsiteX11" fmla="*/ 441658 w 585253"/>
                  <a:gd name="connsiteY11" fmla="*/ 19618 h 680442"/>
                  <a:gd name="connsiteX12" fmla="*/ 452940 w 585253"/>
                  <a:gd name="connsiteY12" fmla="*/ 33720 h 680442"/>
                  <a:gd name="connsiteX13" fmla="*/ 454214 w 585253"/>
                  <a:gd name="connsiteY13" fmla="*/ 40908 h 680442"/>
                  <a:gd name="connsiteX14" fmla="*/ 581775 w 585253"/>
                  <a:gd name="connsiteY14" fmla="*/ 307494 h 680442"/>
                  <a:gd name="connsiteX15" fmla="*/ 584232 w 585253"/>
                  <a:gd name="connsiteY15" fmla="*/ 323417 h 680442"/>
                  <a:gd name="connsiteX16" fmla="*/ 412543 w 585253"/>
                  <a:gd name="connsiteY16" fmla="*/ 609656 h 680442"/>
                  <a:gd name="connsiteX17" fmla="*/ 348034 w 585253"/>
                  <a:gd name="connsiteY17" fmla="*/ 675438 h 680442"/>
                  <a:gd name="connsiteX18" fmla="*/ 336115 w 585253"/>
                  <a:gd name="connsiteY18" fmla="*/ 680442 h 680442"/>
                  <a:gd name="connsiteX19" fmla="*/ 336115 w 585253"/>
                  <a:gd name="connsiteY19" fmla="*/ 680442 h 680442"/>
                  <a:gd name="connsiteX20" fmla="*/ 210192 w 585253"/>
                  <a:gd name="connsiteY20" fmla="*/ 617481 h 680442"/>
                  <a:gd name="connsiteX21" fmla="*/ 214013 w 585253"/>
                  <a:gd name="connsiteY21" fmla="*/ 617935 h 680442"/>
                  <a:gd name="connsiteX22" fmla="*/ 330747 w 585253"/>
                  <a:gd name="connsiteY22" fmla="*/ 645140 h 680442"/>
                  <a:gd name="connsiteX23" fmla="*/ 389069 w 585253"/>
                  <a:gd name="connsiteY23" fmla="*/ 585727 h 680442"/>
                  <a:gd name="connsiteX24" fmla="*/ 549475 w 585253"/>
                  <a:gd name="connsiteY24" fmla="*/ 320687 h 680442"/>
                  <a:gd name="connsiteX25" fmla="*/ 421550 w 585253"/>
                  <a:gd name="connsiteY25" fmla="*/ 49006 h 680442"/>
                  <a:gd name="connsiteX26" fmla="*/ 421368 w 585253"/>
                  <a:gd name="connsiteY26" fmla="*/ 48460 h 680442"/>
                  <a:gd name="connsiteX27" fmla="*/ 274700 w 585253"/>
                  <a:gd name="connsiteY27" fmla="*/ 38997 h 680442"/>
                  <a:gd name="connsiteX28" fmla="*/ 49148 w 585253"/>
                  <a:gd name="connsiteY28" fmla="*/ 239619 h 680442"/>
                  <a:gd name="connsiteX29" fmla="*/ 47329 w 585253"/>
                  <a:gd name="connsiteY29" fmla="*/ 245352 h 680442"/>
                  <a:gd name="connsiteX30" fmla="*/ 51969 w 585253"/>
                  <a:gd name="connsiteY30" fmla="*/ 438786 h 680442"/>
                  <a:gd name="connsiteX31" fmla="*/ 126122 w 585253"/>
                  <a:gd name="connsiteY31" fmla="*/ 638134 h 680442"/>
                  <a:gd name="connsiteX32" fmla="*/ 210192 w 585253"/>
                  <a:gd name="connsiteY32" fmla="*/ 617481 h 680442"/>
                  <a:gd name="connsiteX33" fmla="*/ 210192 w 585253"/>
                  <a:gd name="connsiteY33" fmla="*/ 617481 h 680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85253" h="680442">
                    <a:moveTo>
                      <a:pt x="336115" y="680442"/>
                    </a:moveTo>
                    <a:cubicBezTo>
                      <a:pt x="334841" y="680442"/>
                      <a:pt x="333568" y="680260"/>
                      <a:pt x="332294" y="679987"/>
                    </a:cubicBezTo>
                    <a:lnTo>
                      <a:pt x="208281" y="651145"/>
                    </a:lnTo>
                    <a:cubicBezTo>
                      <a:pt x="179075" y="651509"/>
                      <a:pt x="150961" y="660335"/>
                      <a:pt x="126850" y="676712"/>
                    </a:cubicBezTo>
                    <a:cubicBezTo>
                      <a:pt x="122573" y="679623"/>
                      <a:pt x="117205" y="680351"/>
                      <a:pt x="112383" y="678804"/>
                    </a:cubicBezTo>
                    <a:cubicBezTo>
                      <a:pt x="107470" y="677258"/>
                      <a:pt x="103557" y="673527"/>
                      <a:pt x="101829" y="668705"/>
                    </a:cubicBezTo>
                    <a:lnTo>
                      <a:pt x="20670" y="450432"/>
                    </a:lnTo>
                    <a:cubicBezTo>
                      <a:pt x="-4988" y="381556"/>
                      <a:pt x="-6808" y="305038"/>
                      <a:pt x="15484" y="234979"/>
                    </a:cubicBezTo>
                    <a:lnTo>
                      <a:pt x="17304" y="229247"/>
                    </a:lnTo>
                    <a:cubicBezTo>
                      <a:pt x="53971" y="114060"/>
                      <a:pt x="150233" y="28443"/>
                      <a:pt x="268513" y="5788"/>
                    </a:cubicBezTo>
                    <a:cubicBezTo>
                      <a:pt x="324196" y="-4857"/>
                      <a:pt x="382063" y="-763"/>
                      <a:pt x="435653" y="17616"/>
                    </a:cubicBezTo>
                    <a:lnTo>
                      <a:pt x="441658" y="19618"/>
                    </a:lnTo>
                    <a:cubicBezTo>
                      <a:pt x="447845" y="21710"/>
                      <a:pt x="452212" y="27260"/>
                      <a:pt x="452940" y="33720"/>
                    </a:cubicBezTo>
                    <a:cubicBezTo>
                      <a:pt x="453213" y="36177"/>
                      <a:pt x="453668" y="38633"/>
                      <a:pt x="454214" y="40908"/>
                    </a:cubicBezTo>
                    <a:cubicBezTo>
                      <a:pt x="477961" y="138444"/>
                      <a:pt x="520906" y="228155"/>
                      <a:pt x="581775" y="307494"/>
                    </a:cubicBezTo>
                    <a:cubicBezTo>
                      <a:pt x="585232" y="312044"/>
                      <a:pt x="586233" y="318049"/>
                      <a:pt x="584232" y="323417"/>
                    </a:cubicBezTo>
                    <a:cubicBezTo>
                      <a:pt x="528913" y="478091"/>
                      <a:pt x="460401" y="564436"/>
                      <a:pt x="412543" y="609656"/>
                    </a:cubicBezTo>
                    <a:lnTo>
                      <a:pt x="348034" y="675438"/>
                    </a:lnTo>
                    <a:cubicBezTo>
                      <a:pt x="344850" y="678713"/>
                      <a:pt x="340574" y="680442"/>
                      <a:pt x="336115" y="680442"/>
                    </a:cubicBezTo>
                    <a:lnTo>
                      <a:pt x="336115" y="680442"/>
                    </a:lnTo>
                    <a:close/>
                    <a:moveTo>
                      <a:pt x="210192" y="617481"/>
                    </a:moveTo>
                    <a:cubicBezTo>
                      <a:pt x="211466" y="617481"/>
                      <a:pt x="212739" y="617662"/>
                      <a:pt x="214013" y="617935"/>
                    </a:cubicBezTo>
                    <a:lnTo>
                      <a:pt x="330747" y="645140"/>
                    </a:lnTo>
                    <a:lnTo>
                      <a:pt x="389069" y="585727"/>
                    </a:lnTo>
                    <a:cubicBezTo>
                      <a:pt x="433742" y="543419"/>
                      <a:pt x="497068" y="463625"/>
                      <a:pt x="549475" y="320687"/>
                    </a:cubicBezTo>
                    <a:cubicBezTo>
                      <a:pt x="488697" y="239437"/>
                      <a:pt x="445661" y="148088"/>
                      <a:pt x="421550" y="49006"/>
                    </a:cubicBezTo>
                    <a:cubicBezTo>
                      <a:pt x="421550" y="48824"/>
                      <a:pt x="421459" y="48642"/>
                      <a:pt x="421368" y="48460"/>
                    </a:cubicBezTo>
                    <a:cubicBezTo>
                      <a:pt x="374147" y="32992"/>
                      <a:pt x="323559" y="29717"/>
                      <a:pt x="274700" y="38997"/>
                    </a:cubicBezTo>
                    <a:cubicBezTo>
                      <a:pt x="168430" y="59287"/>
                      <a:pt x="81994" y="136169"/>
                      <a:pt x="49148" y="239619"/>
                    </a:cubicBezTo>
                    <a:lnTo>
                      <a:pt x="47329" y="245352"/>
                    </a:lnTo>
                    <a:cubicBezTo>
                      <a:pt x="27312" y="308222"/>
                      <a:pt x="28950" y="376916"/>
                      <a:pt x="51969" y="438786"/>
                    </a:cubicBezTo>
                    <a:lnTo>
                      <a:pt x="126122" y="638134"/>
                    </a:lnTo>
                    <a:cubicBezTo>
                      <a:pt x="152052" y="624577"/>
                      <a:pt x="180713" y="617481"/>
                      <a:pt x="210192" y="617481"/>
                    </a:cubicBezTo>
                    <a:lnTo>
                      <a:pt x="210192" y="617481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73" name="Freeform: Shape 117">
                <a:extLst>
                  <a:ext uri="{FF2B5EF4-FFF2-40B4-BE49-F238E27FC236}">
                    <a16:creationId xmlns:a16="http://schemas.microsoft.com/office/drawing/2014/main" id="{7781A575-ADCD-4DA6-9227-8CF2C8E80DAA}"/>
                  </a:ext>
                </a:extLst>
              </p:cNvPr>
              <p:cNvSpPr/>
              <p:nvPr/>
            </p:nvSpPr>
            <p:spPr>
              <a:xfrm>
                <a:off x="1960558" y="1750236"/>
                <a:ext cx="1013504" cy="804996"/>
              </a:xfrm>
              <a:custGeom>
                <a:avLst/>
                <a:gdLst>
                  <a:gd name="connsiteX0" fmla="*/ 936315 w 1013504"/>
                  <a:gd name="connsiteY0" fmla="*/ 804997 h 804996"/>
                  <a:gd name="connsiteX1" fmla="*/ 935769 w 1013504"/>
                  <a:gd name="connsiteY1" fmla="*/ 804997 h 804996"/>
                  <a:gd name="connsiteX2" fmla="*/ 466832 w 1013504"/>
                  <a:gd name="connsiteY2" fmla="*/ 608469 h 804996"/>
                  <a:gd name="connsiteX3" fmla="*/ 537801 w 1013504"/>
                  <a:gd name="connsiteY3" fmla="*/ 710099 h 804996"/>
                  <a:gd name="connsiteX4" fmla="*/ 537528 w 1013504"/>
                  <a:gd name="connsiteY4" fmla="*/ 743582 h 804996"/>
                  <a:gd name="connsiteX5" fmla="*/ 506502 w 1013504"/>
                  <a:gd name="connsiteY5" fmla="*/ 754227 h 804996"/>
                  <a:gd name="connsiteX6" fmla="*/ 379760 w 1013504"/>
                  <a:gd name="connsiteY6" fmla="*/ 702912 h 804996"/>
                  <a:gd name="connsiteX7" fmla="*/ 2535 w 1013504"/>
                  <a:gd name="connsiteY7" fmla="*/ 219417 h 804996"/>
                  <a:gd name="connsiteX8" fmla="*/ 26738 w 1013504"/>
                  <a:gd name="connsiteY8" fmla="*/ 134255 h 804996"/>
                  <a:gd name="connsiteX9" fmla="*/ 206615 w 1013504"/>
                  <a:gd name="connsiteY9" fmla="*/ 27347 h 804996"/>
                  <a:gd name="connsiteX10" fmla="*/ 718497 w 1013504"/>
                  <a:gd name="connsiteY10" fmla="*/ 86579 h 804996"/>
                  <a:gd name="connsiteX11" fmla="*/ 718952 w 1013504"/>
                  <a:gd name="connsiteY11" fmla="*/ 86761 h 804996"/>
                  <a:gd name="connsiteX12" fmla="*/ 989814 w 1013504"/>
                  <a:gd name="connsiteY12" fmla="*/ 384919 h 804996"/>
                  <a:gd name="connsiteX13" fmla="*/ 983719 w 1013504"/>
                  <a:gd name="connsiteY13" fmla="*/ 706824 h 804996"/>
                  <a:gd name="connsiteX14" fmla="*/ 952056 w 1013504"/>
                  <a:gd name="connsiteY14" fmla="*/ 793806 h 804996"/>
                  <a:gd name="connsiteX15" fmla="*/ 936315 w 1013504"/>
                  <a:gd name="connsiteY15" fmla="*/ 804997 h 804996"/>
                  <a:gd name="connsiteX16" fmla="*/ 936315 w 1013504"/>
                  <a:gd name="connsiteY16" fmla="*/ 804997 h 804996"/>
                  <a:gd name="connsiteX17" fmla="*/ 444086 w 1013504"/>
                  <a:gd name="connsiteY17" fmla="*/ 555880 h 804996"/>
                  <a:gd name="connsiteX18" fmla="*/ 461555 w 1013504"/>
                  <a:gd name="connsiteY18" fmla="*/ 562067 h 804996"/>
                  <a:gd name="connsiteX19" fmla="*/ 924760 w 1013504"/>
                  <a:gd name="connsiteY19" fmla="*/ 770786 h 804996"/>
                  <a:gd name="connsiteX20" fmla="*/ 952147 w 1013504"/>
                  <a:gd name="connsiteY20" fmla="*/ 695451 h 804996"/>
                  <a:gd name="connsiteX21" fmla="*/ 957879 w 1013504"/>
                  <a:gd name="connsiteY21" fmla="*/ 395473 h 804996"/>
                  <a:gd name="connsiteX22" fmla="*/ 704667 w 1013504"/>
                  <a:gd name="connsiteY22" fmla="*/ 117423 h 804996"/>
                  <a:gd name="connsiteX23" fmla="*/ 702393 w 1013504"/>
                  <a:gd name="connsiteY23" fmla="*/ 116240 h 804996"/>
                  <a:gd name="connsiteX24" fmla="*/ 218898 w 1013504"/>
                  <a:gd name="connsiteY24" fmla="*/ 58828 h 804996"/>
                  <a:gd name="connsiteX25" fmla="*/ 50940 w 1013504"/>
                  <a:gd name="connsiteY25" fmla="*/ 157638 h 804996"/>
                  <a:gd name="connsiteX26" fmla="*/ 50212 w 1013504"/>
                  <a:gd name="connsiteY26" fmla="*/ 158366 h 804996"/>
                  <a:gd name="connsiteX27" fmla="*/ 34926 w 1013504"/>
                  <a:gd name="connsiteY27" fmla="*/ 211592 h 804996"/>
                  <a:gd name="connsiteX28" fmla="*/ 394681 w 1013504"/>
                  <a:gd name="connsiteY28" fmla="*/ 672978 h 804996"/>
                  <a:gd name="connsiteX29" fmla="*/ 501953 w 1013504"/>
                  <a:gd name="connsiteY29" fmla="*/ 717742 h 804996"/>
                  <a:gd name="connsiteX30" fmla="*/ 420794 w 1013504"/>
                  <a:gd name="connsiteY30" fmla="*/ 601463 h 804996"/>
                  <a:gd name="connsiteX31" fmla="*/ 424524 w 1013504"/>
                  <a:gd name="connsiteY31" fmla="*/ 563886 h 804996"/>
                  <a:gd name="connsiteX32" fmla="*/ 444086 w 1013504"/>
                  <a:gd name="connsiteY32" fmla="*/ 555880 h 804996"/>
                  <a:gd name="connsiteX33" fmla="*/ 444086 w 1013504"/>
                  <a:gd name="connsiteY33" fmla="*/ 555880 h 80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13504" h="804996">
                    <a:moveTo>
                      <a:pt x="936315" y="804997"/>
                    </a:moveTo>
                    <a:cubicBezTo>
                      <a:pt x="936133" y="804997"/>
                      <a:pt x="935951" y="804997"/>
                      <a:pt x="935769" y="804997"/>
                    </a:cubicBezTo>
                    <a:cubicBezTo>
                      <a:pt x="752434" y="798901"/>
                      <a:pt x="571920" y="687080"/>
                      <a:pt x="466832" y="608469"/>
                    </a:cubicBezTo>
                    <a:lnTo>
                      <a:pt x="537801" y="710099"/>
                    </a:lnTo>
                    <a:cubicBezTo>
                      <a:pt x="544989" y="720381"/>
                      <a:pt x="544806" y="733483"/>
                      <a:pt x="537528" y="743582"/>
                    </a:cubicBezTo>
                    <a:cubicBezTo>
                      <a:pt x="530340" y="753590"/>
                      <a:pt x="518148" y="757776"/>
                      <a:pt x="506502" y="754227"/>
                    </a:cubicBezTo>
                    <a:cubicBezTo>
                      <a:pt x="462920" y="741125"/>
                      <a:pt x="420248" y="723929"/>
                      <a:pt x="379760" y="702912"/>
                    </a:cubicBezTo>
                    <a:cubicBezTo>
                      <a:pt x="191057" y="605285"/>
                      <a:pt x="53669" y="429137"/>
                      <a:pt x="2535" y="219417"/>
                    </a:cubicBezTo>
                    <a:cubicBezTo>
                      <a:pt x="-4925" y="188755"/>
                      <a:pt x="4355" y="156182"/>
                      <a:pt x="26738" y="134255"/>
                    </a:cubicBezTo>
                    <a:cubicBezTo>
                      <a:pt x="32470" y="128159"/>
                      <a:pt x="93430" y="65106"/>
                      <a:pt x="206615" y="27347"/>
                    </a:cubicBezTo>
                    <a:cubicBezTo>
                      <a:pt x="313431" y="-8228"/>
                      <a:pt x="488942" y="-26880"/>
                      <a:pt x="718497" y="86579"/>
                    </a:cubicBezTo>
                    <a:cubicBezTo>
                      <a:pt x="718679" y="86670"/>
                      <a:pt x="718770" y="86761"/>
                      <a:pt x="718952" y="86761"/>
                    </a:cubicBezTo>
                    <a:cubicBezTo>
                      <a:pt x="847696" y="141079"/>
                      <a:pt x="946324" y="249624"/>
                      <a:pt x="989814" y="384919"/>
                    </a:cubicBezTo>
                    <a:cubicBezTo>
                      <a:pt x="1023388" y="489370"/>
                      <a:pt x="1021204" y="603738"/>
                      <a:pt x="983719" y="706824"/>
                    </a:cubicBezTo>
                    <a:lnTo>
                      <a:pt x="952056" y="793806"/>
                    </a:lnTo>
                    <a:cubicBezTo>
                      <a:pt x="949690" y="800630"/>
                      <a:pt x="943412" y="804997"/>
                      <a:pt x="936315" y="804997"/>
                    </a:cubicBezTo>
                    <a:lnTo>
                      <a:pt x="936315" y="804997"/>
                    </a:lnTo>
                    <a:close/>
                    <a:moveTo>
                      <a:pt x="444086" y="555880"/>
                    </a:moveTo>
                    <a:cubicBezTo>
                      <a:pt x="450182" y="555880"/>
                      <a:pt x="456278" y="557972"/>
                      <a:pt x="461555" y="562067"/>
                    </a:cubicBezTo>
                    <a:cubicBezTo>
                      <a:pt x="555543" y="635947"/>
                      <a:pt x="738969" y="759686"/>
                      <a:pt x="924760" y="770786"/>
                    </a:cubicBezTo>
                    <a:lnTo>
                      <a:pt x="952147" y="695451"/>
                    </a:lnTo>
                    <a:cubicBezTo>
                      <a:pt x="987085" y="599371"/>
                      <a:pt x="989087" y="492827"/>
                      <a:pt x="957879" y="395473"/>
                    </a:cubicBezTo>
                    <a:cubicBezTo>
                      <a:pt x="917299" y="269095"/>
                      <a:pt x="825041" y="167737"/>
                      <a:pt x="704667" y="117423"/>
                    </a:cubicBezTo>
                    <a:cubicBezTo>
                      <a:pt x="703848" y="117059"/>
                      <a:pt x="703121" y="116695"/>
                      <a:pt x="702393" y="116240"/>
                    </a:cubicBezTo>
                    <a:cubicBezTo>
                      <a:pt x="529885" y="31260"/>
                      <a:pt x="362745" y="11425"/>
                      <a:pt x="218898" y="58828"/>
                    </a:cubicBezTo>
                    <a:cubicBezTo>
                      <a:pt x="109898" y="94676"/>
                      <a:pt x="51485" y="157001"/>
                      <a:pt x="50940" y="157638"/>
                    </a:cubicBezTo>
                    <a:cubicBezTo>
                      <a:pt x="50758" y="157911"/>
                      <a:pt x="50485" y="158093"/>
                      <a:pt x="50212" y="158366"/>
                    </a:cubicBezTo>
                    <a:cubicBezTo>
                      <a:pt x="36109" y="172014"/>
                      <a:pt x="30286" y="192394"/>
                      <a:pt x="34926" y="211592"/>
                    </a:cubicBezTo>
                    <a:cubicBezTo>
                      <a:pt x="83694" y="411850"/>
                      <a:pt x="214804" y="579991"/>
                      <a:pt x="394681" y="672978"/>
                    </a:cubicBezTo>
                    <a:cubicBezTo>
                      <a:pt x="429256" y="690902"/>
                      <a:pt x="465194" y="705823"/>
                      <a:pt x="501953" y="717742"/>
                    </a:cubicBezTo>
                    <a:lnTo>
                      <a:pt x="420794" y="601463"/>
                    </a:lnTo>
                    <a:cubicBezTo>
                      <a:pt x="412514" y="589635"/>
                      <a:pt x="414061" y="573804"/>
                      <a:pt x="424524" y="563886"/>
                    </a:cubicBezTo>
                    <a:cubicBezTo>
                      <a:pt x="430256" y="558518"/>
                      <a:pt x="437171" y="555880"/>
                      <a:pt x="444086" y="555880"/>
                    </a:cubicBezTo>
                    <a:lnTo>
                      <a:pt x="444086" y="555880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74" name="Freeform: Shape 118">
                <a:extLst>
                  <a:ext uri="{FF2B5EF4-FFF2-40B4-BE49-F238E27FC236}">
                    <a16:creationId xmlns:a16="http://schemas.microsoft.com/office/drawing/2014/main" id="{CC63155E-14D3-4D47-9D0B-F4095ACCC8CF}"/>
                  </a:ext>
                </a:extLst>
              </p:cNvPr>
              <p:cNvSpPr/>
              <p:nvPr/>
            </p:nvSpPr>
            <p:spPr>
              <a:xfrm>
                <a:off x="2034517" y="3228887"/>
                <a:ext cx="520434" cy="324361"/>
              </a:xfrm>
              <a:custGeom>
                <a:avLst/>
                <a:gdLst>
                  <a:gd name="connsiteX0" fmla="*/ 300251 w 520434"/>
                  <a:gd name="connsiteY0" fmla="*/ 64872 h 324361"/>
                  <a:gd name="connsiteX1" fmla="*/ 293700 w 520434"/>
                  <a:gd name="connsiteY1" fmla="*/ 65327 h 324361"/>
                  <a:gd name="connsiteX2" fmla="*/ 283510 w 520434"/>
                  <a:gd name="connsiteY2" fmla="*/ 65873 h 324361"/>
                  <a:gd name="connsiteX3" fmla="*/ 260308 w 520434"/>
                  <a:gd name="connsiteY3" fmla="*/ 66419 h 324361"/>
                  <a:gd name="connsiteX4" fmla="*/ 237107 w 520434"/>
                  <a:gd name="connsiteY4" fmla="*/ 65873 h 324361"/>
                  <a:gd name="connsiteX5" fmla="*/ 226917 w 520434"/>
                  <a:gd name="connsiteY5" fmla="*/ 65327 h 324361"/>
                  <a:gd name="connsiteX6" fmla="*/ 220366 w 520434"/>
                  <a:gd name="connsiteY6" fmla="*/ 64872 h 324361"/>
                  <a:gd name="connsiteX7" fmla="*/ 0 w 520434"/>
                  <a:gd name="connsiteY7" fmla="*/ 0 h 324361"/>
                  <a:gd name="connsiteX8" fmla="*/ 0 w 520434"/>
                  <a:gd name="connsiteY8" fmla="*/ 62234 h 324361"/>
                  <a:gd name="connsiteX9" fmla="*/ 251847 w 520434"/>
                  <a:gd name="connsiteY9" fmla="*/ 324362 h 324361"/>
                  <a:gd name="connsiteX10" fmla="*/ 268588 w 520434"/>
                  <a:gd name="connsiteY10" fmla="*/ 324362 h 324361"/>
                  <a:gd name="connsiteX11" fmla="*/ 520435 w 520434"/>
                  <a:gd name="connsiteY11" fmla="*/ 62234 h 324361"/>
                  <a:gd name="connsiteX12" fmla="*/ 520435 w 520434"/>
                  <a:gd name="connsiteY12" fmla="*/ 0 h 324361"/>
                  <a:gd name="connsiteX13" fmla="*/ 300251 w 520434"/>
                  <a:gd name="connsiteY13" fmla="*/ 64872 h 324361"/>
                  <a:gd name="connsiteX14" fmla="*/ 300251 w 520434"/>
                  <a:gd name="connsiteY14" fmla="*/ 64872 h 3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0434" h="324361">
                    <a:moveTo>
                      <a:pt x="300251" y="64872"/>
                    </a:moveTo>
                    <a:cubicBezTo>
                      <a:pt x="298067" y="65054"/>
                      <a:pt x="295884" y="65236"/>
                      <a:pt x="293700" y="65327"/>
                    </a:cubicBezTo>
                    <a:cubicBezTo>
                      <a:pt x="290333" y="65509"/>
                      <a:pt x="286967" y="65691"/>
                      <a:pt x="283510" y="65873"/>
                    </a:cubicBezTo>
                    <a:cubicBezTo>
                      <a:pt x="275867" y="66237"/>
                      <a:pt x="268133" y="66419"/>
                      <a:pt x="260308" y="66419"/>
                    </a:cubicBezTo>
                    <a:cubicBezTo>
                      <a:pt x="252575" y="66419"/>
                      <a:pt x="244841" y="66146"/>
                      <a:pt x="237107" y="65873"/>
                    </a:cubicBezTo>
                    <a:cubicBezTo>
                      <a:pt x="233741" y="65691"/>
                      <a:pt x="230283" y="65509"/>
                      <a:pt x="226917" y="65327"/>
                    </a:cubicBezTo>
                    <a:cubicBezTo>
                      <a:pt x="224733" y="65145"/>
                      <a:pt x="222550" y="64963"/>
                      <a:pt x="220366" y="64872"/>
                    </a:cubicBezTo>
                    <a:cubicBezTo>
                      <a:pt x="140845" y="59049"/>
                      <a:pt x="66146" y="36303"/>
                      <a:pt x="0" y="0"/>
                    </a:cubicBezTo>
                    <a:lnTo>
                      <a:pt x="0" y="62234"/>
                    </a:lnTo>
                    <a:cubicBezTo>
                      <a:pt x="0" y="206991"/>
                      <a:pt x="112731" y="324362"/>
                      <a:pt x="251847" y="324362"/>
                    </a:cubicBezTo>
                    <a:lnTo>
                      <a:pt x="268588" y="324362"/>
                    </a:lnTo>
                    <a:cubicBezTo>
                      <a:pt x="407704" y="324362"/>
                      <a:pt x="520435" y="206991"/>
                      <a:pt x="520435" y="62234"/>
                    </a:cubicBezTo>
                    <a:lnTo>
                      <a:pt x="520435" y="0"/>
                    </a:lnTo>
                    <a:cubicBezTo>
                      <a:pt x="454379" y="36303"/>
                      <a:pt x="379681" y="59049"/>
                      <a:pt x="300251" y="64872"/>
                    </a:cubicBezTo>
                    <a:lnTo>
                      <a:pt x="300251" y="64872"/>
                    </a:lnTo>
                    <a:close/>
                  </a:path>
                </a:pathLst>
              </a:custGeom>
              <a:solidFill>
                <a:srgbClr val="F1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75" name="Freeform: Shape 119">
                <a:extLst>
                  <a:ext uri="{FF2B5EF4-FFF2-40B4-BE49-F238E27FC236}">
                    <a16:creationId xmlns:a16="http://schemas.microsoft.com/office/drawing/2014/main" id="{33B1F140-2EF0-42FF-BA2F-F11DF42D3B93}"/>
                  </a:ext>
                </a:extLst>
              </p:cNvPr>
              <p:cNvSpPr/>
              <p:nvPr/>
            </p:nvSpPr>
            <p:spPr>
              <a:xfrm>
                <a:off x="1655655" y="3212189"/>
                <a:ext cx="1278252" cy="591632"/>
              </a:xfrm>
              <a:custGeom>
                <a:avLst/>
                <a:gdLst>
                  <a:gd name="connsiteX0" fmla="*/ 1261690 w 1278252"/>
                  <a:gd name="connsiteY0" fmla="*/ 591633 h 591632"/>
                  <a:gd name="connsiteX1" fmla="*/ 16741 w 1278252"/>
                  <a:gd name="connsiteY1" fmla="*/ 591633 h 591632"/>
                  <a:gd name="connsiteX2" fmla="*/ 0 w 1278252"/>
                  <a:gd name="connsiteY2" fmla="*/ 574800 h 591632"/>
                  <a:gd name="connsiteX3" fmla="*/ 0 w 1278252"/>
                  <a:gd name="connsiteY3" fmla="*/ 399108 h 591632"/>
                  <a:gd name="connsiteX4" fmla="*/ 307257 w 1278252"/>
                  <a:gd name="connsiteY4" fmla="*/ 90669 h 591632"/>
                  <a:gd name="connsiteX5" fmla="*/ 362485 w 1278252"/>
                  <a:gd name="connsiteY5" fmla="*/ 90669 h 591632"/>
                  <a:gd name="connsiteX6" fmla="*/ 362212 w 1278252"/>
                  <a:gd name="connsiteY6" fmla="*/ 79114 h 591632"/>
                  <a:gd name="connsiteX7" fmla="*/ 362212 w 1278252"/>
                  <a:gd name="connsiteY7" fmla="*/ 16880 h 591632"/>
                  <a:gd name="connsiteX8" fmla="*/ 370400 w 1278252"/>
                  <a:gd name="connsiteY8" fmla="*/ 2413 h 591632"/>
                  <a:gd name="connsiteX9" fmla="*/ 386960 w 1278252"/>
                  <a:gd name="connsiteY9" fmla="*/ 2140 h 591632"/>
                  <a:gd name="connsiteX10" fmla="*/ 600502 w 1278252"/>
                  <a:gd name="connsiteY10" fmla="*/ 64920 h 591632"/>
                  <a:gd name="connsiteX11" fmla="*/ 606870 w 1278252"/>
                  <a:gd name="connsiteY11" fmla="*/ 65375 h 591632"/>
                  <a:gd name="connsiteX12" fmla="*/ 616697 w 1278252"/>
                  <a:gd name="connsiteY12" fmla="*/ 65921 h 591632"/>
                  <a:gd name="connsiteX13" fmla="*/ 661552 w 1278252"/>
                  <a:gd name="connsiteY13" fmla="*/ 65921 h 591632"/>
                  <a:gd name="connsiteX14" fmla="*/ 671470 w 1278252"/>
                  <a:gd name="connsiteY14" fmla="*/ 65375 h 591632"/>
                  <a:gd name="connsiteX15" fmla="*/ 677657 w 1278252"/>
                  <a:gd name="connsiteY15" fmla="*/ 64920 h 591632"/>
                  <a:gd name="connsiteX16" fmla="*/ 891290 w 1278252"/>
                  <a:gd name="connsiteY16" fmla="*/ 2049 h 591632"/>
                  <a:gd name="connsiteX17" fmla="*/ 907849 w 1278252"/>
                  <a:gd name="connsiteY17" fmla="*/ 2322 h 591632"/>
                  <a:gd name="connsiteX18" fmla="*/ 916038 w 1278252"/>
                  <a:gd name="connsiteY18" fmla="*/ 16789 h 591632"/>
                  <a:gd name="connsiteX19" fmla="*/ 916038 w 1278252"/>
                  <a:gd name="connsiteY19" fmla="*/ 79023 h 591632"/>
                  <a:gd name="connsiteX20" fmla="*/ 915765 w 1278252"/>
                  <a:gd name="connsiteY20" fmla="*/ 90578 h 591632"/>
                  <a:gd name="connsiteX21" fmla="*/ 970993 w 1278252"/>
                  <a:gd name="connsiteY21" fmla="*/ 90578 h 591632"/>
                  <a:gd name="connsiteX22" fmla="*/ 1278249 w 1278252"/>
                  <a:gd name="connsiteY22" fmla="*/ 399017 h 591632"/>
                  <a:gd name="connsiteX23" fmla="*/ 1278249 w 1278252"/>
                  <a:gd name="connsiteY23" fmla="*/ 574800 h 591632"/>
                  <a:gd name="connsiteX24" fmla="*/ 1261690 w 1278252"/>
                  <a:gd name="connsiteY24" fmla="*/ 591633 h 591632"/>
                  <a:gd name="connsiteX25" fmla="*/ 1261690 w 1278252"/>
                  <a:gd name="connsiteY25" fmla="*/ 591633 h 591632"/>
                  <a:gd name="connsiteX26" fmla="*/ 33482 w 1278252"/>
                  <a:gd name="connsiteY26" fmla="*/ 557968 h 591632"/>
                  <a:gd name="connsiteX27" fmla="*/ 1244949 w 1278252"/>
                  <a:gd name="connsiteY27" fmla="*/ 557968 h 591632"/>
                  <a:gd name="connsiteX28" fmla="*/ 1244949 w 1278252"/>
                  <a:gd name="connsiteY28" fmla="*/ 399108 h 591632"/>
                  <a:gd name="connsiteX29" fmla="*/ 971266 w 1278252"/>
                  <a:gd name="connsiteY29" fmla="*/ 124333 h 591632"/>
                  <a:gd name="connsiteX30" fmla="*/ 898023 w 1278252"/>
                  <a:gd name="connsiteY30" fmla="*/ 124333 h 591632"/>
                  <a:gd name="connsiteX31" fmla="*/ 885558 w 1278252"/>
                  <a:gd name="connsiteY31" fmla="*/ 118783 h 591632"/>
                  <a:gd name="connsiteX32" fmla="*/ 881372 w 1278252"/>
                  <a:gd name="connsiteY32" fmla="*/ 105772 h 591632"/>
                  <a:gd name="connsiteX33" fmla="*/ 882737 w 1278252"/>
                  <a:gd name="connsiteY33" fmla="*/ 79114 h 591632"/>
                  <a:gd name="connsiteX34" fmla="*/ 882737 w 1278252"/>
                  <a:gd name="connsiteY34" fmla="*/ 44448 h 591632"/>
                  <a:gd name="connsiteX35" fmla="*/ 680386 w 1278252"/>
                  <a:gd name="connsiteY35" fmla="*/ 98494 h 591632"/>
                  <a:gd name="connsiteX36" fmla="*/ 673744 w 1278252"/>
                  <a:gd name="connsiteY36" fmla="*/ 99039 h 591632"/>
                  <a:gd name="connsiteX37" fmla="*/ 663190 w 1278252"/>
                  <a:gd name="connsiteY37" fmla="*/ 99585 h 591632"/>
                  <a:gd name="connsiteX38" fmla="*/ 615332 w 1278252"/>
                  <a:gd name="connsiteY38" fmla="*/ 99585 h 591632"/>
                  <a:gd name="connsiteX39" fmla="*/ 604869 w 1278252"/>
                  <a:gd name="connsiteY39" fmla="*/ 99039 h 591632"/>
                  <a:gd name="connsiteX40" fmla="*/ 598045 w 1278252"/>
                  <a:gd name="connsiteY40" fmla="*/ 98494 h 591632"/>
                  <a:gd name="connsiteX41" fmla="*/ 395694 w 1278252"/>
                  <a:gd name="connsiteY41" fmla="*/ 44448 h 591632"/>
                  <a:gd name="connsiteX42" fmla="*/ 395694 w 1278252"/>
                  <a:gd name="connsiteY42" fmla="*/ 79114 h 591632"/>
                  <a:gd name="connsiteX43" fmla="*/ 397059 w 1278252"/>
                  <a:gd name="connsiteY43" fmla="*/ 105772 h 591632"/>
                  <a:gd name="connsiteX44" fmla="*/ 392874 w 1278252"/>
                  <a:gd name="connsiteY44" fmla="*/ 118783 h 591632"/>
                  <a:gd name="connsiteX45" fmla="*/ 380409 w 1278252"/>
                  <a:gd name="connsiteY45" fmla="*/ 124333 h 591632"/>
                  <a:gd name="connsiteX46" fmla="*/ 307166 w 1278252"/>
                  <a:gd name="connsiteY46" fmla="*/ 124333 h 591632"/>
                  <a:gd name="connsiteX47" fmla="*/ 33482 w 1278252"/>
                  <a:gd name="connsiteY47" fmla="*/ 399108 h 591632"/>
                  <a:gd name="connsiteX48" fmla="*/ 33482 w 1278252"/>
                  <a:gd name="connsiteY48" fmla="*/ 557968 h 591632"/>
                  <a:gd name="connsiteX49" fmla="*/ 33482 w 1278252"/>
                  <a:gd name="connsiteY49" fmla="*/ 557968 h 591632"/>
                  <a:gd name="connsiteX50" fmla="*/ 33482 w 1278252"/>
                  <a:gd name="connsiteY50" fmla="*/ 557968 h 591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78252" h="591632">
                    <a:moveTo>
                      <a:pt x="1261690" y="591633"/>
                    </a:moveTo>
                    <a:lnTo>
                      <a:pt x="16741" y="591633"/>
                    </a:lnTo>
                    <a:cubicBezTo>
                      <a:pt x="7461" y="591633"/>
                      <a:pt x="0" y="584081"/>
                      <a:pt x="0" y="574800"/>
                    </a:cubicBezTo>
                    <a:lnTo>
                      <a:pt x="0" y="399108"/>
                    </a:lnTo>
                    <a:cubicBezTo>
                      <a:pt x="0" y="229057"/>
                      <a:pt x="137842" y="90669"/>
                      <a:pt x="307257" y="90669"/>
                    </a:cubicBezTo>
                    <a:lnTo>
                      <a:pt x="362485" y="90669"/>
                    </a:lnTo>
                    <a:cubicBezTo>
                      <a:pt x="362303" y="86756"/>
                      <a:pt x="362212" y="82935"/>
                      <a:pt x="362212" y="79114"/>
                    </a:cubicBezTo>
                    <a:lnTo>
                      <a:pt x="362212" y="16880"/>
                    </a:lnTo>
                    <a:cubicBezTo>
                      <a:pt x="362212" y="10966"/>
                      <a:pt x="365305" y="5416"/>
                      <a:pt x="370400" y="2413"/>
                    </a:cubicBezTo>
                    <a:cubicBezTo>
                      <a:pt x="375495" y="-589"/>
                      <a:pt x="381773" y="-771"/>
                      <a:pt x="386960" y="2140"/>
                    </a:cubicBezTo>
                    <a:cubicBezTo>
                      <a:pt x="452833" y="38352"/>
                      <a:pt x="524711" y="59461"/>
                      <a:pt x="600502" y="64920"/>
                    </a:cubicBezTo>
                    <a:lnTo>
                      <a:pt x="606870" y="65375"/>
                    </a:lnTo>
                    <a:cubicBezTo>
                      <a:pt x="610055" y="65557"/>
                      <a:pt x="613330" y="65739"/>
                      <a:pt x="616697" y="65921"/>
                    </a:cubicBezTo>
                    <a:cubicBezTo>
                      <a:pt x="631618" y="66558"/>
                      <a:pt x="646722" y="66558"/>
                      <a:pt x="661552" y="65921"/>
                    </a:cubicBezTo>
                    <a:cubicBezTo>
                      <a:pt x="664919" y="65739"/>
                      <a:pt x="668194" y="65557"/>
                      <a:pt x="671470" y="65375"/>
                    </a:cubicBezTo>
                    <a:lnTo>
                      <a:pt x="677657" y="64920"/>
                    </a:lnTo>
                    <a:cubicBezTo>
                      <a:pt x="753538" y="59370"/>
                      <a:pt x="825326" y="38261"/>
                      <a:pt x="891290" y="2049"/>
                    </a:cubicBezTo>
                    <a:cubicBezTo>
                      <a:pt x="896476" y="-771"/>
                      <a:pt x="902754" y="-680"/>
                      <a:pt x="907849" y="2322"/>
                    </a:cubicBezTo>
                    <a:cubicBezTo>
                      <a:pt x="912944" y="5325"/>
                      <a:pt x="916038" y="10875"/>
                      <a:pt x="916038" y="16789"/>
                    </a:cubicBezTo>
                    <a:lnTo>
                      <a:pt x="916038" y="79023"/>
                    </a:lnTo>
                    <a:cubicBezTo>
                      <a:pt x="916038" y="82844"/>
                      <a:pt x="915947" y="86665"/>
                      <a:pt x="915765" y="90578"/>
                    </a:cubicBezTo>
                    <a:lnTo>
                      <a:pt x="970993" y="90578"/>
                    </a:lnTo>
                    <a:cubicBezTo>
                      <a:pt x="1140407" y="90578"/>
                      <a:pt x="1278249" y="228966"/>
                      <a:pt x="1278249" y="399017"/>
                    </a:cubicBezTo>
                    <a:lnTo>
                      <a:pt x="1278249" y="574800"/>
                    </a:lnTo>
                    <a:cubicBezTo>
                      <a:pt x="1278431" y="584081"/>
                      <a:pt x="1270971" y="591633"/>
                      <a:pt x="1261690" y="591633"/>
                    </a:cubicBezTo>
                    <a:lnTo>
                      <a:pt x="1261690" y="591633"/>
                    </a:lnTo>
                    <a:close/>
                    <a:moveTo>
                      <a:pt x="33482" y="557968"/>
                    </a:moveTo>
                    <a:lnTo>
                      <a:pt x="1244949" y="557968"/>
                    </a:lnTo>
                    <a:lnTo>
                      <a:pt x="1244949" y="399108"/>
                    </a:lnTo>
                    <a:cubicBezTo>
                      <a:pt x="1244949" y="247618"/>
                      <a:pt x="1122119" y="124333"/>
                      <a:pt x="971266" y="124333"/>
                    </a:cubicBezTo>
                    <a:lnTo>
                      <a:pt x="898023" y="124333"/>
                    </a:lnTo>
                    <a:cubicBezTo>
                      <a:pt x="893291" y="124333"/>
                      <a:pt x="888742" y="122332"/>
                      <a:pt x="885558" y="118783"/>
                    </a:cubicBezTo>
                    <a:cubicBezTo>
                      <a:pt x="882373" y="115235"/>
                      <a:pt x="880827" y="110504"/>
                      <a:pt x="881372" y="105772"/>
                    </a:cubicBezTo>
                    <a:cubicBezTo>
                      <a:pt x="882282" y="96765"/>
                      <a:pt x="882737" y="87757"/>
                      <a:pt x="882737" y="79114"/>
                    </a:cubicBezTo>
                    <a:lnTo>
                      <a:pt x="882737" y="44448"/>
                    </a:lnTo>
                    <a:cubicBezTo>
                      <a:pt x="819503" y="75110"/>
                      <a:pt x="751537" y="93307"/>
                      <a:pt x="680386" y="98494"/>
                    </a:cubicBezTo>
                    <a:lnTo>
                      <a:pt x="673744" y="99039"/>
                    </a:lnTo>
                    <a:cubicBezTo>
                      <a:pt x="670196" y="99221"/>
                      <a:pt x="666648" y="99403"/>
                      <a:pt x="663190" y="99585"/>
                    </a:cubicBezTo>
                    <a:cubicBezTo>
                      <a:pt x="647359" y="100313"/>
                      <a:pt x="631255" y="100313"/>
                      <a:pt x="615332" y="99585"/>
                    </a:cubicBezTo>
                    <a:cubicBezTo>
                      <a:pt x="611875" y="99403"/>
                      <a:pt x="608326" y="99221"/>
                      <a:pt x="604869" y="99039"/>
                    </a:cubicBezTo>
                    <a:lnTo>
                      <a:pt x="598045" y="98494"/>
                    </a:lnTo>
                    <a:cubicBezTo>
                      <a:pt x="526895" y="93307"/>
                      <a:pt x="459020" y="75201"/>
                      <a:pt x="395694" y="44448"/>
                    </a:cubicBezTo>
                    <a:lnTo>
                      <a:pt x="395694" y="79114"/>
                    </a:lnTo>
                    <a:cubicBezTo>
                      <a:pt x="395694" y="87848"/>
                      <a:pt x="396149" y="96765"/>
                      <a:pt x="397059" y="105772"/>
                    </a:cubicBezTo>
                    <a:cubicBezTo>
                      <a:pt x="397514" y="110504"/>
                      <a:pt x="395967" y="115235"/>
                      <a:pt x="392874" y="118783"/>
                    </a:cubicBezTo>
                    <a:cubicBezTo>
                      <a:pt x="389689" y="122332"/>
                      <a:pt x="385140" y="124333"/>
                      <a:pt x="380409" y="124333"/>
                    </a:cubicBezTo>
                    <a:lnTo>
                      <a:pt x="307166" y="124333"/>
                    </a:lnTo>
                    <a:cubicBezTo>
                      <a:pt x="156221" y="124333"/>
                      <a:pt x="33482" y="247618"/>
                      <a:pt x="33482" y="399108"/>
                    </a:cubicBezTo>
                    <a:lnTo>
                      <a:pt x="33482" y="557968"/>
                    </a:lnTo>
                    <a:lnTo>
                      <a:pt x="33482" y="557968"/>
                    </a:lnTo>
                    <a:lnTo>
                      <a:pt x="33482" y="557968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76" name="Freeform: Shape 120">
                <a:extLst>
                  <a:ext uri="{FF2B5EF4-FFF2-40B4-BE49-F238E27FC236}">
                    <a16:creationId xmlns:a16="http://schemas.microsoft.com/office/drawing/2014/main" id="{F72B2E95-18CE-45A6-8690-A477B5CB3732}"/>
                  </a:ext>
                </a:extLst>
              </p:cNvPr>
              <p:cNvSpPr/>
              <p:nvPr/>
            </p:nvSpPr>
            <p:spPr>
              <a:xfrm>
                <a:off x="1940836" y="2606036"/>
                <a:ext cx="186667" cy="230704"/>
              </a:xfrm>
              <a:custGeom>
                <a:avLst/>
                <a:gdLst>
                  <a:gd name="connsiteX0" fmla="*/ 25169 w 186667"/>
                  <a:gd name="connsiteY0" fmla="*/ 230705 h 230704"/>
                  <a:gd name="connsiteX1" fmla="*/ 3424 w 186667"/>
                  <a:gd name="connsiteY1" fmla="*/ 218149 h 230704"/>
                  <a:gd name="connsiteX2" fmla="*/ 12522 w 186667"/>
                  <a:gd name="connsiteY2" fmla="*/ 183574 h 230704"/>
                  <a:gd name="connsiteX3" fmla="*/ 129256 w 186667"/>
                  <a:gd name="connsiteY3" fmla="*/ 115335 h 230704"/>
                  <a:gd name="connsiteX4" fmla="*/ 12522 w 186667"/>
                  <a:gd name="connsiteY4" fmla="*/ 47097 h 230704"/>
                  <a:gd name="connsiteX5" fmla="*/ 3424 w 186667"/>
                  <a:gd name="connsiteY5" fmla="*/ 12522 h 230704"/>
                  <a:gd name="connsiteX6" fmla="*/ 37816 w 186667"/>
                  <a:gd name="connsiteY6" fmla="*/ 3424 h 230704"/>
                  <a:gd name="connsiteX7" fmla="*/ 165286 w 186667"/>
                  <a:gd name="connsiteY7" fmla="*/ 77941 h 230704"/>
                  <a:gd name="connsiteX8" fmla="*/ 186668 w 186667"/>
                  <a:gd name="connsiteY8" fmla="*/ 115335 h 230704"/>
                  <a:gd name="connsiteX9" fmla="*/ 165286 w 186667"/>
                  <a:gd name="connsiteY9" fmla="*/ 152730 h 230704"/>
                  <a:gd name="connsiteX10" fmla="*/ 37816 w 186667"/>
                  <a:gd name="connsiteY10" fmla="*/ 227247 h 230704"/>
                  <a:gd name="connsiteX11" fmla="*/ 25169 w 186667"/>
                  <a:gd name="connsiteY11" fmla="*/ 230705 h 230704"/>
                  <a:gd name="connsiteX12" fmla="*/ 25169 w 186667"/>
                  <a:gd name="connsiteY12" fmla="*/ 230705 h 230704"/>
                  <a:gd name="connsiteX13" fmla="*/ 139902 w 186667"/>
                  <a:gd name="connsiteY13" fmla="*/ 121613 h 230704"/>
                  <a:gd name="connsiteX14" fmla="*/ 139902 w 186667"/>
                  <a:gd name="connsiteY14" fmla="*/ 121613 h 230704"/>
                  <a:gd name="connsiteX15" fmla="*/ 139902 w 186667"/>
                  <a:gd name="connsiteY15" fmla="*/ 121613 h 230704"/>
                  <a:gd name="connsiteX16" fmla="*/ 139902 w 186667"/>
                  <a:gd name="connsiteY16" fmla="*/ 121613 h 23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667" h="230704">
                    <a:moveTo>
                      <a:pt x="25169" y="230705"/>
                    </a:moveTo>
                    <a:cubicBezTo>
                      <a:pt x="16526" y="230705"/>
                      <a:pt x="8064" y="226246"/>
                      <a:pt x="3424" y="218149"/>
                    </a:cubicBezTo>
                    <a:cubicBezTo>
                      <a:pt x="-3582" y="206139"/>
                      <a:pt x="512" y="190671"/>
                      <a:pt x="12522" y="183574"/>
                    </a:cubicBezTo>
                    <a:lnTo>
                      <a:pt x="129256" y="115335"/>
                    </a:lnTo>
                    <a:lnTo>
                      <a:pt x="12522" y="47097"/>
                    </a:lnTo>
                    <a:cubicBezTo>
                      <a:pt x="512" y="40091"/>
                      <a:pt x="-3582" y="24623"/>
                      <a:pt x="3424" y="12522"/>
                    </a:cubicBezTo>
                    <a:cubicBezTo>
                      <a:pt x="10430" y="512"/>
                      <a:pt x="25806" y="-3582"/>
                      <a:pt x="37816" y="3424"/>
                    </a:cubicBezTo>
                    <a:lnTo>
                      <a:pt x="165286" y="77941"/>
                    </a:lnTo>
                    <a:cubicBezTo>
                      <a:pt x="178661" y="85765"/>
                      <a:pt x="186668" y="99777"/>
                      <a:pt x="186668" y="115335"/>
                    </a:cubicBezTo>
                    <a:cubicBezTo>
                      <a:pt x="186668" y="130894"/>
                      <a:pt x="178661" y="144906"/>
                      <a:pt x="165286" y="152730"/>
                    </a:cubicBezTo>
                    <a:lnTo>
                      <a:pt x="37816" y="227247"/>
                    </a:lnTo>
                    <a:cubicBezTo>
                      <a:pt x="33813" y="229613"/>
                      <a:pt x="29537" y="230705"/>
                      <a:pt x="25169" y="230705"/>
                    </a:cubicBezTo>
                    <a:lnTo>
                      <a:pt x="25169" y="230705"/>
                    </a:lnTo>
                    <a:close/>
                    <a:moveTo>
                      <a:pt x="139902" y="121613"/>
                    </a:moveTo>
                    <a:lnTo>
                      <a:pt x="139902" y="121613"/>
                    </a:lnTo>
                    <a:lnTo>
                      <a:pt x="139902" y="121613"/>
                    </a:lnTo>
                    <a:lnTo>
                      <a:pt x="139902" y="121613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77" name="Freeform: Shape 121">
                <a:extLst>
                  <a:ext uri="{FF2B5EF4-FFF2-40B4-BE49-F238E27FC236}">
                    <a16:creationId xmlns:a16="http://schemas.microsoft.com/office/drawing/2014/main" id="{C0A18E37-AE9A-417A-99AB-18E9DEEBA20E}"/>
                  </a:ext>
                </a:extLst>
              </p:cNvPr>
              <p:cNvSpPr/>
              <p:nvPr/>
            </p:nvSpPr>
            <p:spPr>
              <a:xfrm>
                <a:off x="2462146" y="2606036"/>
                <a:ext cx="186576" cy="230704"/>
              </a:xfrm>
              <a:custGeom>
                <a:avLst/>
                <a:gdLst>
                  <a:gd name="connsiteX0" fmla="*/ 161408 w 186576"/>
                  <a:gd name="connsiteY0" fmla="*/ 230705 h 230704"/>
                  <a:gd name="connsiteX1" fmla="*/ 148761 w 186576"/>
                  <a:gd name="connsiteY1" fmla="*/ 227247 h 230704"/>
                  <a:gd name="connsiteX2" fmla="*/ 21382 w 186576"/>
                  <a:gd name="connsiteY2" fmla="*/ 152730 h 230704"/>
                  <a:gd name="connsiteX3" fmla="*/ 0 w 186576"/>
                  <a:gd name="connsiteY3" fmla="*/ 115335 h 230704"/>
                  <a:gd name="connsiteX4" fmla="*/ 21382 w 186576"/>
                  <a:gd name="connsiteY4" fmla="*/ 77941 h 230704"/>
                  <a:gd name="connsiteX5" fmla="*/ 148761 w 186576"/>
                  <a:gd name="connsiteY5" fmla="*/ 3424 h 230704"/>
                  <a:gd name="connsiteX6" fmla="*/ 183153 w 186576"/>
                  <a:gd name="connsiteY6" fmla="*/ 12522 h 230704"/>
                  <a:gd name="connsiteX7" fmla="*/ 174055 w 186576"/>
                  <a:gd name="connsiteY7" fmla="*/ 47097 h 230704"/>
                  <a:gd name="connsiteX8" fmla="*/ 57321 w 186576"/>
                  <a:gd name="connsiteY8" fmla="*/ 115335 h 230704"/>
                  <a:gd name="connsiteX9" fmla="*/ 174055 w 186576"/>
                  <a:gd name="connsiteY9" fmla="*/ 183574 h 230704"/>
                  <a:gd name="connsiteX10" fmla="*/ 183153 w 186576"/>
                  <a:gd name="connsiteY10" fmla="*/ 218149 h 230704"/>
                  <a:gd name="connsiteX11" fmla="*/ 161408 w 186576"/>
                  <a:gd name="connsiteY11" fmla="*/ 230705 h 230704"/>
                  <a:gd name="connsiteX12" fmla="*/ 161408 w 186576"/>
                  <a:gd name="connsiteY12" fmla="*/ 230705 h 23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6576" h="230704">
                    <a:moveTo>
                      <a:pt x="161408" y="230705"/>
                    </a:moveTo>
                    <a:cubicBezTo>
                      <a:pt x="157131" y="230705"/>
                      <a:pt x="152764" y="229613"/>
                      <a:pt x="148761" y="227247"/>
                    </a:cubicBezTo>
                    <a:lnTo>
                      <a:pt x="21382" y="152730"/>
                    </a:lnTo>
                    <a:cubicBezTo>
                      <a:pt x="8007" y="144906"/>
                      <a:pt x="0" y="130894"/>
                      <a:pt x="0" y="115335"/>
                    </a:cubicBezTo>
                    <a:cubicBezTo>
                      <a:pt x="0" y="99777"/>
                      <a:pt x="8007" y="85765"/>
                      <a:pt x="21382" y="77941"/>
                    </a:cubicBezTo>
                    <a:lnTo>
                      <a:pt x="148761" y="3424"/>
                    </a:lnTo>
                    <a:cubicBezTo>
                      <a:pt x="160771" y="-3582"/>
                      <a:pt x="176147" y="512"/>
                      <a:pt x="183153" y="12522"/>
                    </a:cubicBezTo>
                    <a:cubicBezTo>
                      <a:pt x="190159" y="24532"/>
                      <a:pt x="186065" y="40000"/>
                      <a:pt x="174055" y="47097"/>
                    </a:cubicBezTo>
                    <a:lnTo>
                      <a:pt x="57321" y="115335"/>
                    </a:lnTo>
                    <a:lnTo>
                      <a:pt x="174055" y="183574"/>
                    </a:lnTo>
                    <a:cubicBezTo>
                      <a:pt x="186065" y="190580"/>
                      <a:pt x="190159" y="206048"/>
                      <a:pt x="183153" y="218149"/>
                    </a:cubicBezTo>
                    <a:cubicBezTo>
                      <a:pt x="178513" y="226246"/>
                      <a:pt x="170142" y="230705"/>
                      <a:pt x="161408" y="230705"/>
                    </a:cubicBezTo>
                    <a:lnTo>
                      <a:pt x="161408" y="230705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78" name="Freeform: Shape 122">
                <a:extLst>
                  <a:ext uri="{FF2B5EF4-FFF2-40B4-BE49-F238E27FC236}">
                    <a16:creationId xmlns:a16="http://schemas.microsoft.com/office/drawing/2014/main" id="{99E9620D-A2E9-41BC-AD84-168A34B3911B}"/>
                  </a:ext>
                </a:extLst>
              </p:cNvPr>
              <p:cNvSpPr/>
              <p:nvPr/>
            </p:nvSpPr>
            <p:spPr>
              <a:xfrm>
                <a:off x="2063107" y="2903160"/>
                <a:ext cx="463618" cy="325817"/>
              </a:xfrm>
              <a:custGeom>
                <a:avLst/>
                <a:gdLst>
                  <a:gd name="connsiteX0" fmla="*/ 20542 w 463618"/>
                  <a:gd name="connsiteY0" fmla="*/ 123194 h 325817"/>
                  <a:gd name="connsiteX1" fmla="*/ 109070 w 463618"/>
                  <a:gd name="connsiteY1" fmla="*/ 317174 h 325817"/>
                  <a:gd name="connsiteX2" fmla="*/ 231809 w 463618"/>
                  <a:gd name="connsiteY2" fmla="*/ 325818 h 325817"/>
                  <a:gd name="connsiteX3" fmla="*/ 354548 w 463618"/>
                  <a:gd name="connsiteY3" fmla="*/ 317174 h 325817"/>
                  <a:gd name="connsiteX4" fmla="*/ 443077 w 463618"/>
                  <a:gd name="connsiteY4" fmla="*/ 123194 h 325817"/>
                  <a:gd name="connsiteX5" fmla="*/ 231809 w 463618"/>
                  <a:gd name="connsiteY5" fmla="*/ 0 h 325817"/>
                  <a:gd name="connsiteX6" fmla="*/ 20542 w 463618"/>
                  <a:gd name="connsiteY6" fmla="*/ 123194 h 325817"/>
                  <a:gd name="connsiteX7" fmla="*/ 20542 w 463618"/>
                  <a:gd name="connsiteY7" fmla="*/ 123194 h 32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618" h="325817">
                    <a:moveTo>
                      <a:pt x="20542" y="123194"/>
                    </a:moveTo>
                    <a:cubicBezTo>
                      <a:pt x="-30137" y="200167"/>
                      <a:pt x="18085" y="303890"/>
                      <a:pt x="109070" y="317174"/>
                    </a:cubicBezTo>
                    <a:cubicBezTo>
                      <a:pt x="147557" y="322724"/>
                      <a:pt x="188864" y="325818"/>
                      <a:pt x="231809" y="325818"/>
                    </a:cubicBezTo>
                    <a:cubicBezTo>
                      <a:pt x="274754" y="325818"/>
                      <a:pt x="316061" y="322815"/>
                      <a:pt x="354548" y="317174"/>
                    </a:cubicBezTo>
                    <a:cubicBezTo>
                      <a:pt x="445533" y="303981"/>
                      <a:pt x="493755" y="200258"/>
                      <a:pt x="443077" y="123194"/>
                    </a:cubicBezTo>
                    <a:cubicBezTo>
                      <a:pt x="393672" y="48131"/>
                      <a:pt x="317426" y="0"/>
                      <a:pt x="231809" y="0"/>
                    </a:cubicBezTo>
                    <a:cubicBezTo>
                      <a:pt x="146192" y="0"/>
                      <a:pt x="69947" y="48131"/>
                      <a:pt x="20542" y="123194"/>
                    </a:cubicBezTo>
                    <a:lnTo>
                      <a:pt x="20542" y="123194"/>
                    </a:lnTo>
                    <a:close/>
                  </a:path>
                </a:pathLst>
              </a:custGeom>
              <a:solidFill>
                <a:srgbClr val="E7F5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79" name="Freeform: Shape 123">
                <a:extLst>
                  <a:ext uri="{FF2B5EF4-FFF2-40B4-BE49-F238E27FC236}">
                    <a16:creationId xmlns:a16="http://schemas.microsoft.com/office/drawing/2014/main" id="{BD1B6282-F59E-44FE-9DD9-16419AF0F955}"/>
                  </a:ext>
                </a:extLst>
              </p:cNvPr>
              <p:cNvSpPr/>
              <p:nvPr/>
            </p:nvSpPr>
            <p:spPr>
              <a:xfrm>
                <a:off x="2046454" y="2886237"/>
                <a:ext cx="497105" cy="359482"/>
              </a:xfrm>
              <a:custGeom>
                <a:avLst/>
                <a:gdLst>
                  <a:gd name="connsiteX0" fmla="*/ 248462 w 497105"/>
                  <a:gd name="connsiteY0" fmla="*/ 359482 h 359482"/>
                  <a:gd name="connsiteX1" fmla="*/ 123357 w 497105"/>
                  <a:gd name="connsiteY1" fmla="*/ 350657 h 359482"/>
                  <a:gd name="connsiteX2" fmla="*/ 12538 w 497105"/>
                  <a:gd name="connsiteY2" fmla="*/ 266586 h 359482"/>
                  <a:gd name="connsiteX3" fmla="*/ 23274 w 497105"/>
                  <a:gd name="connsiteY3" fmla="*/ 130746 h 359482"/>
                  <a:gd name="connsiteX4" fmla="*/ 248553 w 497105"/>
                  <a:gd name="connsiteY4" fmla="*/ 0 h 359482"/>
                  <a:gd name="connsiteX5" fmla="*/ 473832 w 497105"/>
                  <a:gd name="connsiteY5" fmla="*/ 130746 h 359482"/>
                  <a:gd name="connsiteX6" fmla="*/ 484568 w 497105"/>
                  <a:gd name="connsiteY6" fmla="*/ 266586 h 359482"/>
                  <a:gd name="connsiteX7" fmla="*/ 373657 w 497105"/>
                  <a:gd name="connsiteY7" fmla="*/ 350657 h 359482"/>
                  <a:gd name="connsiteX8" fmla="*/ 248462 w 497105"/>
                  <a:gd name="connsiteY8" fmla="*/ 359482 h 359482"/>
                  <a:gd name="connsiteX9" fmla="*/ 248462 w 497105"/>
                  <a:gd name="connsiteY9" fmla="*/ 359482 h 359482"/>
                  <a:gd name="connsiteX10" fmla="*/ 248462 w 497105"/>
                  <a:gd name="connsiteY10" fmla="*/ 33756 h 359482"/>
                  <a:gd name="connsiteX11" fmla="*/ 51206 w 497105"/>
                  <a:gd name="connsiteY11" fmla="*/ 149398 h 359482"/>
                  <a:gd name="connsiteX12" fmla="*/ 43109 w 497105"/>
                  <a:gd name="connsiteY12" fmla="*/ 252848 h 359482"/>
                  <a:gd name="connsiteX13" fmla="*/ 128180 w 497105"/>
                  <a:gd name="connsiteY13" fmla="*/ 317356 h 359482"/>
                  <a:gd name="connsiteX14" fmla="*/ 368835 w 497105"/>
                  <a:gd name="connsiteY14" fmla="*/ 317356 h 359482"/>
                  <a:gd name="connsiteX15" fmla="*/ 453906 w 497105"/>
                  <a:gd name="connsiteY15" fmla="*/ 252848 h 359482"/>
                  <a:gd name="connsiteX16" fmla="*/ 445809 w 497105"/>
                  <a:gd name="connsiteY16" fmla="*/ 149398 h 359482"/>
                  <a:gd name="connsiteX17" fmla="*/ 248462 w 497105"/>
                  <a:gd name="connsiteY17" fmla="*/ 33756 h 359482"/>
                  <a:gd name="connsiteX18" fmla="*/ 248462 w 497105"/>
                  <a:gd name="connsiteY18" fmla="*/ 33756 h 359482"/>
                  <a:gd name="connsiteX19" fmla="*/ 37195 w 497105"/>
                  <a:gd name="connsiteY19" fmla="*/ 140117 h 359482"/>
                  <a:gd name="connsiteX20" fmla="*/ 37195 w 497105"/>
                  <a:gd name="connsiteY20" fmla="*/ 140117 h 359482"/>
                  <a:gd name="connsiteX21" fmla="*/ 37195 w 497105"/>
                  <a:gd name="connsiteY21" fmla="*/ 140117 h 359482"/>
                  <a:gd name="connsiteX22" fmla="*/ 37195 w 497105"/>
                  <a:gd name="connsiteY22" fmla="*/ 140117 h 3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7105" h="359482">
                    <a:moveTo>
                      <a:pt x="248462" y="359482"/>
                    </a:moveTo>
                    <a:cubicBezTo>
                      <a:pt x="205608" y="359482"/>
                      <a:pt x="163573" y="356480"/>
                      <a:pt x="123357" y="350657"/>
                    </a:cubicBezTo>
                    <a:cubicBezTo>
                      <a:pt x="74316" y="343560"/>
                      <a:pt x="32827" y="312079"/>
                      <a:pt x="12538" y="266586"/>
                    </a:cubicBezTo>
                    <a:cubicBezTo>
                      <a:pt x="-7388" y="222004"/>
                      <a:pt x="-3385" y="171234"/>
                      <a:pt x="23274" y="130746"/>
                    </a:cubicBezTo>
                    <a:cubicBezTo>
                      <a:pt x="77956" y="47676"/>
                      <a:pt x="160024" y="0"/>
                      <a:pt x="248553" y="0"/>
                    </a:cubicBezTo>
                    <a:cubicBezTo>
                      <a:pt x="336990" y="0"/>
                      <a:pt x="419059" y="47676"/>
                      <a:pt x="473832" y="130746"/>
                    </a:cubicBezTo>
                    <a:cubicBezTo>
                      <a:pt x="500490" y="171234"/>
                      <a:pt x="504494" y="222004"/>
                      <a:pt x="484568" y="266586"/>
                    </a:cubicBezTo>
                    <a:cubicBezTo>
                      <a:pt x="464188" y="312079"/>
                      <a:pt x="422789" y="343560"/>
                      <a:pt x="373657" y="350657"/>
                    </a:cubicBezTo>
                    <a:cubicBezTo>
                      <a:pt x="333351" y="356571"/>
                      <a:pt x="291225" y="359482"/>
                      <a:pt x="248462" y="359482"/>
                    </a:cubicBezTo>
                    <a:lnTo>
                      <a:pt x="248462" y="359482"/>
                    </a:lnTo>
                    <a:close/>
                    <a:moveTo>
                      <a:pt x="248462" y="33756"/>
                    </a:moveTo>
                    <a:cubicBezTo>
                      <a:pt x="171489" y="33756"/>
                      <a:pt x="99610" y="75882"/>
                      <a:pt x="51206" y="149398"/>
                    </a:cubicBezTo>
                    <a:cubicBezTo>
                      <a:pt x="30644" y="180605"/>
                      <a:pt x="27641" y="218364"/>
                      <a:pt x="43109" y="252848"/>
                    </a:cubicBezTo>
                    <a:cubicBezTo>
                      <a:pt x="58667" y="287786"/>
                      <a:pt x="90512" y="311897"/>
                      <a:pt x="128180" y="317356"/>
                    </a:cubicBezTo>
                    <a:cubicBezTo>
                      <a:pt x="205426" y="328547"/>
                      <a:pt x="291589" y="328547"/>
                      <a:pt x="368835" y="317356"/>
                    </a:cubicBezTo>
                    <a:cubicBezTo>
                      <a:pt x="406503" y="311897"/>
                      <a:pt x="438257" y="287786"/>
                      <a:pt x="453906" y="252848"/>
                    </a:cubicBezTo>
                    <a:cubicBezTo>
                      <a:pt x="469283" y="218364"/>
                      <a:pt x="466371" y="180605"/>
                      <a:pt x="445809" y="149398"/>
                    </a:cubicBezTo>
                    <a:cubicBezTo>
                      <a:pt x="397313" y="75882"/>
                      <a:pt x="325435" y="33756"/>
                      <a:pt x="248462" y="33756"/>
                    </a:cubicBezTo>
                    <a:lnTo>
                      <a:pt x="248462" y="33756"/>
                    </a:lnTo>
                    <a:close/>
                    <a:moveTo>
                      <a:pt x="37195" y="140117"/>
                    </a:moveTo>
                    <a:lnTo>
                      <a:pt x="37195" y="140117"/>
                    </a:lnTo>
                    <a:lnTo>
                      <a:pt x="37195" y="140117"/>
                    </a:lnTo>
                    <a:lnTo>
                      <a:pt x="37195" y="140117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80" name="Freeform: Shape 124">
                <a:extLst>
                  <a:ext uri="{FF2B5EF4-FFF2-40B4-BE49-F238E27FC236}">
                    <a16:creationId xmlns:a16="http://schemas.microsoft.com/office/drawing/2014/main" id="{9A30E851-FA43-4D20-9169-F08B57143068}"/>
                  </a:ext>
                </a:extLst>
              </p:cNvPr>
              <p:cNvSpPr/>
              <p:nvPr/>
            </p:nvSpPr>
            <p:spPr>
              <a:xfrm>
                <a:off x="2114675" y="3107968"/>
                <a:ext cx="360664" cy="679070"/>
              </a:xfrm>
              <a:custGeom>
                <a:avLst/>
                <a:gdLst>
                  <a:gd name="connsiteX0" fmla="*/ 74972 w 360664"/>
                  <a:gd name="connsiteY0" fmla="*/ 0 h 679070"/>
                  <a:gd name="connsiteX1" fmla="*/ 0 w 360664"/>
                  <a:gd name="connsiteY1" fmla="*/ 75336 h 679070"/>
                  <a:gd name="connsiteX2" fmla="*/ 0 w 360664"/>
                  <a:gd name="connsiteY2" fmla="*/ 415256 h 679070"/>
                  <a:gd name="connsiteX3" fmla="*/ 0 w 360664"/>
                  <a:gd name="connsiteY3" fmla="*/ 450740 h 679070"/>
                  <a:gd name="connsiteX4" fmla="*/ 65236 w 360664"/>
                  <a:gd name="connsiteY4" fmla="*/ 516249 h 679070"/>
                  <a:gd name="connsiteX5" fmla="*/ 130473 w 360664"/>
                  <a:gd name="connsiteY5" fmla="*/ 450740 h 679070"/>
                  <a:gd name="connsiteX6" fmla="*/ 165866 w 360664"/>
                  <a:gd name="connsiteY6" fmla="*/ 415256 h 679070"/>
                  <a:gd name="connsiteX7" fmla="*/ 180332 w 360664"/>
                  <a:gd name="connsiteY7" fmla="*/ 415256 h 679070"/>
                  <a:gd name="connsiteX8" fmla="*/ 230192 w 360664"/>
                  <a:gd name="connsiteY8" fmla="*/ 465298 h 679070"/>
                  <a:gd name="connsiteX9" fmla="*/ 230192 w 360664"/>
                  <a:gd name="connsiteY9" fmla="*/ 611329 h 679070"/>
                  <a:gd name="connsiteX10" fmla="*/ 291061 w 360664"/>
                  <a:gd name="connsiteY10" fmla="*/ 678931 h 679070"/>
                  <a:gd name="connsiteX11" fmla="*/ 360665 w 360664"/>
                  <a:gd name="connsiteY11" fmla="*/ 613603 h 679070"/>
                  <a:gd name="connsiteX12" fmla="*/ 360665 w 360664"/>
                  <a:gd name="connsiteY12" fmla="*/ 415347 h 679070"/>
                  <a:gd name="connsiteX13" fmla="*/ 360665 w 360664"/>
                  <a:gd name="connsiteY13" fmla="*/ 75427 h 679070"/>
                  <a:gd name="connsiteX14" fmla="*/ 285693 w 360664"/>
                  <a:gd name="connsiteY14" fmla="*/ 91 h 679070"/>
                  <a:gd name="connsiteX15" fmla="*/ 74972 w 360664"/>
                  <a:gd name="connsiteY15" fmla="*/ 0 h 679070"/>
                  <a:gd name="connsiteX16" fmla="*/ 74972 w 360664"/>
                  <a:gd name="connsiteY16" fmla="*/ 0 h 679070"/>
                  <a:gd name="connsiteX17" fmla="*/ 74972 w 360664"/>
                  <a:gd name="connsiteY17" fmla="*/ 0 h 679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60664" h="679070">
                    <a:moveTo>
                      <a:pt x="74972" y="0"/>
                    </a:moveTo>
                    <a:cubicBezTo>
                      <a:pt x="33574" y="0"/>
                      <a:pt x="0" y="33755"/>
                      <a:pt x="0" y="75336"/>
                    </a:cubicBezTo>
                    <a:lnTo>
                      <a:pt x="0" y="415256"/>
                    </a:lnTo>
                    <a:lnTo>
                      <a:pt x="0" y="450740"/>
                    </a:lnTo>
                    <a:cubicBezTo>
                      <a:pt x="0" y="486861"/>
                      <a:pt x="29206" y="516249"/>
                      <a:pt x="65236" y="516249"/>
                    </a:cubicBezTo>
                    <a:cubicBezTo>
                      <a:pt x="101266" y="516249"/>
                      <a:pt x="130473" y="486952"/>
                      <a:pt x="130473" y="450740"/>
                    </a:cubicBezTo>
                    <a:cubicBezTo>
                      <a:pt x="130473" y="431087"/>
                      <a:pt x="146304" y="415256"/>
                      <a:pt x="165866" y="415256"/>
                    </a:cubicBezTo>
                    <a:lnTo>
                      <a:pt x="180332" y="415256"/>
                    </a:lnTo>
                    <a:cubicBezTo>
                      <a:pt x="207810" y="415256"/>
                      <a:pt x="230192" y="437638"/>
                      <a:pt x="230192" y="465298"/>
                    </a:cubicBezTo>
                    <a:lnTo>
                      <a:pt x="230192" y="611329"/>
                    </a:lnTo>
                    <a:cubicBezTo>
                      <a:pt x="230192" y="646176"/>
                      <a:pt x="256396" y="676656"/>
                      <a:pt x="291061" y="678931"/>
                    </a:cubicBezTo>
                    <a:cubicBezTo>
                      <a:pt x="329093" y="681387"/>
                      <a:pt x="360665" y="651180"/>
                      <a:pt x="360665" y="613603"/>
                    </a:cubicBezTo>
                    <a:lnTo>
                      <a:pt x="360665" y="415347"/>
                    </a:lnTo>
                    <a:lnTo>
                      <a:pt x="360665" y="75427"/>
                    </a:lnTo>
                    <a:cubicBezTo>
                      <a:pt x="360665" y="33846"/>
                      <a:pt x="327091" y="91"/>
                      <a:pt x="285693" y="91"/>
                    </a:cubicBezTo>
                    <a:lnTo>
                      <a:pt x="74972" y="0"/>
                    </a:lnTo>
                    <a:lnTo>
                      <a:pt x="74972" y="0"/>
                    </a:lnTo>
                    <a:lnTo>
                      <a:pt x="74972" y="0"/>
                    </a:ln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81" name="Freeform: Shape 125">
                <a:extLst>
                  <a:ext uri="{FF2B5EF4-FFF2-40B4-BE49-F238E27FC236}">
                    <a16:creationId xmlns:a16="http://schemas.microsoft.com/office/drawing/2014/main" id="{2C646679-EBCE-4F7F-8085-DE04CCD941C3}"/>
                  </a:ext>
                </a:extLst>
              </p:cNvPr>
              <p:cNvSpPr/>
              <p:nvPr/>
            </p:nvSpPr>
            <p:spPr>
              <a:xfrm>
                <a:off x="2097933" y="3091044"/>
                <a:ext cx="394147" cy="712777"/>
              </a:xfrm>
              <a:custGeom>
                <a:avLst/>
                <a:gdLst>
                  <a:gd name="connsiteX0" fmla="*/ 312079 w 394147"/>
                  <a:gd name="connsiteY0" fmla="*/ 712777 h 712777"/>
                  <a:gd name="connsiteX1" fmla="*/ 306620 w 394147"/>
                  <a:gd name="connsiteY1" fmla="*/ 712595 h 712777"/>
                  <a:gd name="connsiteX2" fmla="*/ 230101 w 394147"/>
                  <a:gd name="connsiteY2" fmla="*/ 628252 h 712777"/>
                  <a:gd name="connsiteX3" fmla="*/ 230101 w 394147"/>
                  <a:gd name="connsiteY3" fmla="*/ 482221 h 712777"/>
                  <a:gd name="connsiteX4" fmla="*/ 197074 w 394147"/>
                  <a:gd name="connsiteY4" fmla="*/ 449011 h 712777"/>
                  <a:gd name="connsiteX5" fmla="*/ 182607 w 394147"/>
                  <a:gd name="connsiteY5" fmla="*/ 449011 h 712777"/>
                  <a:gd name="connsiteX6" fmla="*/ 163955 w 394147"/>
                  <a:gd name="connsiteY6" fmla="*/ 467663 h 712777"/>
                  <a:gd name="connsiteX7" fmla="*/ 81978 w 394147"/>
                  <a:gd name="connsiteY7" fmla="*/ 550005 h 712777"/>
                  <a:gd name="connsiteX8" fmla="*/ 0 w 394147"/>
                  <a:gd name="connsiteY8" fmla="*/ 467663 h 712777"/>
                  <a:gd name="connsiteX9" fmla="*/ 0 w 394147"/>
                  <a:gd name="connsiteY9" fmla="*/ 92168 h 712777"/>
                  <a:gd name="connsiteX10" fmla="*/ 91804 w 394147"/>
                  <a:gd name="connsiteY10" fmla="*/ 0 h 712777"/>
                  <a:gd name="connsiteX11" fmla="*/ 302343 w 394147"/>
                  <a:gd name="connsiteY11" fmla="*/ 0 h 712777"/>
                  <a:gd name="connsiteX12" fmla="*/ 394147 w 394147"/>
                  <a:gd name="connsiteY12" fmla="*/ 92168 h 712777"/>
                  <a:gd name="connsiteX13" fmla="*/ 394147 w 394147"/>
                  <a:gd name="connsiteY13" fmla="*/ 630345 h 712777"/>
                  <a:gd name="connsiteX14" fmla="*/ 368216 w 394147"/>
                  <a:gd name="connsiteY14" fmla="*/ 690395 h 712777"/>
                  <a:gd name="connsiteX15" fmla="*/ 312079 w 394147"/>
                  <a:gd name="connsiteY15" fmla="*/ 712777 h 712777"/>
                  <a:gd name="connsiteX16" fmla="*/ 312079 w 394147"/>
                  <a:gd name="connsiteY16" fmla="*/ 712777 h 712777"/>
                  <a:gd name="connsiteX17" fmla="*/ 182516 w 394147"/>
                  <a:gd name="connsiteY17" fmla="*/ 415347 h 712777"/>
                  <a:gd name="connsiteX18" fmla="*/ 196983 w 394147"/>
                  <a:gd name="connsiteY18" fmla="*/ 415347 h 712777"/>
                  <a:gd name="connsiteX19" fmla="*/ 263584 w 394147"/>
                  <a:gd name="connsiteY19" fmla="*/ 482221 h 712777"/>
                  <a:gd name="connsiteX20" fmla="*/ 263584 w 394147"/>
                  <a:gd name="connsiteY20" fmla="*/ 628252 h 712777"/>
                  <a:gd name="connsiteX21" fmla="*/ 308803 w 394147"/>
                  <a:gd name="connsiteY21" fmla="*/ 679022 h 712777"/>
                  <a:gd name="connsiteX22" fmla="*/ 345197 w 394147"/>
                  <a:gd name="connsiteY22" fmla="*/ 666011 h 712777"/>
                  <a:gd name="connsiteX23" fmla="*/ 360483 w 394147"/>
                  <a:gd name="connsiteY23" fmla="*/ 630527 h 712777"/>
                  <a:gd name="connsiteX24" fmla="*/ 360483 w 394147"/>
                  <a:gd name="connsiteY24" fmla="*/ 92350 h 712777"/>
                  <a:gd name="connsiteX25" fmla="*/ 302252 w 394147"/>
                  <a:gd name="connsiteY25" fmla="*/ 33846 h 712777"/>
                  <a:gd name="connsiteX26" fmla="*/ 91713 w 394147"/>
                  <a:gd name="connsiteY26" fmla="*/ 33846 h 712777"/>
                  <a:gd name="connsiteX27" fmla="*/ 33482 w 394147"/>
                  <a:gd name="connsiteY27" fmla="*/ 92350 h 712777"/>
                  <a:gd name="connsiteX28" fmla="*/ 33482 w 394147"/>
                  <a:gd name="connsiteY28" fmla="*/ 467845 h 712777"/>
                  <a:gd name="connsiteX29" fmla="*/ 81887 w 394147"/>
                  <a:gd name="connsiteY29" fmla="*/ 516522 h 712777"/>
                  <a:gd name="connsiteX30" fmla="*/ 130382 w 394147"/>
                  <a:gd name="connsiteY30" fmla="*/ 467845 h 712777"/>
                  <a:gd name="connsiteX31" fmla="*/ 182516 w 394147"/>
                  <a:gd name="connsiteY31" fmla="*/ 415347 h 712777"/>
                  <a:gd name="connsiteX32" fmla="*/ 182516 w 394147"/>
                  <a:gd name="connsiteY32" fmla="*/ 415347 h 712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4147" h="712777">
                    <a:moveTo>
                      <a:pt x="312079" y="712777"/>
                    </a:moveTo>
                    <a:cubicBezTo>
                      <a:pt x="310259" y="712777"/>
                      <a:pt x="308440" y="712686"/>
                      <a:pt x="306620" y="712595"/>
                    </a:cubicBezTo>
                    <a:cubicBezTo>
                      <a:pt x="263675" y="709775"/>
                      <a:pt x="230101" y="672744"/>
                      <a:pt x="230101" y="628252"/>
                    </a:cubicBezTo>
                    <a:lnTo>
                      <a:pt x="230101" y="482221"/>
                    </a:lnTo>
                    <a:cubicBezTo>
                      <a:pt x="230101" y="463933"/>
                      <a:pt x="215271" y="449011"/>
                      <a:pt x="197074" y="449011"/>
                    </a:cubicBezTo>
                    <a:lnTo>
                      <a:pt x="182607" y="449011"/>
                    </a:lnTo>
                    <a:cubicBezTo>
                      <a:pt x="172326" y="449011"/>
                      <a:pt x="163955" y="457382"/>
                      <a:pt x="163955" y="467663"/>
                    </a:cubicBezTo>
                    <a:cubicBezTo>
                      <a:pt x="163955" y="513065"/>
                      <a:pt x="127197" y="550005"/>
                      <a:pt x="81978" y="550005"/>
                    </a:cubicBezTo>
                    <a:cubicBezTo>
                      <a:pt x="36758" y="550005"/>
                      <a:pt x="0" y="513065"/>
                      <a:pt x="0" y="467663"/>
                    </a:cubicBezTo>
                    <a:lnTo>
                      <a:pt x="0" y="92168"/>
                    </a:lnTo>
                    <a:cubicBezTo>
                      <a:pt x="0" y="41398"/>
                      <a:pt x="41125" y="0"/>
                      <a:pt x="91804" y="0"/>
                    </a:cubicBezTo>
                    <a:lnTo>
                      <a:pt x="302343" y="0"/>
                    </a:lnTo>
                    <a:cubicBezTo>
                      <a:pt x="352931" y="0"/>
                      <a:pt x="394147" y="41307"/>
                      <a:pt x="394147" y="92168"/>
                    </a:cubicBezTo>
                    <a:lnTo>
                      <a:pt x="394147" y="630345"/>
                    </a:lnTo>
                    <a:cubicBezTo>
                      <a:pt x="394147" y="653000"/>
                      <a:pt x="384685" y="674927"/>
                      <a:pt x="368216" y="690395"/>
                    </a:cubicBezTo>
                    <a:cubicBezTo>
                      <a:pt x="352658" y="704952"/>
                      <a:pt x="332915" y="712777"/>
                      <a:pt x="312079" y="712777"/>
                    </a:cubicBezTo>
                    <a:lnTo>
                      <a:pt x="312079" y="712777"/>
                    </a:lnTo>
                    <a:close/>
                    <a:moveTo>
                      <a:pt x="182516" y="415347"/>
                    </a:moveTo>
                    <a:lnTo>
                      <a:pt x="196983" y="415347"/>
                    </a:lnTo>
                    <a:cubicBezTo>
                      <a:pt x="233741" y="415347"/>
                      <a:pt x="263584" y="445372"/>
                      <a:pt x="263584" y="482221"/>
                    </a:cubicBezTo>
                    <a:lnTo>
                      <a:pt x="263584" y="628252"/>
                    </a:lnTo>
                    <a:cubicBezTo>
                      <a:pt x="263584" y="655093"/>
                      <a:pt x="283419" y="677384"/>
                      <a:pt x="308803" y="679022"/>
                    </a:cubicBezTo>
                    <a:cubicBezTo>
                      <a:pt x="322269" y="679932"/>
                      <a:pt x="335280" y="675291"/>
                      <a:pt x="345197" y="666011"/>
                    </a:cubicBezTo>
                    <a:cubicBezTo>
                      <a:pt x="355115" y="656730"/>
                      <a:pt x="360483" y="644083"/>
                      <a:pt x="360483" y="630527"/>
                    </a:cubicBezTo>
                    <a:lnTo>
                      <a:pt x="360483" y="92350"/>
                    </a:lnTo>
                    <a:cubicBezTo>
                      <a:pt x="360483" y="60141"/>
                      <a:pt x="334370" y="33846"/>
                      <a:pt x="302252" y="33846"/>
                    </a:cubicBezTo>
                    <a:lnTo>
                      <a:pt x="91713" y="33846"/>
                    </a:lnTo>
                    <a:cubicBezTo>
                      <a:pt x="59595" y="33846"/>
                      <a:pt x="33482" y="60050"/>
                      <a:pt x="33482" y="92350"/>
                    </a:cubicBezTo>
                    <a:lnTo>
                      <a:pt x="33482" y="467845"/>
                    </a:lnTo>
                    <a:cubicBezTo>
                      <a:pt x="33482" y="494686"/>
                      <a:pt x="55228" y="516522"/>
                      <a:pt x="81887" y="516522"/>
                    </a:cubicBezTo>
                    <a:cubicBezTo>
                      <a:pt x="108636" y="516522"/>
                      <a:pt x="130382" y="494686"/>
                      <a:pt x="130382" y="467845"/>
                    </a:cubicBezTo>
                    <a:cubicBezTo>
                      <a:pt x="130382" y="438821"/>
                      <a:pt x="153765" y="415347"/>
                      <a:pt x="182516" y="415347"/>
                    </a:cubicBezTo>
                    <a:lnTo>
                      <a:pt x="182516" y="415347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82" name="Freeform: Shape 126">
                <a:extLst>
                  <a:ext uri="{FF2B5EF4-FFF2-40B4-BE49-F238E27FC236}">
                    <a16:creationId xmlns:a16="http://schemas.microsoft.com/office/drawing/2014/main" id="{9F40EA6A-7127-48F7-BF0A-8EBCDCA57A6C}"/>
                  </a:ext>
                </a:extLst>
              </p:cNvPr>
              <p:cNvSpPr/>
              <p:nvPr/>
            </p:nvSpPr>
            <p:spPr>
              <a:xfrm>
                <a:off x="2169994" y="3172476"/>
                <a:ext cx="86617" cy="86981"/>
              </a:xfrm>
              <a:custGeom>
                <a:avLst/>
                <a:gdLst>
                  <a:gd name="connsiteX0" fmla="*/ 86618 w 86617"/>
                  <a:gd name="connsiteY0" fmla="*/ 43491 h 86981"/>
                  <a:gd name="connsiteX1" fmla="*/ 43309 w 86617"/>
                  <a:gd name="connsiteY1" fmla="*/ 86982 h 86981"/>
                  <a:gd name="connsiteX2" fmla="*/ 0 w 86617"/>
                  <a:gd name="connsiteY2" fmla="*/ 43491 h 86981"/>
                  <a:gd name="connsiteX3" fmla="*/ 43309 w 86617"/>
                  <a:gd name="connsiteY3" fmla="*/ 0 h 86981"/>
                  <a:gd name="connsiteX4" fmla="*/ 86618 w 86617"/>
                  <a:gd name="connsiteY4" fmla="*/ 43491 h 86981"/>
                  <a:gd name="connsiteX5" fmla="*/ 86618 w 86617"/>
                  <a:gd name="connsiteY5" fmla="*/ 43491 h 86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617" h="86981">
                    <a:moveTo>
                      <a:pt x="86618" y="43491"/>
                    </a:moveTo>
                    <a:cubicBezTo>
                      <a:pt x="86618" y="67511"/>
                      <a:pt x="67238" y="86982"/>
                      <a:pt x="43309" y="86982"/>
                    </a:cubicBezTo>
                    <a:cubicBezTo>
                      <a:pt x="19380" y="86982"/>
                      <a:pt x="0" y="67511"/>
                      <a:pt x="0" y="43491"/>
                    </a:cubicBezTo>
                    <a:cubicBezTo>
                      <a:pt x="0" y="19471"/>
                      <a:pt x="19380" y="0"/>
                      <a:pt x="43309" y="0"/>
                    </a:cubicBezTo>
                    <a:cubicBezTo>
                      <a:pt x="67238" y="0"/>
                      <a:pt x="86618" y="19471"/>
                      <a:pt x="86618" y="43491"/>
                    </a:cubicBezTo>
                    <a:lnTo>
                      <a:pt x="86618" y="43491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83" name="Freeform: Shape 127">
                <a:extLst>
                  <a:ext uri="{FF2B5EF4-FFF2-40B4-BE49-F238E27FC236}">
                    <a16:creationId xmlns:a16="http://schemas.microsoft.com/office/drawing/2014/main" id="{6661B102-697B-48A0-96EF-23629481B58B}"/>
                  </a:ext>
                </a:extLst>
              </p:cNvPr>
              <p:cNvSpPr/>
              <p:nvPr/>
            </p:nvSpPr>
            <p:spPr>
              <a:xfrm>
                <a:off x="2317207" y="3244809"/>
                <a:ext cx="80248" cy="80612"/>
              </a:xfrm>
              <a:custGeom>
                <a:avLst/>
                <a:gdLst>
                  <a:gd name="connsiteX0" fmla="*/ 80249 w 80248"/>
                  <a:gd name="connsiteY0" fmla="*/ 40306 h 80612"/>
                  <a:gd name="connsiteX1" fmla="*/ 40124 w 80248"/>
                  <a:gd name="connsiteY1" fmla="*/ 80613 h 80612"/>
                  <a:gd name="connsiteX2" fmla="*/ 0 w 80248"/>
                  <a:gd name="connsiteY2" fmla="*/ 40306 h 80612"/>
                  <a:gd name="connsiteX3" fmla="*/ 40124 w 80248"/>
                  <a:gd name="connsiteY3" fmla="*/ 0 h 80612"/>
                  <a:gd name="connsiteX4" fmla="*/ 80249 w 80248"/>
                  <a:gd name="connsiteY4" fmla="*/ 40306 h 80612"/>
                  <a:gd name="connsiteX5" fmla="*/ 80249 w 80248"/>
                  <a:gd name="connsiteY5" fmla="*/ 40306 h 80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248" h="80612">
                    <a:moveTo>
                      <a:pt x="80249" y="40306"/>
                    </a:moveTo>
                    <a:cubicBezTo>
                      <a:pt x="80249" y="62507"/>
                      <a:pt x="62325" y="80613"/>
                      <a:pt x="40124" y="80613"/>
                    </a:cubicBezTo>
                    <a:cubicBezTo>
                      <a:pt x="17924" y="80613"/>
                      <a:pt x="0" y="62598"/>
                      <a:pt x="0" y="40306"/>
                    </a:cubicBezTo>
                    <a:cubicBezTo>
                      <a:pt x="0" y="18106"/>
                      <a:pt x="17924" y="0"/>
                      <a:pt x="40124" y="0"/>
                    </a:cubicBezTo>
                    <a:cubicBezTo>
                      <a:pt x="62325" y="91"/>
                      <a:pt x="80249" y="18106"/>
                      <a:pt x="80249" y="40306"/>
                    </a:cubicBezTo>
                    <a:lnTo>
                      <a:pt x="80249" y="40306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84" name="Freeform: Shape 128">
                <a:extLst>
                  <a:ext uri="{FF2B5EF4-FFF2-40B4-BE49-F238E27FC236}">
                    <a16:creationId xmlns:a16="http://schemas.microsoft.com/office/drawing/2014/main" id="{82DBE1C6-8267-4081-916E-AFCAF78DC0DE}"/>
                  </a:ext>
                </a:extLst>
              </p:cNvPr>
              <p:cNvSpPr/>
              <p:nvPr/>
            </p:nvSpPr>
            <p:spPr>
              <a:xfrm>
                <a:off x="2192012" y="3354082"/>
                <a:ext cx="73879" cy="74061"/>
              </a:xfrm>
              <a:custGeom>
                <a:avLst/>
                <a:gdLst>
                  <a:gd name="connsiteX0" fmla="*/ 73880 w 73879"/>
                  <a:gd name="connsiteY0" fmla="*/ 37031 h 74061"/>
                  <a:gd name="connsiteX1" fmla="*/ 36940 w 73879"/>
                  <a:gd name="connsiteY1" fmla="*/ 74062 h 74061"/>
                  <a:gd name="connsiteX2" fmla="*/ 0 w 73879"/>
                  <a:gd name="connsiteY2" fmla="*/ 37031 h 74061"/>
                  <a:gd name="connsiteX3" fmla="*/ 36940 w 73879"/>
                  <a:gd name="connsiteY3" fmla="*/ 0 h 74061"/>
                  <a:gd name="connsiteX4" fmla="*/ 73880 w 73879"/>
                  <a:gd name="connsiteY4" fmla="*/ 37031 h 74061"/>
                  <a:gd name="connsiteX5" fmla="*/ 73880 w 73879"/>
                  <a:gd name="connsiteY5" fmla="*/ 37031 h 74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79" h="74061">
                    <a:moveTo>
                      <a:pt x="73880" y="37031"/>
                    </a:moveTo>
                    <a:cubicBezTo>
                      <a:pt x="73880" y="57503"/>
                      <a:pt x="57321" y="74062"/>
                      <a:pt x="36940" y="74062"/>
                    </a:cubicBezTo>
                    <a:cubicBezTo>
                      <a:pt x="16559" y="74062"/>
                      <a:pt x="0" y="57503"/>
                      <a:pt x="0" y="37031"/>
                    </a:cubicBezTo>
                    <a:cubicBezTo>
                      <a:pt x="0" y="16559"/>
                      <a:pt x="16559" y="0"/>
                      <a:pt x="36940" y="0"/>
                    </a:cubicBezTo>
                    <a:cubicBezTo>
                      <a:pt x="57412" y="0"/>
                      <a:pt x="73880" y="16559"/>
                      <a:pt x="73880" y="37031"/>
                    </a:cubicBezTo>
                    <a:lnTo>
                      <a:pt x="73880" y="37031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85" name="Freeform: Shape 129">
                <a:extLst>
                  <a:ext uri="{FF2B5EF4-FFF2-40B4-BE49-F238E27FC236}">
                    <a16:creationId xmlns:a16="http://schemas.microsoft.com/office/drawing/2014/main" id="{7A708F26-86CD-4337-AF27-E84FA49C7557}"/>
                  </a:ext>
                </a:extLst>
              </p:cNvPr>
              <p:cNvSpPr/>
              <p:nvPr/>
            </p:nvSpPr>
            <p:spPr>
              <a:xfrm>
                <a:off x="2342410" y="3408491"/>
                <a:ext cx="55045" cy="55409"/>
              </a:xfrm>
              <a:custGeom>
                <a:avLst/>
                <a:gdLst>
                  <a:gd name="connsiteX0" fmla="*/ 46675 w 55045"/>
                  <a:gd name="connsiteY0" fmla="*/ 55410 h 55409"/>
                  <a:gd name="connsiteX1" fmla="*/ 8370 w 55045"/>
                  <a:gd name="connsiteY1" fmla="*/ 55410 h 55409"/>
                  <a:gd name="connsiteX2" fmla="*/ 0 w 55045"/>
                  <a:gd name="connsiteY2" fmla="*/ 46948 h 55409"/>
                  <a:gd name="connsiteX3" fmla="*/ 0 w 55045"/>
                  <a:gd name="connsiteY3" fmla="*/ 8462 h 55409"/>
                  <a:gd name="connsiteX4" fmla="*/ 8370 w 55045"/>
                  <a:gd name="connsiteY4" fmla="*/ 0 h 55409"/>
                  <a:gd name="connsiteX5" fmla="*/ 46675 w 55045"/>
                  <a:gd name="connsiteY5" fmla="*/ 0 h 55409"/>
                  <a:gd name="connsiteX6" fmla="*/ 55046 w 55045"/>
                  <a:gd name="connsiteY6" fmla="*/ 8462 h 55409"/>
                  <a:gd name="connsiteX7" fmla="*/ 55046 w 55045"/>
                  <a:gd name="connsiteY7" fmla="*/ 46948 h 55409"/>
                  <a:gd name="connsiteX8" fmla="*/ 46675 w 55045"/>
                  <a:gd name="connsiteY8" fmla="*/ 55410 h 55409"/>
                  <a:gd name="connsiteX9" fmla="*/ 46675 w 55045"/>
                  <a:gd name="connsiteY9" fmla="*/ 55410 h 55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045" h="55409">
                    <a:moveTo>
                      <a:pt x="46675" y="55410"/>
                    </a:moveTo>
                    <a:lnTo>
                      <a:pt x="8370" y="55410"/>
                    </a:lnTo>
                    <a:cubicBezTo>
                      <a:pt x="3730" y="55410"/>
                      <a:pt x="0" y="51679"/>
                      <a:pt x="0" y="46948"/>
                    </a:cubicBezTo>
                    <a:lnTo>
                      <a:pt x="0" y="8462"/>
                    </a:lnTo>
                    <a:cubicBezTo>
                      <a:pt x="0" y="3821"/>
                      <a:pt x="3730" y="0"/>
                      <a:pt x="8370" y="0"/>
                    </a:cubicBezTo>
                    <a:lnTo>
                      <a:pt x="46675" y="0"/>
                    </a:lnTo>
                    <a:cubicBezTo>
                      <a:pt x="51315" y="0"/>
                      <a:pt x="55046" y="3730"/>
                      <a:pt x="55046" y="8462"/>
                    </a:cubicBezTo>
                    <a:lnTo>
                      <a:pt x="55046" y="46948"/>
                    </a:lnTo>
                    <a:cubicBezTo>
                      <a:pt x="55046" y="51679"/>
                      <a:pt x="51315" y="55410"/>
                      <a:pt x="46675" y="55410"/>
                    </a:cubicBezTo>
                    <a:lnTo>
                      <a:pt x="46675" y="55410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96" name="Graphic 17">
              <a:extLst>
                <a:ext uri="{FF2B5EF4-FFF2-40B4-BE49-F238E27FC236}">
                  <a16:creationId xmlns:a16="http://schemas.microsoft.com/office/drawing/2014/main" id="{184B9950-EA50-4AC3-8E39-9827F5BAAD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55386" y="5077041"/>
              <a:ext cx="938612" cy="831468"/>
              <a:chOff x="10" y="2795889"/>
              <a:chExt cx="1560894" cy="1382714"/>
            </a:xfrm>
            <a:solidFill>
              <a:srgbClr val="1EA185"/>
            </a:solidFill>
          </p:grpSpPr>
          <p:sp>
            <p:nvSpPr>
              <p:cNvPr id="1051" name="Freeform: Shape 131">
                <a:extLst>
                  <a:ext uri="{FF2B5EF4-FFF2-40B4-BE49-F238E27FC236}">
                    <a16:creationId xmlns:a16="http://schemas.microsoft.com/office/drawing/2014/main" id="{1973EA9D-5169-4793-8C71-31D0863F77B2}"/>
                  </a:ext>
                </a:extLst>
              </p:cNvPr>
              <p:cNvSpPr/>
              <p:nvPr/>
            </p:nvSpPr>
            <p:spPr>
              <a:xfrm>
                <a:off x="872364" y="3071750"/>
                <a:ext cx="688540" cy="1106831"/>
              </a:xfrm>
              <a:custGeom>
                <a:avLst/>
                <a:gdLst>
                  <a:gd name="connsiteX0" fmla="*/ 687756 w 688540"/>
                  <a:gd name="connsiteY0" fmla="*/ 805951 h 1106831"/>
                  <a:gd name="connsiteX1" fmla="*/ 652818 w 688540"/>
                  <a:gd name="connsiteY1" fmla="*/ 586040 h 1106831"/>
                  <a:gd name="connsiteX2" fmla="*/ 256760 w 688540"/>
                  <a:gd name="connsiteY2" fmla="*/ 1825 h 1106831"/>
                  <a:gd name="connsiteX3" fmla="*/ 0 w 688540"/>
                  <a:gd name="connsiteY3" fmla="*/ 117285 h 1106831"/>
                  <a:gd name="connsiteX4" fmla="*/ 0 w 688540"/>
                  <a:gd name="connsiteY4" fmla="*/ 759913 h 1106831"/>
                  <a:gd name="connsiteX5" fmla="*/ 191342 w 688540"/>
                  <a:gd name="connsiteY5" fmla="*/ 1041966 h 1106831"/>
                  <a:gd name="connsiteX6" fmla="*/ 304618 w 688540"/>
                  <a:gd name="connsiteY6" fmla="*/ 1087004 h 1106831"/>
                  <a:gd name="connsiteX7" fmla="*/ 636532 w 688540"/>
                  <a:gd name="connsiteY7" fmla="*/ 989013 h 1106831"/>
                  <a:gd name="connsiteX8" fmla="*/ 687756 w 688540"/>
                  <a:gd name="connsiteY8" fmla="*/ 805951 h 1106831"/>
                  <a:gd name="connsiteX9" fmla="*/ 687756 w 688540"/>
                  <a:gd name="connsiteY9" fmla="*/ 805951 h 110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540" h="1106831">
                    <a:moveTo>
                      <a:pt x="687756" y="805951"/>
                    </a:moveTo>
                    <a:cubicBezTo>
                      <a:pt x="682115" y="731889"/>
                      <a:pt x="670469" y="658191"/>
                      <a:pt x="652818" y="586040"/>
                    </a:cubicBezTo>
                    <a:cubicBezTo>
                      <a:pt x="605142" y="390604"/>
                      <a:pt x="493503" y="29211"/>
                      <a:pt x="256760" y="1825"/>
                    </a:cubicBezTo>
                    <a:cubicBezTo>
                      <a:pt x="157404" y="-9639"/>
                      <a:pt x="55956" y="33397"/>
                      <a:pt x="0" y="117285"/>
                    </a:cubicBezTo>
                    <a:lnTo>
                      <a:pt x="0" y="759913"/>
                    </a:lnTo>
                    <a:cubicBezTo>
                      <a:pt x="0" y="884289"/>
                      <a:pt x="75791" y="996019"/>
                      <a:pt x="191342" y="1041966"/>
                    </a:cubicBezTo>
                    <a:lnTo>
                      <a:pt x="304618" y="1087004"/>
                    </a:lnTo>
                    <a:cubicBezTo>
                      <a:pt x="424627" y="1134680"/>
                      <a:pt x="561651" y="1094192"/>
                      <a:pt x="636532" y="989013"/>
                    </a:cubicBezTo>
                    <a:cubicBezTo>
                      <a:pt x="674381" y="935787"/>
                      <a:pt x="692669" y="871005"/>
                      <a:pt x="687756" y="805951"/>
                    </a:cubicBezTo>
                    <a:lnTo>
                      <a:pt x="687756" y="805951"/>
                    </a:lnTo>
                    <a:close/>
                  </a:path>
                </a:pathLst>
              </a:custGeom>
              <a:solidFill>
                <a:srgbClr val="BD392F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52" name="Freeform: Shape 132">
                <a:extLst>
                  <a:ext uri="{FF2B5EF4-FFF2-40B4-BE49-F238E27FC236}">
                    <a16:creationId xmlns:a16="http://schemas.microsoft.com/office/drawing/2014/main" id="{261213A5-BA55-4E1C-8448-45064BAC8DCA}"/>
                  </a:ext>
                </a:extLst>
              </p:cNvPr>
              <p:cNvSpPr/>
              <p:nvPr/>
            </p:nvSpPr>
            <p:spPr>
              <a:xfrm>
                <a:off x="872273" y="3104237"/>
                <a:ext cx="455198" cy="1074366"/>
              </a:xfrm>
              <a:custGeom>
                <a:avLst/>
                <a:gdLst>
                  <a:gd name="connsiteX0" fmla="*/ 398879 w 455198"/>
                  <a:gd name="connsiteY0" fmla="*/ 1054517 h 1074366"/>
                  <a:gd name="connsiteX1" fmla="*/ 285602 w 455198"/>
                  <a:gd name="connsiteY1" fmla="*/ 1009479 h 1074366"/>
                  <a:gd name="connsiteX2" fmla="*/ 94261 w 455198"/>
                  <a:gd name="connsiteY2" fmla="*/ 727426 h 1074366"/>
                  <a:gd name="connsiteX3" fmla="*/ 94261 w 455198"/>
                  <a:gd name="connsiteY3" fmla="*/ 0 h 1074366"/>
                  <a:gd name="connsiteX4" fmla="*/ 0 w 455198"/>
                  <a:gd name="connsiteY4" fmla="*/ 84798 h 1074366"/>
                  <a:gd name="connsiteX5" fmla="*/ 0 w 455198"/>
                  <a:gd name="connsiteY5" fmla="*/ 727426 h 1074366"/>
                  <a:gd name="connsiteX6" fmla="*/ 191342 w 455198"/>
                  <a:gd name="connsiteY6" fmla="*/ 1009479 h 1074366"/>
                  <a:gd name="connsiteX7" fmla="*/ 304618 w 455198"/>
                  <a:gd name="connsiteY7" fmla="*/ 1054517 h 1074366"/>
                  <a:gd name="connsiteX8" fmla="*/ 455198 w 455198"/>
                  <a:gd name="connsiteY8" fmla="*/ 1070349 h 1074366"/>
                  <a:gd name="connsiteX9" fmla="*/ 398879 w 455198"/>
                  <a:gd name="connsiteY9" fmla="*/ 1054517 h 1074366"/>
                  <a:gd name="connsiteX10" fmla="*/ 398879 w 455198"/>
                  <a:gd name="connsiteY10" fmla="*/ 1054517 h 107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5198" h="1074366">
                    <a:moveTo>
                      <a:pt x="398879" y="1054517"/>
                    </a:moveTo>
                    <a:lnTo>
                      <a:pt x="285602" y="1009479"/>
                    </a:lnTo>
                    <a:cubicBezTo>
                      <a:pt x="170051" y="963532"/>
                      <a:pt x="94261" y="851802"/>
                      <a:pt x="94261" y="727426"/>
                    </a:cubicBezTo>
                    <a:lnTo>
                      <a:pt x="94261" y="0"/>
                    </a:lnTo>
                    <a:cubicBezTo>
                      <a:pt x="56957" y="19926"/>
                      <a:pt x="24202" y="48495"/>
                      <a:pt x="0" y="84798"/>
                    </a:cubicBezTo>
                    <a:lnTo>
                      <a:pt x="0" y="727426"/>
                    </a:lnTo>
                    <a:cubicBezTo>
                      <a:pt x="0" y="851802"/>
                      <a:pt x="75791" y="963532"/>
                      <a:pt x="191342" y="1009479"/>
                    </a:cubicBezTo>
                    <a:lnTo>
                      <a:pt x="304618" y="1054517"/>
                    </a:lnTo>
                    <a:cubicBezTo>
                      <a:pt x="353750" y="1074079"/>
                      <a:pt x="405793" y="1078810"/>
                      <a:pt x="455198" y="1070349"/>
                    </a:cubicBezTo>
                    <a:cubicBezTo>
                      <a:pt x="436273" y="1067073"/>
                      <a:pt x="417349" y="1061796"/>
                      <a:pt x="398879" y="1054517"/>
                    </a:cubicBezTo>
                    <a:lnTo>
                      <a:pt x="398879" y="1054517"/>
                    </a:ln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53" name="Freeform: Shape 133">
                <a:extLst>
                  <a:ext uri="{FF2B5EF4-FFF2-40B4-BE49-F238E27FC236}">
                    <a16:creationId xmlns:a16="http://schemas.microsoft.com/office/drawing/2014/main" id="{802C073D-C431-469A-95F4-8248253E2729}"/>
                  </a:ext>
                </a:extLst>
              </p:cNvPr>
              <p:cNvSpPr/>
              <p:nvPr/>
            </p:nvSpPr>
            <p:spPr>
              <a:xfrm>
                <a:off x="10" y="3071750"/>
                <a:ext cx="688564" cy="1106831"/>
              </a:xfrm>
              <a:custGeom>
                <a:avLst/>
                <a:gdLst>
                  <a:gd name="connsiteX0" fmla="*/ 808 w 688564"/>
                  <a:gd name="connsiteY0" fmla="*/ 805951 h 1106831"/>
                  <a:gd name="connsiteX1" fmla="*/ 35746 w 688564"/>
                  <a:gd name="connsiteY1" fmla="*/ 586040 h 1106831"/>
                  <a:gd name="connsiteX2" fmla="*/ 431804 w 688564"/>
                  <a:gd name="connsiteY2" fmla="*/ 1825 h 1106831"/>
                  <a:gd name="connsiteX3" fmla="*/ 688564 w 688564"/>
                  <a:gd name="connsiteY3" fmla="*/ 117285 h 1106831"/>
                  <a:gd name="connsiteX4" fmla="*/ 688564 w 688564"/>
                  <a:gd name="connsiteY4" fmla="*/ 759913 h 1106831"/>
                  <a:gd name="connsiteX5" fmla="*/ 497223 w 688564"/>
                  <a:gd name="connsiteY5" fmla="*/ 1041966 h 1106831"/>
                  <a:gd name="connsiteX6" fmla="*/ 383946 w 688564"/>
                  <a:gd name="connsiteY6" fmla="*/ 1087004 h 1106831"/>
                  <a:gd name="connsiteX7" fmla="*/ 52033 w 688564"/>
                  <a:gd name="connsiteY7" fmla="*/ 989013 h 1106831"/>
                  <a:gd name="connsiteX8" fmla="*/ 808 w 688564"/>
                  <a:gd name="connsiteY8" fmla="*/ 805951 h 1106831"/>
                  <a:gd name="connsiteX9" fmla="*/ 808 w 688564"/>
                  <a:gd name="connsiteY9" fmla="*/ 805951 h 110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564" h="1106831">
                    <a:moveTo>
                      <a:pt x="808" y="805951"/>
                    </a:moveTo>
                    <a:cubicBezTo>
                      <a:pt x="6449" y="731889"/>
                      <a:pt x="18095" y="658191"/>
                      <a:pt x="35746" y="586040"/>
                    </a:cubicBezTo>
                    <a:cubicBezTo>
                      <a:pt x="83423" y="390604"/>
                      <a:pt x="195061" y="29211"/>
                      <a:pt x="431804" y="1825"/>
                    </a:cubicBezTo>
                    <a:cubicBezTo>
                      <a:pt x="531160" y="-9639"/>
                      <a:pt x="632608" y="33397"/>
                      <a:pt x="688564" y="117285"/>
                    </a:cubicBezTo>
                    <a:lnTo>
                      <a:pt x="688564" y="759913"/>
                    </a:lnTo>
                    <a:cubicBezTo>
                      <a:pt x="688564" y="884289"/>
                      <a:pt x="612774" y="996019"/>
                      <a:pt x="497223" y="1041966"/>
                    </a:cubicBezTo>
                    <a:lnTo>
                      <a:pt x="383946" y="1087004"/>
                    </a:lnTo>
                    <a:cubicBezTo>
                      <a:pt x="263937" y="1134680"/>
                      <a:pt x="126913" y="1094192"/>
                      <a:pt x="52033" y="989013"/>
                    </a:cubicBezTo>
                    <a:cubicBezTo>
                      <a:pt x="14183" y="935787"/>
                      <a:pt x="-4196" y="871005"/>
                      <a:pt x="808" y="805951"/>
                    </a:cubicBezTo>
                    <a:lnTo>
                      <a:pt x="808" y="805951"/>
                    </a:lnTo>
                    <a:close/>
                  </a:path>
                </a:pathLst>
              </a:custGeom>
              <a:solidFill>
                <a:srgbClr val="BD392F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54" name="Freeform: Shape 134">
                <a:extLst>
                  <a:ext uri="{FF2B5EF4-FFF2-40B4-BE49-F238E27FC236}">
                    <a16:creationId xmlns:a16="http://schemas.microsoft.com/office/drawing/2014/main" id="{8A644D6B-533D-43BB-B419-93DC47B95DF1}"/>
                  </a:ext>
                </a:extLst>
              </p:cNvPr>
              <p:cNvSpPr/>
              <p:nvPr/>
            </p:nvSpPr>
            <p:spPr>
              <a:xfrm>
                <a:off x="101" y="3071755"/>
                <a:ext cx="511052" cy="1106824"/>
              </a:xfrm>
              <a:custGeom>
                <a:avLst/>
                <a:gdLst>
                  <a:gd name="connsiteX0" fmla="*/ 146202 w 511052"/>
                  <a:gd name="connsiteY0" fmla="*/ 989008 h 1106824"/>
                  <a:gd name="connsiteX1" fmla="*/ 94978 w 511052"/>
                  <a:gd name="connsiteY1" fmla="*/ 805946 h 1106824"/>
                  <a:gd name="connsiteX2" fmla="*/ 129916 w 511052"/>
                  <a:gd name="connsiteY2" fmla="*/ 586035 h 1106824"/>
                  <a:gd name="connsiteX3" fmla="*/ 511052 w 511052"/>
                  <a:gd name="connsiteY3" fmla="*/ 4095 h 1106824"/>
                  <a:gd name="connsiteX4" fmla="*/ 431804 w 511052"/>
                  <a:gd name="connsiteY4" fmla="*/ 1820 h 1106824"/>
                  <a:gd name="connsiteX5" fmla="*/ 35746 w 511052"/>
                  <a:gd name="connsiteY5" fmla="*/ 586035 h 1106824"/>
                  <a:gd name="connsiteX6" fmla="*/ 808 w 511052"/>
                  <a:gd name="connsiteY6" fmla="*/ 805946 h 1106824"/>
                  <a:gd name="connsiteX7" fmla="*/ 52033 w 511052"/>
                  <a:gd name="connsiteY7" fmla="*/ 989008 h 1106824"/>
                  <a:gd name="connsiteX8" fmla="*/ 327626 w 511052"/>
                  <a:gd name="connsiteY8" fmla="*/ 1102831 h 1106824"/>
                  <a:gd name="connsiteX9" fmla="*/ 146202 w 511052"/>
                  <a:gd name="connsiteY9" fmla="*/ 989008 h 1106824"/>
                  <a:gd name="connsiteX10" fmla="*/ 146202 w 511052"/>
                  <a:gd name="connsiteY10" fmla="*/ 989008 h 110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052" h="1106824">
                    <a:moveTo>
                      <a:pt x="146202" y="989008"/>
                    </a:moveTo>
                    <a:cubicBezTo>
                      <a:pt x="108352" y="935782"/>
                      <a:pt x="89973" y="871091"/>
                      <a:pt x="94978" y="805946"/>
                    </a:cubicBezTo>
                    <a:cubicBezTo>
                      <a:pt x="100619" y="731884"/>
                      <a:pt x="112265" y="658186"/>
                      <a:pt x="129916" y="586035"/>
                    </a:cubicBezTo>
                    <a:cubicBezTo>
                      <a:pt x="176591" y="394785"/>
                      <a:pt x="284500" y="44583"/>
                      <a:pt x="511052" y="4095"/>
                    </a:cubicBezTo>
                    <a:cubicBezTo>
                      <a:pt x="485122" y="-364"/>
                      <a:pt x="458372" y="-1274"/>
                      <a:pt x="431804" y="1820"/>
                    </a:cubicBezTo>
                    <a:cubicBezTo>
                      <a:pt x="195061" y="29206"/>
                      <a:pt x="83423" y="390599"/>
                      <a:pt x="35746" y="586035"/>
                    </a:cubicBezTo>
                    <a:cubicBezTo>
                      <a:pt x="18095" y="658186"/>
                      <a:pt x="6449" y="731884"/>
                      <a:pt x="808" y="805946"/>
                    </a:cubicBezTo>
                    <a:cubicBezTo>
                      <a:pt x="-4196" y="871091"/>
                      <a:pt x="14183" y="935782"/>
                      <a:pt x="52033" y="989008"/>
                    </a:cubicBezTo>
                    <a:cubicBezTo>
                      <a:pt x="115358" y="1078083"/>
                      <a:pt x="223267" y="1120664"/>
                      <a:pt x="327626" y="1102831"/>
                    </a:cubicBezTo>
                    <a:cubicBezTo>
                      <a:pt x="256294" y="1090639"/>
                      <a:pt x="190421" y="1051151"/>
                      <a:pt x="146202" y="989008"/>
                    </a:cubicBezTo>
                    <a:lnTo>
                      <a:pt x="146202" y="989008"/>
                    </a:ln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55" name="Freeform: Shape 135">
                <a:extLst>
                  <a:ext uri="{FF2B5EF4-FFF2-40B4-BE49-F238E27FC236}">
                    <a16:creationId xmlns:a16="http://schemas.microsoft.com/office/drawing/2014/main" id="{90A0C70C-EA2A-4EA4-AC0E-DA25D8118252}"/>
                  </a:ext>
                </a:extLst>
              </p:cNvPr>
              <p:cNvSpPr/>
              <p:nvPr/>
            </p:nvSpPr>
            <p:spPr>
              <a:xfrm>
                <a:off x="254769" y="2795889"/>
                <a:ext cx="1051403" cy="894470"/>
              </a:xfrm>
              <a:custGeom>
                <a:avLst/>
                <a:gdLst>
                  <a:gd name="connsiteX0" fmla="*/ 433805 w 1051403"/>
                  <a:gd name="connsiteY0" fmla="*/ 0 h 894470"/>
                  <a:gd name="connsiteX1" fmla="*/ 433805 w 1051403"/>
                  <a:gd name="connsiteY1" fmla="*/ 529260 h 894470"/>
                  <a:gd name="connsiteX2" fmla="*/ 366658 w 1051403"/>
                  <a:gd name="connsiteY2" fmla="*/ 589310 h 894470"/>
                  <a:gd name="connsiteX3" fmla="*/ 72958 w 1051403"/>
                  <a:gd name="connsiteY3" fmla="*/ 712686 h 894470"/>
                  <a:gd name="connsiteX4" fmla="*/ 1990 w 1051403"/>
                  <a:gd name="connsiteY4" fmla="*/ 821504 h 894470"/>
                  <a:gd name="connsiteX5" fmla="*/ 110808 w 1051403"/>
                  <a:gd name="connsiteY5" fmla="*/ 892473 h 894470"/>
                  <a:gd name="connsiteX6" fmla="*/ 486576 w 1051403"/>
                  <a:gd name="connsiteY6" fmla="*/ 728972 h 894470"/>
                  <a:gd name="connsiteX7" fmla="*/ 525700 w 1051403"/>
                  <a:gd name="connsiteY7" fmla="*/ 696582 h 894470"/>
                  <a:gd name="connsiteX8" fmla="*/ 564824 w 1051403"/>
                  <a:gd name="connsiteY8" fmla="*/ 728972 h 894470"/>
                  <a:gd name="connsiteX9" fmla="*/ 940592 w 1051403"/>
                  <a:gd name="connsiteY9" fmla="*/ 892473 h 894470"/>
                  <a:gd name="connsiteX10" fmla="*/ 1049410 w 1051403"/>
                  <a:gd name="connsiteY10" fmla="*/ 821504 h 894470"/>
                  <a:gd name="connsiteX11" fmla="*/ 978442 w 1051403"/>
                  <a:gd name="connsiteY11" fmla="*/ 712686 h 894470"/>
                  <a:gd name="connsiteX12" fmla="*/ 684742 w 1051403"/>
                  <a:gd name="connsiteY12" fmla="*/ 589310 h 894470"/>
                  <a:gd name="connsiteX13" fmla="*/ 617595 w 1051403"/>
                  <a:gd name="connsiteY13" fmla="*/ 529260 h 894470"/>
                  <a:gd name="connsiteX14" fmla="*/ 617595 w 1051403"/>
                  <a:gd name="connsiteY14" fmla="*/ 0 h 894470"/>
                  <a:gd name="connsiteX15" fmla="*/ 433805 w 1051403"/>
                  <a:gd name="connsiteY15" fmla="*/ 0 h 894470"/>
                  <a:gd name="connsiteX16" fmla="*/ 433805 w 1051403"/>
                  <a:gd name="connsiteY16" fmla="*/ 0 h 894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1403" h="894470">
                    <a:moveTo>
                      <a:pt x="433805" y="0"/>
                    </a:moveTo>
                    <a:lnTo>
                      <a:pt x="433805" y="529260"/>
                    </a:lnTo>
                    <a:cubicBezTo>
                      <a:pt x="420885" y="543727"/>
                      <a:pt x="399140" y="565472"/>
                      <a:pt x="366658" y="589310"/>
                    </a:cubicBezTo>
                    <a:cubicBezTo>
                      <a:pt x="269577" y="660643"/>
                      <a:pt x="153389" y="695763"/>
                      <a:pt x="72958" y="712686"/>
                    </a:cubicBezTo>
                    <a:cubicBezTo>
                      <a:pt x="23371" y="723149"/>
                      <a:pt x="-8473" y="771827"/>
                      <a:pt x="1990" y="821504"/>
                    </a:cubicBezTo>
                    <a:cubicBezTo>
                      <a:pt x="12453" y="871273"/>
                      <a:pt x="61221" y="902936"/>
                      <a:pt x="110808" y="892473"/>
                    </a:cubicBezTo>
                    <a:cubicBezTo>
                      <a:pt x="259205" y="861174"/>
                      <a:pt x="385583" y="806219"/>
                      <a:pt x="486576" y="728972"/>
                    </a:cubicBezTo>
                    <a:cubicBezTo>
                      <a:pt x="501134" y="717872"/>
                      <a:pt x="514054" y="706954"/>
                      <a:pt x="525700" y="696582"/>
                    </a:cubicBezTo>
                    <a:cubicBezTo>
                      <a:pt x="537255" y="706954"/>
                      <a:pt x="550266" y="717872"/>
                      <a:pt x="564824" y="728972"/>
                    </a:cubicBezTo>
                    <a:cubicBezTo>
                      <a:pt x="665726" y="806219"/>
                      <a:pt x="792195" y="861174"/>
                      <a:pt x="940592" y="892473"/>
                    </a:cubicBezTo>
                    <a:cubicBezTo>
                      <a:pt x="990179" y="902936"/>
                      <a:pt x="1038947" y="871182"/>
                      <a:pt x="1049410" y="821504"/>
                    </a:cubicBezTo>
                    <a:cubicBezTo>
                      <a:pt x="1059873" y="771827"/>
                      <a:pt x="1028120" y="723149"/>
                      <a:pt x="978442" y="712686"/>
                    </a:cubicBezTo>
                    <a:cubicBezTo>
                      <a:pt x="832775" y="682024"/>
                      <a:pt x="738332" y="628616"/>
                      <a:pt x="684742" y="589310"/>
                    </a:cubicBezTo>
                    <a:cubicBezTo>
                      <a:pt x="652260" y="565472"/>
                      <a:pt x="630424" y="543727"/>
                      <a:pt x="617595" y="529260"/>
                    </a:cubicBezTo>
                    <a:lnTo>
                      <a:pt x="617595" y="0"/>
                    </a:lnTo>
                    <a:lnTo>
                      <a:pt x="433805" y="0"/>
                    </a:lnTo>
                    <a:lnTo>
                      <a:pt x="433805" y="0"/>
                    </a:lnTo>
                    <a:close/>
                  </a:path>
                </a:pathLst>
              </a:custGeom>
              <a:solidFill>
                <a:srgbClr val="BD392F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56" name="Freeform: Shape 136">
                <a:extLst>
                  <a:ext uri="{FF2B5EF4-FFF2-40B4-BE49-F238E27FC236}">
                    <a16:creationId xmlns:a16="http://schemas.microsoft.com/office/drawing/2014/main" id="{1077FC89-D8AC-4CD1-994A-B518812CF24A}"/>
                  </a:ext>
                </a:extLst>
              </p:cNvPr>
              <p:cNvSpPr/>
              <p:nvPr/>
            </p:nvSpPr>
            <p:spPr>
              <a:xfrm>
                <a:off x="1195634" y="3300310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3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3"/>
                      <a:pt x="50497" y="100993"/>
                    </a:cubicBezTo>
                    <a:cubicBezTo>
                      <a:pt x="22564" y="100993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57" name="Freeform: Shape 137">
                <a:extLst>
                  <a:ext uri="{FF2B5EF4-FFF2-40B4-BE49-F238E27FC236}">
                    <a16:creationId xmlns:a16="http://schemas.microsoft.com/office/drawing/2014/main" id="{261F972B-18B8-4708-AE6A-AA7BFB16D8C1}"/>
                  </a:ext>
                </a:extLst>
              </p:cNvPr>
              <p:cNvSpPr/>
              <p:nvPr/>
            </p:nvSpPr>
            <p:spPr>
              <a:xfrm>
                <a:off x="998834" y="321205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5"/>
                      <a:pt x="22564" y="0"/>
                      <a:pt x="50497" y="0"/>
                    </a:cubicBezTo>
                    <a:cubicBezTo>
                      <a:pt x="78429" y="-91"/>
                      <a:pt x="100993" y="22565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58" name="Freeform: Shape 138">
                <a:extLst>
                  <a:ext uri="{FF2B5EF4-FFF2-40B4-BE49-F238E27FC236}">
                    <a16:creationId xmlns:a16="http://schemas.microsoft.com/office/drawing/2014/main" id="{676CD527-39FC-4F3B-AB36-1511A0C66706}"/>
                  </a:ext>
                </a:extLst>
              </p:cNvPr>
              <p:cNvSpPr/>
              <p:nvPr/>
            </p:nvSpPr>
            <p:spPr>
              <a:xfrm>
                <a:off x="998834" y="380409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655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59" name="Freeform: Shape 139">
                <a:extLst>
                  <a:ext uri="{FF2B5EF4-FFF2-40B4-BE49-F238E27FC236}">
                    <a16:creationId xmlns:a16="http://schemas.microsoft.com/office/drawing/2014/main" id="{F55B3BED-CCDD-4E92-96D7-F33DF19D06E4}"/>
                  </a:ext>
                </a:extLst>
              </p:cNvPr>
              <p:cNvSpPr/>
              <p:nvPr/>
            </p:nvSpPr>
            <p:spPr>
              <a:xfrm>
                <a:off x="1332112" y="375514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60" name="Freeform: Shape 140">
                <a:extLst>
                  <a:ext uri="{FF2B5EF4-FFF2-40B4-BE49-F238E27FC236}">
                    <a16:creationId xmlns:a16="http://schemas.microsoft.com/office/drawing/2014/main" id="{ADC12C6C-6E6B-423E-A08F-02A5576F4314}"/>
                  </a:ext>
                </a:extLst>
              </p:cNvPr>
              <p:cNvSpPr/>
              <p:nvPr/>
            </p:nvSpPr>
            <p:spPr>
              <a:xfrm>
                <a:off x="1195634" y="3955676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61" name="Freeform: Shape 141">
                <a:extLst>
                  <a:ext uri="{FF2B5EF4-FFF2-40B4-BE49-F238E27FC236}">
                    <a16:creationId xmlns:a16="http://schemas.microsoft.com/office/drawing/2014/main" id="{7153C26C-B533-4099-A617-F8D92BF77E7D}"/>
                  </a:ext>
                </a:extLst>
              </p:cNvPr>
              <p:cNvSpPr/>
              <p:nvPr/>
            </p:nvSpPr>
            <p:spPr>
              <a:xfrm>
                <a:off x="264220" y="3300310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3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3"/>
                      <a:pt x="50497" y="100993"/>
                    </a:cubicBezTo>
                    <a:cubicBezTo>
                      <a:pt x="22564" y="100993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62" name="Freeform: Shape 142">
                <a:extLst>
                  <a:ext uri="{FF2B5EF4-FFF2-40B4-BE49-F238E27FC236}">
                    <a16:creationId xmlns:a16="http://schemas.microsoft.com/office/drawing/2014/main" id="{E4995C65-4BB9-459F-9268-B332A460ABFD}"/>
                  </a:ext>
                </a:extLst>
              </p:cNvPr>
              <p:cNvSpPr/>
              <p:nvPr/>
            </p:nvSpPr>
            <p:spPr>
              <a:xfrm>
                <a:off x="461021" y="321205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5"/>
                      <a:pt x="22564" y="0"/>
                      <a:pt x="50497" y="0"/>
                    </a:cubicBezTo>
                    <a:cubicBezTo>
                      <a:pt x="78429" y="-91"/>
                      <a:pt x="100993" y="22565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63" name="Freeform: Shape 143">
                <a:extLst>
                  <a:ext uri="{FF2B5EF4-FFF2-40B4-BE49-F238E27FC236}">
                    <a16:creationId xmlns:a16="http://schemas.microsoft.com/office/drawing/2014/main" id="{28F76343-FFFF-48FC-B025-4CD5055A54CB}"/>
                  </a:ext>
                </a:extLst>
              </p:cNvPr>
              <p:cNvSpPr/>
              <p:nvPr/>
            </p:nvSpPr>
            <p:spPr>
              <a:xfrm>
                <a:off x="461021" y="380409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655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64" name="Freeform: Shape 144">
                <a:extLst>
                  <a:ext uri="{FF2B5EF4-FFF2-40B4-BE49-F238E27FC236}">
                    <a16:creationId xmlns:a16="http://schemas.microsoft.com/office/drawing/2014/main" id="{2748527B-29A7-4BFD-9E9D-4F83B73FD857}"/>
                  </a:ext>
                </a:extLst>
              </p:cNvPr>
              <p:cNvSpPr/>
              <p:nvPr/>
            </p:nvSpPr>
            <p:spPr>
              <a:xfrm>
                <a:off x="127834" y="375514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65" name="Freeform: Shape 145">
                <a:extLst>
                  <a:ext uri="{FF2B5EF4-FFF2-40B4-BE49-F238E27FC236}">
                    <a16:creationId xmlns:a16="http://schemas.microsoft.com/office/drawing/2014/main" id="{9086F9AC-DB5E-4C16-8871-F733BDB491AD}"/>
                  </a:ext>
                </a:extLst>
              </p:cNvPr>
              <p:cNvSpPr/>
              <p:nvPr/>
            </p:nvSpPr>
            <p:spPr>
              <a:xfrm>
                <a:off x="264220" y="3955676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97" name="Graphic 17">
              <a:extLst>
                <a:ext uri="{FF2B5EF4-FFF2-40B4-BE49-F238E27FC236}">
                  <a16:creationId xmlns:a16="http://schemas.microsoft.com/office/drawing/2014/main" id="{E86BE716-ADB7-4031-A7A5-FA71B01533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20029" y="3932051"/>
              <a:ext cx="935459" cy="936000"/>
              <a:chOff x="2098479" y="4691108"/>
              <a:chExt cx="1410268" cy="1411087"/>
            </a:xfrm>
            <a:solidFill>
              <a:srgbClr val="1EA185"/>
            </a:solidFill>
          </p:grpSpPr>
          <p:sp>
            <p:nvSpPr>
              <p:cNvPr id="1040" name="Freeform: Shape 147">
                <a:extLst>
                  <a:ext uri="{FF2B5EF4-FFF2-40B4-BE49-F238E27FC236}">
                    <a16:creationId xmlns:a16="http://schemas.microsoft.com/office/drawing/2014/main" id="{BAC172D7-B81B-41A6-8912-137DEEBA0E1E}"/>
                  </a:ext>
                </a:extLst>
              </p:cNvPr>
              <p:cNvSpPr/>
              <p:nvPr/>
            </p:nvSpPr>
            <p:spPr>
              <a:xfrm>
                <a:off x="2302832" y="4714127"/>
                <a:ext cx="1183169" cy="1001199"/>
              </a:xfrm>
              <a:custGeom>
                <a:avLst/>
                <a:gdLst>
                  <a:gd name="connsiteX0" fmla="*/ 1183170 w 1183169"/>
                  <a:gd name="connsiteY0" fmla="*/ 489318 h 1001199"/>
                  <a:gd name="connsiteX1" fmla="*/ 1143773 w 1183169"/>
                  <a:gd name="connsiteY1" fmla="*/ 713687 h 1001199"/>
                  <a:gd name="connsiteX2" fmla="*/ 1030224 w 1183169"/>
                  <a:gd name="connsiteY2" fmla="*/ 911489 h 1001199"/>
                  <a:gd name="connsiteX3" fmla="*/ 955616 w 1183169"/>
                  <a:gd name="connsiteY3" fmla="*/ 1001200 h 1001199"/>
                  <a:gd name="connsiteX4" fmla="*/ 750900 w 1183169"/>
                  <a:gd name="connsiteY4" fmla="*/ 796392 h 1001199"/>
                  <a:gd name="connsiteX5" fmla="*/ 763456 w 1183169"/>
                  <a:gd name="connsiteY5" fmla="*/ 783837 h 1001199"/>
                  <a:gd name="connsiteX6" fmla="*/ 819230 w 1183169"/>
                  <a:gd name="connsiteY6" fmla="*/ 649361 h 1001199"/>
                  <a:gd name="connsiteX7" fmla="*/ 819230 w 1183169"/>
                  <a:gd name="connsiteY7" fmla="*/ 647723 h 1001199"/>
                  <a:gd name="connsiteX8" fmla="*/ 740254 w 1183169"/>
                  <a:gd name="connsiteY8" fmla="*/ 568748 h 1001199"/>
                  <a:gd name="connsiteX9" fmla="*/ 739072 w 1183169"/>
                  <a:gd name="connsiteY9" fmla="*/ 568748 h 1001199"/>
                  <a:gd name="connsiteX10" fmla="*/ 681751 w 1183169"/>
                  <a:gd name="connsiteY10" fmla="*/ 592404 h 1001199"/>
                  <a:gd name="connsiteX11" fmla="*/ 659915 w 1183169"/>
                  <a:gd name="connsiteY11" fmla="*/ 614240 h 1001199"/>
                  <a:gd name="connsiteX12" fmla="*/ 584124 w 1183169"/>
                  <a:gd name="connsiteY12" fmla="*/ 555555 h 1001199"/>
                  <a:gd name="connsiteX13" fmla="*/ 536812 w 1183169"/>
                  <a:gd name="connsiteY13" fmla="*/ 472304 h 1001199"/>
                  <a:gd name="connsiteX14" fmla="*/ 519525 w 1183169"/>
                  <a:gd name="connsiteY14" fmla="*/ 420897 h 1001199"/>
                  <a:gd name="connsiteX15" fmla="*/ 440823 w 1183169"/>
                  <a:gd name="connsiteY15" fmla="*/ 364031 h 1001199"/>
                  <a:gd name="connsiteX16" fmla="*/ 439640 w 1183169"/>
                  <a:gd name="connsiteY16" fmla="*/ 364031 h 1001199"/>
                  <a:gd name="connsiteX17" fmla="*/ 386414 w 1183169"/>
                  <a:gd name="connsiteY17" fmla="*/ 382501 h 1001199"/>
                  <a:gd name="connsiteX18" fmla="*/ 346107 w 1183169"/>
                  <a:gd name="connsiteY18" fmla="*/ 414801 h 1001199"/>
                  <a:gd name="connsiteX19" fmla="*/ 231466 w 1183169"/>
                  <a:gd name="connsiteY19" fmla="*/ 455108 h 1001199"/>
                  <a:gd name="connsiteX20" fmla="*/ 227553 w 1183169"/>
                  <a:gd name="connsiteY20" fmla="*/ 455108 h 1001199"/>
                  <a:gd name="connsiteX21" fmla="*/ 221367 w 1183169"/>
                  <a:gd name="connsiteY21" fmla="*/ 455108 h 1001199"/>
                  <a:gd name="connsiteX22" fmla="*/ 0 w 1183169"/>
                  <a:gd name="connsiteY22" fmla="*/ 234378 h 1001199"/>
                  <a:gd name="connsiteX23" fmla="*/ 0 w 1183169"/>
                  <a:gd name="connsiteY23" fmla="*/ 227554 h 1001199"/>
                  <a:gd name="connsiteX24" fmla="*/ 227463 w 1183169"/>
                  <a:gd name="connsiteY24" fmla="*/ 0 h 1001199"/>
                  <a:gd name="connsiteX25" fmla="*/ 271863 w 1183169"/>
                  <a:gd name="connsiteY25" fmla="*/ 7279 h 1001199"/>
                  <a:gd name="connsiteX26" fmla="*/ 343559 w 1183169"/>
                  <a:gd name="connsiteY26" fmla="*/ 31208 h 1001199"/>
                  <a:gd name="connsiteX27" fmla="*/ 432270 w 1183169"/>
                  <a:gd name="connsiteY27" fmla="*/ 45584 h 1001199"/>
                  <a:gd name="connsiteX28" fmla="*/ 520980 w 1183169"/>
                  <a:gd name="connsiteY28" fmla="*/ 31208 h 1001199"/>
                  <a:gd name="connsiteX29" fmla="*/ 538996 w 1183169"/>
                  <a:gd name="connsiteY29" fmla="*/ 25021 h 1001199"/>
                  <a:gd name="connsiteX30" fmla="*/ 693670 w 1183169"/>
                  <a:gd name="connsiteY30" fmla="*/ 0 h 1001199"/>
                  <a:gd name="connsiteX31" fmla="*/ 1039686 w 1183169"/>
                  <a:gd name="connsiteY31" fmla="*/ 143393 h 1001199"/>
                  <a:gd name="connsiteX32" fmla="*/ 1183170 w 1183169"/>
                  <a:gd name="connsiteY32" fmla="*/ 489318 h 1001199"/>
                  <a:gd name="connsiteX33" fmla="*/ 1183170 w 1183169"/>
                  <a:gd name="connsiteY33" fmla="*/ 489318 h 100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183169" h="1001199">
                    <a:moveTo>
                      <a:pt x="1183170" y="489318"/>
                    </a:moveTo>
                    <a:cubicBezTo>
                      <a:pt x="1183170" y="566473"/>
                      <a:pt x="1169522" y="642446"/>
                      <a:pt x="1143773" y="713687"/>
                    </a:cubicBezTo>
                    <a:cubicBezTo>
                      <a:pt x="1117843" y="785110"/>
                      <a:pt x="1079629" y="852257"/>
                      <a:pt x="1030224" y="911489"/>
                    </a:cubicBezTo>
                    <a:lnTo>
                      <a:pt x="955616" y="1001200"/>
                    </a:lnTo>
                    <a:lnTo>
                      <a:pt x="750900" y="796392"/>
                    </a:lnTo>
                    <a:lnTo>
                      <a:pt x="763456" y="783837"/>
                    </a:lnTo>
                    <a:cubicBezTo>
                      <a:pt x="799213" y="748079"/>
                      <a:pt x="819230" y="699857"/>
                      <a:pt x="819230" y="649361"/>
                    </a:cubicBezTo>
                    <a:lnTo>
                      <a:pt x="819230" y="647723"/>
                    </a:lnTo>
                    <a:cubicBezTo>
                      <a:pt x="819230" y="604050"/>
                      <a:pt x="783927" y="568748"/>
                      <a:pt x="740254" y="568748"/>
                    </a:cubicBezTo>
                    <a:lnTo>
                      <a:pt x="739072" y="568748"/>
                    </a:lnTo>
                    <a:cubicBezTo>
                      <a:pt x="717417" y="568748"/>
                      <a:pt x="696946" y="577209"/>
                      <a:pt x="681751" y="592404"/>
                    </a:cubicBezTo>
                    <a:cubicBezTo>
                      <a:pt x="670833" y="603322"/>
                      <a:pt x="659915" y="614240"/>
                      <a:pt x="659915" y="614240"/>
                    </a:cubicBezTo>
                    <a:cubicBezTo>
                      <a:pt x="630799" y="599683"/>
                      <a:pt x="605051" y="579666"/>
                      <a:pt x="584124" y="555555"/>
                    </a:cubicBezTo>
                    <a:cubicBezTo>
                      <a:pt x="563198" y="531444"/>
                      <a:pt x="547002" y="503239"/>
                      <a:pt x="536812" y="472304"/>
                    </a:cubicBezTo>
                    <a:lnTo>
                      <a:pt x="519525" y="420897"/>
                    </a:lnTo>
                    <a:cubicBezTo>
                      <a:pt x="508334" y="386960"/>
                      <a:pt x="476489" y="364031"/>
                      <a:pt x="440823" y="364031"/>
                    </a:cubicBezTo>
                    <a:lnTo>
                      <a:pt x="439640" y="364031"/>
                    </a:lnTo>
                    <a:cubicBezTo>
                      <a:pt x="420078" y="364031"/>
                      <a:pt x="401426" y="370400"/>
                      <a:pt x="386414" y="382501"/>
                    </a:cubicBezTo>
                    <a:cubicBezTo>
                      <a:pt x="374768" y="391873"/>
                      <a:pt x="360210" y="403701"/>
                      <a:pt x="346107" y="414801"/>
                    </a:cubicBezTo>
                    <a:cubicBezTo>
                      <a:pt x="313535" y="441005"/>
                      <a:pt x="273319" y="455108"/>
                      <a:pt x="231466" y="455108"/>
                    </a:cubicBezTo>
                    <a:lnTo>
                      <a:pt x="227553" y="455108"/>
                    </a:lnTo>
                    <a:lnTo>
                      <a:pt x="221367" y="455108"/>
                    </a:lnTo>
                    <a:cubicBezTo>
                      <a:pt x="98719" y="455108"/>
                      <a:pt x="0" y="356298"/>
                      <a:pt x="0" y="234378"/>
                    </a:cubicBezTo>
                    <a:cubicBezTo>
                      <a:pt x="0" y="232103"/>
                      <a:pt x="0" y="229828"/>
                      <a:pt x="0" y="227554"/>
                    </a:cubicBezTo>
                    <a:cubicBezTo>
                      <a:pt x="0" y="101903"/>
                      <a:pt x="101903" y="0"/>
                      <a:pt x="227463" y="0"/>
                    </a:cubicBezTo>
                    <a:cubicBezTo>
                      <a:pt x="242475" y="0"/>
                      <a:pt x="257488" y="2548"/>
                      <a:pt x="271863" y="7279"/>
                    </a:cubicBezTo>
                    <a:lnTo>
                      <a:pt x="343559" y="31208"/>
                    </a:lnTo>
                    <a:cubicBezTo>
                      <a:pt x="372220" y="40761"/>
                      <a:pt x="402245" y="45584"/>
                      <a:pt x="432270" y="45584"/>
                    </a:cubicBezTo>
                    <a:cubicBezTo>
                      <a:pt x="462295" y="45584"/>
                      <a:pt x="492320" y="40761"/>
                      <a:pt x="520980" y="31208"/>
                    </a:cubicBezTo>
                    <a:lnTo>
                      <a:pt x="538996" y="25021"/>
                    </a:lnTo>
                    <a:cubicBezTo>
                      <a:pt x="588855" y="8371"/>
                      <a:pt x="641172" y="0"/>
                      <a:pt x="693670" y="0"/>
                    </a:cubicBezTo>
                    <a:cubicBezTo>
                      <a:pt x="828783" y="0"/>
                      <a:pt x="951158" y="54864"/>
                      <a:pt x="1039686" y="143393"/>
                    </a:cubicBezTo>
                    <a:cubicBezTo>
                      <a:pt x="1128397" y="231648"/>
                      <a:pt x="1183170" y="354114"/>
                      <a:pt x="1183170" y="489318"/>
                    </a:cubicBezTo>
                    <a:lnTo>
                      <a:pt x="1183170" y="489318"/>
                    </a:lnTo>
                    <a:close/>
                  </a:path>
                </a:pathLst>
              </a:custGeom>
              <a:solidFill>
                <a:srgbClr val="445469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41" name="Freeform: Shape 148">
                <a:extLst>
                  <a:ext uri="{FF2B5EF4-FFF2-40B4-BE49-F238E27FC236}">
                    <a16:creationId xmlns:a16="http://schemas.microsoft.com/office/drawing/2014/main" id="{BC56C8A0-664C-4BC9-AB93-9C5E68348850}"/>
                  </a:ext>
                </a:extLst>
              </p:cNvPr>
              <p:cNvSpPr/>
              <p:nvPr/>
            </p:nvSpPr>
            <p:spPr>
              <a:xfrm>
                <a:off x="3031076" y="5942790"/>
                <a:ext cx="341194" cy="136568"/>
              </a:xfrm>
              <a:custGeom>
                <a:avLst/>
                <a:gdLst>
                  <a:gd name="connsiteX0" fmla="*/ 335280 w 341194"/>
                  <a:gd name="connsiteY0" fmla="*/ 118826 h 136568"/>
                  <a:gd name="connsiteX1" fmla="*/ 341194 w 341194"/>
                  <a:gd name="connsiteY1" fmla="*/ 136569 h 136568"/>
                  <a:gd name="connsiteX2" fmla="*/ 0 w 341194"/>
                  <a:gd name="connsiteY2" fmla="*/ 136569 h 136568"/>
                  <a:gd name="connsiteX3" fmla="*/ 5914 w 341194"/>
                  <a:gd name="connsiteY3" fmla="*/ 118826 h 136568"/>
                  <a:gd name="connsiteX4" fmla="*/ 69148 w 341194"/>
                  <a:gd name="connsiteY4" fmla="*/ 32755 h 136568"/>
                  <a:gd name="connsiteX5" fmla="*/ 170597 w 341194"/>
                  <a:gd name="connsiteY5" fmla="*/ 0 h 136568"/>
                  <a:gd name="connsiteX6" fmla="*/ 227463 w 341194"/>
                  <a:gd name="connsiteY6" fmla="*/ 9827 h 136568"/>
                  <a:gd name="connsiteX7" fmla="*/ 335280 w 341194"/>
                  <a:gd name="connsiteY7" fmla="*/ 118826 h 136568"/>
                  <a:gd name="connsiteX8" fmla="*/ 335280 w 341194"/>
                  <a:gd name="connsiteY8" fmla="*/ 118826 h 136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1194" h="136568">
                    <a:moveTo>
                      <a:pt x="335280" y="118826"/>
                    </a:moveTo>
                    <a:lnTo>
                      <a:pt x="341194" y="136569"/>
                    </a:lnTo>
                    <a:lnTo>
                      <a:pt x="0" y="136569"/>
                    </a:lnTo>
                    <a:lnTo>
                      <a:pt x="5914" y="118826"/>
                    </a:lnTo>
                    <a:cubicBezTo>
                      <a:pt x="17742" y="83342"/>
                      <a:pt x="40306" y="53772"/>
                      <a:pt x="69148" y="32755"/>
                    </a:cubicBezTo>
                    <a:cubicBezTo>
                      <a:pt x="97991" y="11737"/>
                      <a:pt x="133293" y="0"/>
                      <a:pt x="170597" y="0"/>
                    </a:cubicBezTo>
                    <a:cubicBezTo>
                      <a:pt x="190432" y="0"/>
                      <a:pt x="209539" y="3457"/>
                      <a:pt x="227463" y="9827"/>
                    </a:cubicBezTo>
                    <a:cubicBezTo>
                      <a:pt x="277322" y="26932"/>
                      <a:pt x="317993" y="66783"/>
                      <a:pt x="335280" y="118826"/>
                    </a:cubicBezTo>
                    <a:lnTo>
                      <a:pt x="335280" y="118826"/>
                    </a:lnTo>
                    <a:close/>
                  </a:path>
                </a:pathLst>
              </a:custGeom>
              <a:solidFill>
                <a:srgbClr val="445469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42" name="Freeform: Shape 149">
                <a:extLst>
                  <a:ext uri="{FF2B5EF4-FFF2-40B4-BE49-F238E27FC236}">
                    <a16:creationId xmlns:a16="http://schemas.microsoft.com/office/drawing/2014/main" id="{7BD7FD91-D8DB-4ECC-BB87-995E53CA606F}"/>
                  </a:ext>
                </a:extLst>
              </p:cNvPr>
              <p:cNvSpPr/>
              <p:nvPr/>
            </p:nvSpPr>
            <p:spPr>
              <a:xfrm>
                <a:off x="2485257" y="5077886"/>
                <a:ext cx="773555" cy="1001563"/>
              </a:xfrm>
              <a:custGeom>
                <a:avLst/>
                <a:gdLst>
                  <a:gd name="connsiteX0" fmla="*/ 716417 w 773555"/>
                  <a:gd name="connsiteY0" fmla="*/ 864995 h 1001563"/>
                  <a:gd name="connsiteX1" fmla="*/ 614968 w 773555"/>
                  <a:gd name="connsiteY1" fmla="*/ 897750 h 1001563"/>
                  <a:gd name="connsiteX2" fmla="*/ 551734 w 773555"/>
                  <a:gd name="connsiteY2" fmla="*/ 983822 h 1001563"/>
                  <a:gd name="connsiteX3" fmla="*/ 545820 w 773555"/>
                  <a:gd name="connsiteY3" fmla="*/ 1001564 h 1001563"/>
                  <a:gd name="connsiteX4" fmla="*/ 318357 w 773555"/>
                  <a:gd name="connsiteY4" fmla="*/ 1001564 h 1001563"/>
                  <a:gd name="connsiteX5" fmla="*/ 399607 w 773555"/>
                  <a:gd name="connsiteY5" fmla="*/ 891381 h 1001563"/>
                  <a:gd name="connsiteX6" fmla="*/ 462204 w 773555"/>
                  <a:gd name="connsiteY6" fmla="*/ 846798 h 1001563"/>
                  <a:gd name="connsiteX7" fmla="*/ 500418 w 773555"/>
                  <a:gd name="connsiteY7" fmla="*/ 772645 h 1001563"/>
                  <a:gd name="connsiteX8" fmla="*/ 500418 w 773555"/>
                  <a:gd name="connsiteY8" fmla="*/ 743712 h 1001563"/>
                  <a:gd name="connsiteX9" fmla="*/ 382592 w 773555"/>
                  <a:gd name="connsiteY9" fmla="*/ 769916 h 1001563"/>
                  <a:gd name="connsiteX10" fmla="*/ 344833 w 773555"/>
                  <a:gd name="connsiteY10" fmla="*/ 774010 h 1001563"/>
                  <a:gd name="connsiteX11" fmla="*/ 183790 w 773555"/>
                  <a:gd name="connsiteY11" fmla="*/ 665010 h 1001563"/>
                  <a:gd name="connsiteX12" fmla="*/ 181970 w 773555"/>
                  <a:gd name="connsiteY12" fmla="*/ 660188 h 1001563"/>
                  <a:gd name="connsiteX13" fmla="*/ 195436 w 773555"/>
                  <a:gd name="connsiteY13" fmla="*/ 646722 h 1001563"/>
                  <a:gd name="connsiteX14" fmla="*/ 227554 w 773555"/>
                  <a:gd name="connsiteY14" fmla="*/ 569112 h 1001563"/>
                  <a:gd name="connsiteX15" fmla="*/ 113822 w 773555"/>
                  <a:gd name="connsiteY15" fmla="*/ 569112 h 1001563"/>
                  <a:gd name="connsiteX16" fmla="*/ 91076 w 773555"/>
                  <a:gd name="connsiteY16" fmla="*/ 478036 h 1001563"/>
                  <a:gd name="connsiteX17" fmla="*/ 4822 w 773555"/>
                  <a:gd name="connsiteY17" fmla="*/ 457746 h 1001563"/>
                  <a:gd name="connsiteX18" fmla="*/ 0 w 773555"/>
                  <a:gd name="connsiteY18" fmla="*/ 455198 h 1001563"/>
                  <a:gd name="connsiteX19" fmla="*/ 10463 w 773555"/>
                  <a:gd name="connsiteY19" fmla="*/ 413072 h 1001563"/>
                  <a:gd name="connsiteX20" fmla="*/ 22746 w 773555"/>
                  <a:gd name="connsiteY20" fmla="*/ 313626 h 1001563"/>
                  <a:gd name="connsiteX21" fmla="*/ 22746 w 773555"/>
                  <a:gd name="connsiteY21" fmla="*/ 231284 h 1001563"/>
                  <a:gd name="connsiteX22" fmla="*/ 45493 w 773555"/>
                  <a:gd name="connsiteY22" fmla="*/ 91076 h 1001563"/>
                  <a:gd name="connsiteX23" fmla="*/ 49405 w 773555"/>
                  <a:gd name="connsiteY23" fmla="*/ 91076 h 1001563"/>
                  <a:gd name="connsiteX24" fmla="*/ 164046 w 773555"/>
                  <a:gd name="connsiteY24" fmla="*/ 50770 h 1001563"/>
                  <a:gd name="connsiteX25" fmla="*/ 204352 w 773555"/>
                  <a:gd name="connsiteY25" fmla="*/ 18470 h 1001563"/>
                  <a:gd name="connsiteX26" fmla="*/ 257579 w 773555"/>
                  <a:gd name="connsiteY26" fmla="*/ 0 h 1001563"/>
                  <a:gd name="connsiteX27" fmla="*/ 258762 w 773555"/>
                  <a:gd name="connsiteY27" fmla="*/ 0 h 1001563"/>
                  <a:gd name="connsiteX28" fmla="*/ 337464 w 773555"/>
                  <a:gd name="connsiteY28" fmla="*/ 56866 h 1001563"/>
                  <a:gd name="connsiteX29" fmla="*/ 354751 w 773555"/>
                  <a:gd name="connsiteY29" fmla="*/ 108272 h 1001563"/>
                  <a:gd name="connsiteX30" fmla="*/ 402063 w 773555"/>
                  <a:gd name="connsiteY30" fmla="*/ 191523 h 1001563"/>
                  <a:gd name="connsiteX31" fmla="*/ 477854 w 773555"/>
                  <a:gd name="connsiteY31" fmla="*/ 250209 h 1001563"/>
                  <a:gd name="connsiteX32" fmla="*/ 499690 w 773555"/>
                  <a:gd name="connsiteY32" fmla="*/ 228373 h 1001563"/>
                  <a:gd name="connsiteX33" fmla="*/ 557011 w 773555"/>
                  <a:gd name="connsiteY33" fmla="*/ 204716 h 1001563"/>
                  <a:gd name="connsiteX34" fmla="*/ 558194 w 773555"/>
                  <a:gd name="connsiteY34" fmla="*/ 204716 h 1001563"/>
                  <a:gd name="connsiteX35" fmla="*/ 637168 w 773555"/>
                  <a:gd name="connsiteY35" fmla="*/ 283691 h 1001563"/>
                  <a:gd name="connsiteX36" fmla="*/ 637168 w 773555"/>
                  <a:gd name="connsiteY36" fmla="*/ 285329 h 1001563"/>
                  <a:gd name="connsiteX37" fmla="*/ 581395 w 773555"/>
                  <a:gd name="connsiteY37" fmla="*/ 419805 h 1001563"/>
                  <a:gd name="connsiteX38" fmla="*/ 568839 w 773555"/>
                  <a:gd name="connsiteY38" fmla="*/ 432361 h 1001563"/>
                  <a:gd name="connsiteX39" fmla="*/ 773555 w 773555"/>
                  <a:gd name="connsiteY39" fmla="*/ 637169 h 1001563"/>
                  <a:gd name="connsiteX40" fmla="*/ 773555 w 773555"/>
                  <a:gd name="connsiteY40" fmla="*/ 874276 h 1001563"/>
                  <a:gd name="connsiteX41" fmla="*/ 773555 w 773555"/>
                  <a:gd name="connsiteY41" fmla="*/ 874549 h 1001563"/>
                  <a:gd name="connsiteX42" fmla="*/ 716417 w 773555"/>
                  <a:gd name="connsiteY42" fmla="*/ 864995 h 1001563"/>
                  <a:gd name="connsiteX43" fmla="*/ 716417 w 773555"/>
                  <a:gd name="connsiteY43" fmla="*/ 864995 h 100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73555" h="1001563">
                    <a:moveTo>
                      <a:pt x="716417" y="864995"/>
                    </a:moveTo>
                    <a:cubicBezTo>
                      <a:pt x="679113" y="864995"/>
                      <a:pt x="643811" y="876823"/>
                      <a:pt x="614968" y="897750"/>
                    </a:cubicBezTo>
                    <a:cubicBezTo>
                      <a:pt x="586126" y="918676"/>
                      <a:pt x="563562" y="948247"/>
                      <a:pt x="551734" y="983822"/>
                    </a:cubicBezTo>
                    <a:lnTo>
                      <a:pt x="545820" y="1001564"/>
                    </a:lnTo>
                    <a:lnTo>
                      <a:pt x="318357" y="1001564"/>
                    </a:lnTo>
                    <a:cubicBezTo>
                      <a:pt x="333187" y="957163"/>
                      <a:pt x="361575" y="918767"/>
                      <a:pt x="399607" y="891381"/>
                    </a:cubicBezTo>
                    <a:lnTo>
                      <a:pt x="462204" y="846798"/>
                    </a:lnTo>
                    <a:cubicBezTo>
                      <a:pt x="486315" y="829693"/>
                      <a:pt x="500418" y="801943"/>
                      <a:pt x="500418" y="772645"/>
                    </a:cubicBezTo>
                    <a:lnTo>
                      <a:pt x="500418" y="743712"/>
                    </a:lnTo>
                    <a:lnTo>
                      <a:pt x="382592" y="769916"/>
                    </a:lnTo>
                    <a:cubicBezTo>
                      <a:pt x="370036" y="772645"/>
                      <a:pt x="357572" y="774010"/>
                      <a:pt x="344833" y="774010"/>
                    </a:cubicBezTo>
                    <a:cubicBezTo>
                      <a:pt x="273865" y="774010"/>
                      <a:pt x="210176" y="730792"/>
                      <a:pt x="183790" y="665010"/>
                    </a:cubicBezTo>
                    <a:lnTo>
                      <a:pt x="181970" y="660188"/>
                    </a:lnTo>
                    <a:lnTo>
                      <a:pt x="195436" y="646722"/>
                    </a:lnTo>
                    <a:cubicBezTo>
                      <a:pt x="215908" y="626251"/>
                      <a:pt x="227554" y="598227"/>
                      <a:pt x="227554" y="569112"/>
                    </a:cubicBezTo>
                    <a:lnTo>
                      <a:pt x="113822" y="569112"/>
                    </a:lnTo>
                    <a:lnTo>
                      <a:pt x="91076" y="478036"/>
                    </a:lnTo>
                    <a:cubicBezTo>
                      <a:pt x="61051" y="478036"/>
                      <a:pt x="31663" y="470939"/>
                      <a:pt x="4822" y="457746"/>
                    </a:cubicBezTo>
                    <a:lnTo>
                      <a:pt x="0" y="455198"/>
                    </a:lnTo>
                    <a:lnTo>
                      <a:pt x="10463" y="413072"/>
                    </a:lnTo>
                    <a:cubicBezTo>
                      <a:pt x="18652" y="380500"/>
                      <a:pt x="22746" y="347290"/>
                      <a:pt x="22746" y="313626"/>
                    </a:cubicBezTo>
                    <a:lnTo>
                      <a:pt x="22746" y="231284"/>
                    </a:lnTo>
                    <a:cubicBezTo>
                      <a:pt x="22746" y="183699"/>
                      <a:pt x="30480" y="136387"/>
                      <a:pt x="45493" y="91076"/>
                    </a:cubicBezTo>
                    <a:lnTo>
                      <a:pt x="49405" y="91076"/>
                    </a:lnTo>
                    <a:cubicBezTo>
                      <a:pt x="91258" y="91076"/>
                      <a:pt x="131564" y="76973"/>
                      <a:pt x="164046" y="50770"/>
                    </a:cubicBezTo>
                    <a:cubicBezTo>
                      <a:pt x="178149" y="39579"/>
                      <a:pt x="192706" y="27750"/>
                      <a:pt x="204352" y="18470"/>
                    </a:cubicBezTo>
                    <a:cubicBezTo>
                      <a:pt x="219365" y="6369"/>
                      <a:pt x="238017" y="0"/>
                      <a:pt x="257579" y="0"/>
                    </a:cubicBezTo>
                    <a:lnTo>
                      <a:pt x="258762" y="0"/>
                    </a:lnTo>
                    <a:cubicBezTo>
                      <a:pt x="294519" y="0"/>
                      <a:pt x="326363" y="23019"/>
                      <a:pt x="337464" y="56866"/>
                    </a:cubicBezTo>
                    <a:lnTo>
                      <a:pt x="354751" y="108272"/>
                    </a:lnTo>
                    <a:cubicBezTo>
                      <a:pt x="365032" y="139207"/>
                      <a:pt x="381137" y="167413"/>
                      <a:pt x="402063" y="191523"/>
                    </a:cubicBezTo>
                    <a:cubicBezTo>
                      <a:pt x="422990" y="215635"/>
                      <a:pt x="448738" y="235651"/>
                      <a:pt x="477854" y="250209"/>
                    </a:cubicBezTo>
                    <a:cubicBezTo>
                      <a:pt x="477854" y="250209"/>
                      <a:pt x="488772" y="239291"/>
                      <a:pt x="499690" y="228373"/>
                    </a:cubicBezTo>
                    <a:cubicBezTo>
                      <a:pt x="514976" y="213087"/>
                      <a:pt x="535447" y="204716"/>
                      <a:pt x="557011" y="204716"/>
                    </a:cubicBezTo>
                    <a:lnTo>
                      <a:pt x="558194" y="204716"/>
                    </a:lnTo>
                    <a:cubicBezTo>
                      <a:pt x="601866" y="204716"/>
                      <a:pt x="637168" y="240019"/>
                      <a:pt x="637168" y="283691"/>
                    </a:cubicBezTo>
                    <a:lnTo>
                      <a:pt x="637168" y="285329"/>
                    </a:lnTo>
                    <a:cubicBezTo>
                      <a:pt x="637168" y="335826"/>
                      <a:pt x="617152" y="384139"/>
                      <a:pt x="581395" y="419805"/>
                    </a:cubicBezTo>
                    <a:lnTo>
                      <a:pt x="568839" y="432361"/>
                    </a:lnTo>
                    <a:lnTo>
                      <a:pt x="773555" y="637169"/>
                    </a:lnTo>
                    <a:lnTo>
                      <a:pt x="773555" y="874276"/>
                    </a:lnTo>
                    <a:lnTo>
                      <a:pt x="773555" y="874549"/>
                    </a:lnTo>
                    <a:cubicBezTo>
                      <a:pt x="755358" y="868362"/>
                      <a:pt x="736251" y="864995"/>
                      <a:pt x="716417" y="864995"/>
                    </a:cubicBezTo>
                    <a:lnTo>
                      <a:pt x="716417" y="864995"/>
                    </a:lnTo>
                    <a:close/>
                  </a:path>
                </a:pathLst>
              </a:custGeom>
              <a:solidFill>
                <a:srgbClr val="445469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43" name="Freeform: Shape 150">
                <a:extLst>
                  <a:ext uri="{FF2B5EF4-FFF2-40B4-BE49-F238E27FC236}">
                    <a16:creationId xmlns:a16="http://schemas.microsoft.com/office/drawing/2014/main" id="{D1F4099F-0A9D-4569-90F6-9EA754DC862E}"/>
                  </a:ext>
                </a:extLst>
              </p:cNvPr>
              <p:cNvSpPr/>
              <p:nvPr/>
            </p:nvSpPr>
            <p:spPr>
              <a:xfrm>
                <a:off x="2121044" y="5442190"/>
                <a:ext cx="477944" cy="637259"/>
              </a:xfrm>
              <a:custGeom>
                <a:avLst/>
                <a:gdLst>
                  <a:gd name="connsiteX0" fmla="*/ 477854 w 477944"/>
                  <a:gd name="connsiteY0" fmla="*/ 432361 h 637259"/>
                  <a:gd name="connsiteX1" fmla="*/ 477854 w 477944"/>
                  <a:gd name="connsiteY1" fmla="*/ 568930 h 637259"/>
                  <a:gd name="connsiteX2" fmla="*/ 402791 w 477944"/>
                  <a:gd name="connsiteY2" fmla="*/ 625158 h 637259"/>
                  <a:gd name="connsiteX3" fmla="*/ 366852 w 477944"/>
                  <a:gd name="connsiteY3" fmla="*/ 637260 h 637259"/>
                  <a:gd name="connsiteX4" fmla="*/ 332733 w 477944"/>
                  <a:gd name="connsiteY4" fmla="*/ 623157 h 637259"/>
                  <a:gd name="connsiteX5" fmla="*/ 318630 w 477944"/>
                  <a:gd name="connsiteY5" fmla="*/ 589037 h 637259"/>
                  <a:gd name="connsiteX6" fmla="*/ 332733 w 477944"/>
                  <a:gd name="connsiteY6" fmla="*/ 554918 h 637259"/>
                  <a:gd name="connsiteX7" fmla="*/ 350020 w 477944"/>
                  <a:gd name="connsiteY7" fmla="*/ 537631 h 637259"/>
                  <a:gd name="connsiteX8" fmla="*/ 364122 w 477944"/>
                  <a:gd name="connsiteY8" fmla="*/ 503511 h 637259"/>
                  <a:gd name="connsiteX9" fmla="*/ 350020 w 477944"/>
                  <a:gd name="connsiteY9" fmla="*/ 469392 h 637259"/>
                  <a:gd name="connsiteX10" fmla="*/ 315900 w 477944"/>
                  <a:gd name="connsiteY10" fmla="*/ 455289 h 637259"/>
                  <a:gd name="connsiteX11" fmla="*/ 312716 w 477944"/>
                  <a:gd name="connsiteY11" fmla="*/ 455289 h 637259"/>
                  <a:gd name="connsiteX12" fmla="*/ 282691 w 477944"/>
                  <a:gd name="connsiteY12" fmla="*/ 465753 h 637259"/>
                  <a:gd name="connsiteX13" fmla="*/ 206263 w 477944"/>
                  <a:gd name="connsiteY13" fmla="*/ 526985 h 637259"/>
                  <a:gd name="connsiteX14" fmla="*/ 152764 w 477944"/>
                  <a:gd name="connsiteY14" fmla="*/ 536539 h 637259"/>
                  <a:gd name="connsiteX15" fmla="*/ 113822 w 477944"/>
                  <a:gd name="connsiteY15" fmla="*/ 482585 h 637259"/>
                  <a:gd name="connsiteX16" fmla="*/ 135204 w 477944"/>
                  <a:gd name="connsiteY16" fmla="*/ 438184 h 637259"/>
                  <a:gd name="connsiteX17" fmla="*/ 210267 w 477944"/>
                  <a:gd name="connsiteY17" fmla="*/ 378134 h 637259"/>
                  <a:gd name="connsiteX18" fmla="*/ 227554 w 477944"/>
                  <a:gd name="connsiteY18" fmla="*/ 342195 h 637259"/>
                  <a:gd name="connsiteX19" fmla="*/ 213906 w 477944"/>
                  <a:gd name="connsiteY19" fmla="*/ 309622 h 637259"/>
                  <a:gd name="connsiteX20" fmla="*/ 181333 w 477944"/>
                  <a:gd name="connsiteY20" fmla="*/ 295974 h 637259"/>
                  <a:gd name="connsiteX21" fmla="*/ 45493 w 477944"/>
                  <a:gd name="connsiteY21" fmla="*/ 295974 h 637259"/>
                  <a:gd name="connsiteX22" fmla="*/ 0 w 477944"/>
                  <a:gd name="connsiteY22" fmla="*/ 250482 h 637259"/>
                  <a:gd name="connsiteX23" fmla="*/ 13466 w 477944"/>
                  <a:gd name="connsiteY23" fmla="*/ 218364 h 637259"/>
                  <a:gd name="connsiteX24" fmla="*/ 45584 w 477944"/>
                  <a:gd name="connsiteY24" fmla="*/ 204898 h 637259"/>
                  <a:gd name="connsiteX25" fmla="*/ 185519 w 477944"/>
                  <a:gd name="connsiteY25" fmla="*/ 204898 h 637259"/>
                  <a:gd name="connsiteX26" fmla="*/ 227645 w 477944"/>
                  <a:gd name="connsiteY26" fmla="*/ 162772 h 637259"/>
                  <a:gd name="connsiteX27" fmla="*/ 204443 w 477944"/>
                  <a:gd name="connsiteY27" fmla="*/ 125013 h 637259"/>
                  <a:gd name="connsiteX28" fmla="*/ 168686 w 477944"/>
                  <a:gd name="connsiteY28" fmla="*/ 106998 h 637259"/>
                  <a:gd name="connsiteX29" fmla="*/ 136569 w 477944"/>
                  <a:gd name="connsiteY29" fmla="*/ 55319 h 637259"/>
                  <a:gd name="connsiteX30" fmla="*/ 152764 w 477944"/>
                  <a:gd name="connsiteY30" fmla="*/ 16195 h 637259"/>
                  <a:gd name="connsiteX31" fmla="*/ 191888 w 477944"/>
                  <a:gd name="connsiteY31" fmla="*/ 0 h 637259"/>
                  <a:gd name="connsiteX32" fmla="*/ 216454 w 477944"/>
                  <a:gd name="connsiteY32" fmla="*/ 5914 h 637259"/>
                  <a:gd name="connsiteX33" fmla="*/ 295884 w 477944"/>
                  <a:gd name="connsiteY33" fmla="*/ 45493 h 637259"/>
                  <a:gd name="connsiteX34" fmla="*/ 295884 w 477944"/>
                  <a:gd name="connsiteY34" fmla="*/ 227554 h 637259"/>
                  <a:gd name="connsiteX35" fmla="*/ 326819 w 477944"/>
                  <a:gd name="connsiteY35" fmla="*/ 295792 h 637259"/>
                  <a:gd name="connsiteX36" fmla="*/ 386869 w 477944"/>
                  <a:gd name="connsiteY36" fmla="*/ 318539 h 637259"/>
                  <a:gd name="connsiteX37" fmla="*/ 451286 w 477944"/>
                  <a:gd name="connsiteY37" fmla="*/ 345197 h 637259"/>
                  <a:gd name="connsiteX38" fmla="*/ 477945 w 477944"/>
                  <a:gd name="connsiteY38" fmla="*/ 409615 h 637259"/>
                  <a:gd name="connsiteX39" fmla="*/ 477945 w 477944"/>
                  <a:gd name="connsiteY39" fmla="*/ 432361 h 6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77944" h="637259">
                    <a:moveTo>
                      <a:pt x="477854" y="432361"/>
                    </a:moveTo>
                    <a:lnTo>
                      <a:pt x="477854" y="568930"/>
                    </a:lnTo>
                    <a:lnTo>
                      <a:pt x="402791" y="625158"/>
                    </a:lnTo>
                    <a:cubicBezTo>
                      <a:pt x="392510" y="633165"/>
                      <a:pt x="379772" y="637260"/>
                      <a:pt x="366852" y="637260"/>
                    </a:cubicBezTo>
                    <a:cubicBezTo>
                      <a:pt x="353659" y="637260"/>
                      <a:pt x="341376" y="631800"/>
                      <a:pt x="332733" y="623157"/>
                    </a:cubicBezTo>
                    <a:cubicBezTo>
                      <a:pt x="324089" y="614513"/>
                      <a:pt x="318630" y="602230"/>
                      <a:pt x="318630" y="589037"/>
                    </a:cubicBezTo>
                    <a:cubicBezTo>
                      <a:pt x="318630" y="576300"/>
                      <a:pt x="323634" y="564016"/>
                      <a:pt x="332733" y="554918"/>
                    </a:cubicBezTo>
                    <a:lnTo>
                      <a:pt x="350020" y="537631"/>
                    </a:lnTo>
                    <a:cubicBezTo>
                      <a:pt x="359118" y="528532"/>
                      <a:pt x="364122" y="516249"/>
                      <a:pt x="364122" y="503511"/>
                    </a:cubicBezTo>
                    <a:cubicBezTo>
                      <a:pt x="364122" y="490318"/>
                      <a:pt x="358663" y="478036"/>
                      <a:pt x="350020" y="469392"/>
                    </a:cubicBezTo>
                    <a:cubicBezTo>
                      <a:pt x="341376" y="460748"/>
                      <a:pt x="329093" y="455289"/>
                      <a:pt x="315900" y="455289"/>
                    </a:cubicBezTo>
                    <a:lnTo>
                      <a:pt x="312716" y="455289"/>
                    </a:lnTo>
                    <a:cubicBezTo>
                      <a:pt x="301798" y="455289"/>
                      <a:pt x="291334" y="458929"/>
                      <a:pt x="282691" y="465753"/>
                    </a:cubicBezTo>
                    <a:lnTo>
                      <a:pt x="206263" y="526985"/>
                    </a:lnTo>
                    <a:cubicBezTo>
                      <a:pt x="191251" y="539087"/>
                      <a:pt x="170961" y="542726"/>
                      <a:pt x="152764" y="536539"/>
                    </a:cubicBezTo>
                    <a:cubicBezTo>
                      <a:pt x="129563" y="528805"/>
                      <a:pt x="113822" y="507151"/>
                      <a:pt x="113822" y="482585"/>
                    </a:cubicBezTo>
                    <a:cubicBezTo>
                      <a:pt x="113822" y="465298"/>
                      <a:pt x="121556" y="448920"/>
                      <a:pt x="135204" y="438184"/>
                    </a:cubicBezTo>
                    <a:lnTo>
                      <a:pt x="210267" y="378134"/>
                    </a:lnTo>
                    <a:cubicBezTo>
                      <a:pt x="221185" y="369217"/>
                      <a:pt x="227554" y="356025"/>
                      <a:pt x="227554" y="342195"/>
                    </a:cubicBezTo>
                    <a:cubicBezTo>
                      <a:pt x="227554" y="329457"/>
                      <a:pt x="222276" y="317811"/>
                      <a:pt x="213906" y="309622"/>
                    </a:cubicBezTo>
                    <a:cubicBezTo>
                      <a:pt x="205717" y="301161"/>
                      <a:pt x="194071" y="295974"/>
                      <a:pt x="181333" y="295974"/>
                    </a:cubicBezTo>
                    <a:lnTo>
                      <a:pt x="45493" y="295974"/>
                    </a:lnTo>
                    <a:cubicBezTo>
                      <a:pt x="20472" y="295974"/>
                      <a:pt x="0" y="275503"/>
                      <a:pt x="0" y="250482"/>
                    </a:cubicBezTo>
                    <a:cubicBezTo>
                      <a:pt x="0" y="237926"/>
                      <a:pt x="5004" y="226553"/>
                      <a:pt x="13466" y="218364"/>
                    </a:cubicBezTo>
                    <a:cubicBezTo>
                      <a:pt x="21654" y="209903"/>
                      <a:pt x="33028" y="204898"/>
                      <a:pt x="45584" y="204898"/>
                    </a:cubicBezTo>
                    <a:lnTo>
                      <a:pt x="185519" y="204898"/>
                    </a:lnTo>
                    <a:cubicBezTo>
                      <a:pt x="208720" y="204898"/>
                      <a:pt x="227645" y="185974"/>
                      <a:pt x="227645" y="162772"/>
                    </a:cubicBezTo>
                    <a:cubicBezTo>
                      <a:pt x="227645" y="146577"/>
                      <a:pt x="218546" y="132019"/>
                      <a:pt x="204443" y="125013"/>
                    </a:cubicBezTo>
                    <a:lnTo>
                      <a:pt x="168686" y="106998"/>
                    </a:lnTo>
                    <a:cubicBezTo>
                      <a:pt x="148852" y="97172"/>
                      <a:pt x="136569" y="77155"/>
                      <a:pt x="136569" y="55319"/>
                    </a:cubicBezTo>
                    <a:cubicBezTo>
                      <a:pt x="136569" y="40033"/>
                      <a:pt x="142756" y="26204"/>
                      <a:pt x="152764" y="16195"/>
                    </a:cubicBezTo>
                    <a:cubicBezTo>
                      <a:pt x="162772" y="6187"/>
                      <a:pt x="176693" y="0"/>
                      <a:pt x="191888" y="0"/>
                    </a:cubicBezTo>
                    <a:cubicBezTo>
                      <a:pt x="200349" y="0"/>
                      <a:pt x="208993" y="2092"/>
                      <a:pt x="216454" y="5914"/>
                    </a:cubicBezTo>
                    <a:lnTo>
                      <a:pt x="295884" y="45493"/>
                    </a:lnTo>
                    <a:lnTo>
                      <a:pt x="295884" y="227554"/>
                    </a:lnTo>
                    <a:cubicBezTo>
                      <a:pt x="295884" y="254849"/>
                      <a:pt x="307985" y="279233"/>
                      <a:pt x="326819" y="295792"/>
                    </a:cubicBezTo>
                    <a:cubicBezTo>
                      <a:pt x="343014" y="309895"/>
                      <a:pt x="363940" y="318539"/>
                      <a:pt x="386869" y="318539"/>
                    </a:cubicBezTo>
                    <a:cubicBezTo>
                      <a:pt x="411890" y="318539"/>
                      <a:pt x="434636" y="328820"/>
                      <a:pt x="451286" y="345197"/>
                    </a:cubicBezTo>
                    <a:cubicBezTo>
                      <a:pt x="467663" y="361848"/>
                      <a:pt x="477945" y="384594"/>
                      <a:pt x="477945" y="409615"/>
                    </a:cubicBezTo>
                    <a:lnTo>
                      <a:pt x="477945" y="432361"/>
                    </a:lnTo>
                    <a:close/>
                  </a:path>
                </a:pathLst>
              </a:custGeom>
              <a:solidFill>
                <a:srgbClr val="445469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44" name="Freeform: Shape 151">
                <a:extLst>
                  <a:ext uri="{FF2B5EF4-FFF2-40B4-BE49-F238E27FC236}">
                    <a16:creationId xmlns:a16="http://schemas.microsoft.com/office/drawing/2014/main" id="{2B0E0935-6E7F-4E7D-842C-56E8142871CD}"/>
                  </a:ext>
                </a:extLst>
              </p:cNvPr>
              <p:cNvSpPr/>
              <p:nvPr/>
            </p:nvSpPr>
            <p:spPr>
              <a:xfrm>
                <a:off x="2583248" y="5289517"/>
                <a:ext cx="139571" cy="150216"/>
              </a:xfrm>
              <a:custGeom>
                <a:avLst/>
                <a:gdLst>
                  <a:gd name="connsiteX0" fmla="*/ 122648 w 139571"/>
                  <a:gd name="connsiteY0" fmla="*/ 32209 h 150216"/>
                  <a:gd name="connsiteX1" fmla="*/ 90530 w 139571"/>
                  <a:gd name="connsiteY1" fmla="*/ 0 h 150216"/>
                  <a:gd name="connsiteX2" fmla="*/ 0 w 139571"/>
                  <a:gd name="connsiteY2" fmla="*/ 90621 h 150216"/>
                  <a:gd name="connsiteX3" fmla="*/ 119190 w 139571"/>
                  <a:gd name="connsiteY3" fmla="*/ 150216 h 150216"/>
                  <a:gd name="connsiteX4" fmla="*/ 139571 w 139571"/>
                  <a:gd name="connsiteY4" fmla="*/ 109546 h 150216"/>
                  <a:gd name="connsiteX5" fmla="*/ 76791 w 139571"/>
                  <a:gd name="connsiteY5" fmla="*/ 78156 h 150216"/>
                  <a:gd name="connsiteX6" fmla="*/ 122648 w 139571"/>
                  <a:gd name="connsiteY6" fmla="*/ 32209 h 15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571" h="150216">
                    <a:moveTo>
                      <a:pt x="122648" y="32209"/>
                    </a:moveTo>
                    <a:lnTo>
                      <a:pt x="90530" y="0"/>
                    </a:lnTo>
                    <a:lnTo>
                      <a:pt x="0" y="90621"/>
                    </a:lnTo>
                    <a:lnTo>
                      <a:pt x="119190" y="150216"/>
                    </a:lnTo>
                    <a:lnTo>
                      <a:pt x="139571" y="109546"/>
                    </a:lnTo>
                    <a:lnTo>
                      <a:pt x="76791" y="78156"/>
                    </a:lnTo>
                    <a:lnTo>
                      <a:pt x="122648" y="32209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45" name="Freeform: Shape 152">
                <a:extLst>
                  <a:ext uri="{FF2B5EF4-FFF2-40B4-BE49-F238E27FC236}">
                    <a16:creationId xmlns:a16="http://schemas.microsoft.com/office/drawing/2014/main" id="{08F5A0AD-F580-4392-8DF2-3F7B4786F7F8}"/>
                  </a:ext>
                </a:extLst>
              </p:cNvPr>
              <p:cNvSpPr/>
              <p:nvPr/>
            </p:nvSpPr>
            <p:spPr>
              <a:xfrm>
                <a:off x="2280358" y="4691108"/>
                <a:ext cx="1228389" cy="1410905"/>
              </a:xfrm>
              <a:custGeom>
                <a:avLst/>
                <a:gdLst>
                  <a:gd name="connsiteX0" fmla="*/ 1000927 w 1228389"/>
                  <a:gd name="connsiteY0" fmla="*/ 1246405 h 1410905"/>
                  <a:gd name="connsiteX1" fmla="*/ 1000927 w 1228389"/>
                  <a:gd name="connsiteY1" fmla="*/ 1032408 h 1410905"/>
                  <a:gd name="connsiteX2" fmla="*/ 1070348 w 1228389"/>
                  <a:gd name="connsiteY2" fmla="*/ 949065 h 1410905"/>
                  <a:gd name="connsiteX3" fmla="*/ 1228390 w 1228389"/>
                  <a:gd name="connsiteY3" fmla="*/ 512337 h 1410905"/>
                  <a:gd name="connsiteX4" fmla="*/ 716325 w 1228389"/>
                  <a:gd name="connsiteY4" fmla="*/ 0 h 1410905"/>
                  <a:gd name="connsiteX5" fmla="*/ 554372 w 1228389"/>
                  <a:gd name="connsiteY5" fmla="*/ 26295 h 1410905"/>
                  <a:gd name="connsiteX6" fmla="*/ 536357 w 1228389"/>
                  <a:gd name="connsiteY6" fmla="*/ 32300 h 1410905"/>
                  <a:gd name="connsiteX7" fmla="*/ 373403 w 1228389"/>
                  <a:gd name="connsiteY7" fmla="*/ 32300 h 1410905"/>
                  <a:gd name="connsiteX8" fmla="*/ 301707 w 1228389"/>
                  <a:gd name="connsiteY8" fmla="*/ 8371 h 1410905"/>
                  <a:gd name="connsiteX9" fmla="*/ 250209 w 1228389"/>
                  <a:gd name="connsiteY9" fmla="*/ 0 h 1410905"/>
                  <a:gd name="connsiteX10" fmla="*/ 0 w 1228389"/>
                  <a:gd name="connsiteY10" fmla="*/ 250300 h 1410905"/>
                  <a:gd name="connsiteX11" fmla="*/ 0 w 1228389"/>
                  <a:gd name="connsiteY11" fmla="*/ 257124 h 1410905"/>
                  <a:gd name="connsiteX12" fmla="*/ 220366 w 1228389"/>
                  <a:gd name="connsiteY12" fmla="*/ 499417 h 1410905"/>
                  <a:gd name="connsiteX13" fmla="*/ 204716 w 1228389"/>
                  <a:gd name="connsiteY13" fmla="*/ 618062 h 1410905"/>
                  <a:gd name="connsiteX14" fmla="*/ 204716 w 1228389"/>
                  <a:gd name="connsiteY14" fmla="*/ 700494 h 1410905"/>
                  <a:gd name="connsiteX15" fmla="*/ 193161 w 1228389"/>
                  <a:gd name="connsiteY15" fmla="*/ 794300 h 1410905"/>
                  <a:gd name="connsiteX16" fmla="*/ 178240 w 1228389"/>
                  <a:gd name="connsiteY16" fmla="*/ 854168 h 1410905"/>
                  <a:gd name="connsiteX17" fmla="*/ 199348 w 1228389"/>
                  <a:gd name="connsiteY17" fmla="*/ 864722 h 1410905"/>
                  <a:gd name="connsiteX18" fmla="*/ 277777 w 1228389"/>
                  <a:gd name="connsiteY18" fmla="*/ 886741 h 1410905"/>
                  <a:gd name="connsiteX19" fmla="*/ 300706 w 1228389"/>
                  <a:gd name="connsiteY19" fmla="*/ 978545 h 1410905"/>
                  <a:gd name="connsiteX20" fmla="*/ 406430 w 1228389"/>
                  <a:gd name="connsiteY20" fmla="*/ 978545 h 1410905"/>
                  <a:gd name="connsiteX21" fmla="*/ 383957 w 1228389"/>
                  <a:gd name="connsiteY21" fmla="*/ 1017395 h 1410905"/>
                  <a:gd name="connsiteX22" fmla="*/ 360028 w 1228389"/>
                  <a:gd name="connsiteY22" fmla="*/ 1041324 h 1410905"/>
                  <a:gd name="connsiteX23" fmla="*/ 367489 w 1228389"/>
                  <a:gd name="connsiteY23" fmla="*/ 1059885 h 1410905"/>
                  <a:gd name="connsiteX24" fmla="*/ 549641 w 1228389"/>
                  <a:gd name="connsiteY24" fmla="*/ 1183261 h 1410905"/>
                  <a:gd name="connsiteX25" fmla="*/ 592222 w 1228389"/>
                  <a:gd name="connsiteY25" fmla="*/ 1178621 h 1410905"/>
                  <a:gd name="connsiteX26" fmla="*/ 682479 w 1228389"/>
                  <a:gd name="connsiteY26" fmla="*/ 1158604 h 1410905"/>
                  <a:gd name="connsiteX27" fmla="*/ 682479 w 1228389"/>
                  <a:gd name="connsiteY27" fmla="*/ 1159241 h 1410905"/>
                  <a:gd name="connsiteX28" fmla="*/ 653910 w 1228389"/>
                  <a:gd name="connsiteY28" fmla="*/ 1214833 h 1410905"/>
                  <a:gd name="connsiteX29" fmla="*/ 591312 w 1228389"/>
                  <a:gd name="connsiteY29" fmla="*/ 1259598 h 1410905"/>
                  <a:gd name="connsiteX30" fmla="*/ 501692 w 1228389"/>
                  <a:gd name="connsiteY30" fmla="*/ 1380972 h 1410905"/>
                  <a:gd name="connsiteX31" fmla="*/ 491683 w 1228389"/>
                  <a:gd name="connsiteY31" fmla="*/ 1410906 h 1410905"/>
                  <a:gd name="connsiteX32" fmla="*/ 1123484 w 1228389"/>
                  <a:gd name="connsiteY32" fmla="*/ 1410906 h 1410905"/>
                  <a:gd name="connsiteX33" fmla="*/ 1107561 w 1228389"/>
                  <a:gd name="connsiteY33" fmla="*/ 1363139 h 1410905"/>
                  <a:gd name="connsiteX34" fmla="*/ 1000927 w 1228389"/>
                  <a:gd name="connsiteY34" fmla="*/ 1246405 h 1410905"/>
                  <a:gd name="connsiteX35" fmla="*/ 1000927 w 1228389"/>
                  <a:gd name="connsiteY35" fmla="*/ 1246405 h 1410905"/>
                  <a:gd name="connsiteX36" fmla="*/ 45583 w 1228389"/>
                  <a:gd name="connsiteY36" fmla="*/ 257215 h 1410905"/>
                  <a:gd name="connsiteX37" fmla="*/ 45583 w 1228389"/>
                  <a:gd name="connsiteY37" fmla="*/ 250391 h 1410905"/>
                  <a:gd name="connsiteX38" fmla="*/ 250300 w 1228389"/>
                  <a:gd name="connsiteY38" fmla="*/ 45584 h 1410905"/>
                  <a:gd name="connsiteX39" fmla="*/ 287422 w 1228389"/>
                  <a:gd name="connsiteY39" fmla="*/ 51680 h 1410905"/>
                  <a:gd name="connsiteX40" fmla="*/ 359118 w 1228389"/>
                  <a:gd name="connsiteY40" fmla="*/ 75609 h 1410905"/>
                  <a:gd name="connsiteX41" fmla="*/ 550824 w 1228389"/>
                  <a:gd name="connsiteY41" fmla="*/ 75609 h 1410905"/>
                  <a:gd name="connsiteX42" fmla="*/ 568839 w 1228389"/>
                  <a:gd name="connsiteY42" fmla="*/ 69604 h 1410905"/>
                  <a:gd name="connsiteX43" fmla="*/ 716416 w 1228389"/>
                  <a:gd name="connsiteY43" fmla="*/ 45675 h 1410905"/>
                  <a:gd name="connsiteX44" fmla="*/ 1182988 w 1228389"/>
                  <a:gd name="connsiteY44" fmla="*/ 512428 h 1410905"/>
                  <a:gd name="connsiteX45" fmla="*/ 1035501 w 1228389"/>
                  <a:gd name="connsiteY45" fmla="*/ 919950 h 1410905"/>
                  <a:gd name="connsiteX46" fmla="*/ 976725 w 1228389"/>
                  <a:gd name="connsiteY46" fmla="*/ 990555 h 1410905"/>
                  <a:gd name="connsiteX47" fmla="*/ 805673 w 1228389"/>
                  <a:gd name="connsiteY47" fmla="*/ 819412 h 1410905"/>
                  <a:gd name="connsiteX48" fmla="*/ 864631 w 1228389"/>
                  <a:gd name="connsiteY48" fmla="*/ 670833 h 1410905"/>
                  <a:gd name="connsiteX49" fmla="*/ 834879 w 1228389"/>
                  <a:gd name="connsiteY49" fmla="*/ 598864 h 1410905"/>
                  <a:gd name="connsiteX50" fmla="*/ 761727 w 1228389"/>
                  <a:gd name="connsiteY50" fmla="*/ 569021 h 1410905"/>
                  <a:gd name="connsiteX51" fmla="*/ 688393 w 1228389"/>
                  <a:gd name="connsiteY51" fmla="*/ 599319 h 1410905"/>
                  <a:gd name="connsiteX52" fmla="*/ 678476 w 1228389"/>
                  <a:gd name="connsiteY52" fmla="*/ 609236 h 1410905"/>
                  <a:gd name="connsiteX53" fmla="*/ 580940 w 1228389"/>
                  <a:gd name="connsiteY53" fmla="*/ 488044 h 1410905"/>
                  <a:gd name="connsiteX54" fmla="*/ 563835 w 1228389"/>
                  <a:gd name="connsiteY54" fmla="*/ 436638 h 1410905"/>
                  <a:gd name="connsiteX55" fmla="*/ 462295 w 1228389"/>
                  <a:gd name="connsiteY55" fmla="*/ 364213 h 1410905"/>
                  <a:gd name="connsiteX56" fmla="*/ 394966 w 1228389"/>
                  <a:gd name="connsiteY56" fmla="*/ 387688 h 1410905"/>
                  <a:gd name="connsiteX57" fmla="*/ 354660 w 1228389"/>
                  <a:gd name="connsiteY57" fmla="*/ 419896 h 1410905"/>
                  <a:gd name="connsiteX58" fmla="*/ 254212 w 1228389"/>
                  <a:gd name="connsiteY58" fmla="*/ 455198 h 1410905"/>
                  <a:gd name="connsiteX59" fmla="*/ 244204 w 1228389"/>
                  <a:gd name="connsiteY59" fmla="*/ 455198 h 1410905"/>
                  <a:gd name="connsiteX60" fmla="*/ 45583 w 1228389"/>
                  <a:gd name="connsiteY60" fmla="*/ 257215 h 1410905"/>
                  <a:gd name="connsiteX61" fmla="*/ 45583 w 1228389"/>
                  <a:gd name="connsiteY61" fmla="*/ 257215 h 1410905"/>
                  <a:gd name="connsiteX62" fmla="*/ 734340 w 1228389"/>
                  <a:gd name="connsiteY62" fmla="*/ 1365504 h 1410905"/>
                  <a:gd name="connsiteX63" fmla="*/ 557557 w 1228389"/>
                  <a:gd name="connsiteY63" fmla="*/ 1365504 h 1410905"/>
                  <a:gd name="connsiteX64" fmla="*/ 617698 w 1228389"/>
                  <a:gd name="connsiteY64" fmla="*/ 1296720 h 1410905"/>
                  <a:gd name="connsiteX65" fmla="*/ 680295 w 1228389"/>
                  <a:gd name="connsiteY65" fmla="*/ 1251955 h 1410905"/>
                  <a:gd name="connsiteX66" fmla="*/ 727972 w 1228389"/>
                  <a:gd name="connsiteY66" fmla="*/ 1159332 h 1410905"/>
                  <a:gd name="connsiteX67" fmla="*/ 727972 w 1228389"/>
                  <a:gd name="connsiteY67" fmla="*/ 1148596 h 1410905"/>
                  <a:gd name="connsiteX68" fmla="*/ 778377 w 1228389"/>
                  <a:gd name="connsiteY68" fmla="*/ 1137405 h 1410905"/>
                  <a:gd name="connsiteX69" fmla="*/ 768460 w 1228389"/>
                  <a:gd name="connsiteY69" fmla="*/ 1092913 h 1410905"/>
                  <a:gd name="connsiteX70" fmla="*/ 582305 w 1228389"/>
                  <a:gd name="connsiteY70" fmla="*/ 1134311 h 1410905"/>
                  <a:gd name="connsiteX71" fmla="*/ 549641 w 1228389"/>
                  <a:gd name="connsiteY71" fmla="*/ 1137859 h 1410905"/>
                  <a:gd name="connsiteX72" fmla="*/ 413618 w 1228389"/>
                  <a:gd name="connsiteY72" fmla="*/ 1052061 h 1410905"/>
                  <a:gd name="connsiteX73" fmla="*/ 416075 w 1228389"/>
                  <a:gd name="connsiteY73" fmla="*/ 1049604 h 1410905"/>
                  <a:gd name="connsiteX74" fmla="*/ 454925 w 1228389"/>
                  <a:gd name="connsiteY74" fmla="*/ 955798 h 1410905"/>
                  <a:gd name="connsiteX75" fmla="*/ 454925 w 1228389"/>
                  <a:gd name="connsiteY75" fmla="*/ 933052 h 1410905"/>
                  <a:gd name="connsiteX76" fmla="*/ 336190 w 1228389"/>
                  <a:gd name="connsiteY76" fmla="*/ 933052 h 1410905"/>
                  <a:gd name="connsiteX77" fmla="*/ 313443 w 1228389"/>
                  <a:gd name="connsiteY77" fmla="*/ 841976 h 1410905"/>
                  <a:gd name="connsiteX78" fmla="*/ 295702 w 1228389"/>
                  <a:gd name="connsiteY78" fmla="*/ 841976 h 1410905"/>
                  <a:gd name="connsiteX79" fmla="*/ 231284 w 1228389"/>
                  <a:gd name="connsiteY79" fmla="*/ 829238 h 1410905"/>
                  <a:gd name="connsiteX80" fmla="*/ 237289 w 1228389"/>
                  <a:gd name="connsiteY80" fmla="*/ 805309 h 1410905"/>
                  <a:gd name="connsiteX81" fmla="*/ 250209 w 1228389"/>
                  <a:gd name="connsiteY81" fmla="*/ 700494 h 1410905"/>
                  <a:gd name="connsiteX82" fmla="*/ 250209 w 1228389"/>
                  <a:gd name="connsiteY82" fmla="*/ 618062 h 1410905"/>
                  <a:gd name="connsiteX83" fmla="*/ 267496 w 1228389"/>
                  <a:gd name="connsiteY83" fmla="*/ 500054 h 1410905"/>
                  <a:gd name="connsiteX84" fmla="*/ 383047 w 1228389"/>
                  <a:gd name="connsiteY84" fmla="*/ 455381 h 1410905"/>
                  <a:gd name="connsiteX85" fmla="*/ 423354 w 1228389"/>
                  <a:gd name="connsiteY85" fmla="*/ 423172 h 1410905"/>
                  <a:gd name="connsiteX86" fmla="*/ 463296 w 1228389"/>
                  <a:gd name="connsiteY86" fmla="*/ 409615 h 1410905"/>
                  <a:gd name="connsiteX87" fmla="*/ 520617 w 1228389"/>
                  <a:gd name="connsiteY87" fmla="*/ 450922 h 1410905"/>
                  <a:gd name="connsiteX88" fmla="*/ 537722 w 1228389"/>
                  <a:gd name="connsiteY88" fmla="*/ 502329 h 1410905"/>
                  <a:gd name="connsiteX89" fmla="*/ 672289 w 1228389"/>
                  <a:gd name="connsiteY89" fmla="*/ 657549 h 1410905"/>
                  <a:gd name="connsiteX90" fmla="*/ 686937 w 1228389"/>
                  <a:gd name="connsiteY90" fmla="*/ 664919 h 1410905"/>
                  <a:gd name="connsiteX91" fmla="*/ 720420 w 1228389"/>
                  <a:gd name="connsiteY91" fmla="*/ 631346 h 1410905"/>
                  <a:gd name="connsiteX92" fmla="*/ 762819 w 1228389"/>
                  <a:gd name="connsiteY92" fmla="*/ 614422 h 1410905"/>
                  <a:gd name="connsiteX93" fmla="*/ 802579 w 1228389"/>
                  <a:gd name="connsiteY93" fmla="*/ 630891 h 1410905"/>
                  <a:gd name="connsiteX94" fmla="*/ 819048 w 1228389"/>
                  <a:gd name="connsiteY94" fmla="*/ 672198 h 1410905"/>
                  <a:gd name="connsiteX95" fmla="*/ 770007 w 1228389"/>
                  <a:gd name="connsiteY95" fmla="*/ 790570 h 1410905"/>
                  <a:gd name="connsiteX96" fmla="*/ 741346 w 1228389"/>
                  <a:gd name="connsiteY96" fmla="*/ 819230 h 1410905"/>
                  <a:gd name="connsiteX97" fmla="*/ 955525 w 1228389"/>
                  <a:gd name="connsiteY97" fmla="*/ 1033500 h 1410905"/>
                  <a:gd name="connsiteX98" fmla="*/ 955525 w 1228389"/>
                  <a:gd name="connsiteY98" fmla="*/ 1232120 h 1410905"/>
                  <a:gd name="connsiteX99" fmla="*/ 921406 w 1228389"/>
                  <a:gd name="connsiteY99" fmla="*/ 1228936 h 1410905"/>
                  <a:gd name="connsiteX100" fmla="*/ 735159 w 1228389"/>
                  <a:gd name="connsiteY100" fmla="*/ 1363230 h 1410905"/>
                  <a:gd name="connsiteX101" fmla="*/ 734340 w 1228389"/>
                  <a:gd name="connsiteY101" fmla="*/ 1365504 h 1410905"/>
                  <a:gd name="connsiteX102" fmla="*/ 782836 w 1228389"/>
                  <a:gd name="connsiteY102" fmla="*/ 1365504 h 1410905"/>
                  <a:gd name="connsiteX103" fmla="*/ 921315 w 1228389"/>
                  <a:gd name="connsiteY103" fmla="*/ 1274428 h 1410905"/>
                  <a:gd name="connsiteX104" fmla="*/ 1059794 w 1228389"/>
                  <a:gd name="connsiteY104" fmla="*/ 1365504 h 1410905"/>
                  <a:gd name="connsiteX105" fmla="*/ 782836 w 1228389"/>
                  <a:gd name="connsiteY105" fmla="*/ 1365504 h 141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228389" h="1410905">
                    <a:moveTo>
                      <a:pt x="1000927" y="1246405"/>
                    </a:moveTo>
                    <a:lnTo>
                      <a:pt x="1000927" y="1032408"/>
                    </a:lnTo>
                    <a:lnTo>
                      <a:pt x="1070348" y="949065"/>
                    </a:lnTo>
                    <a:cubicBezTo>
                      <a:pt x="1172252" y="826691"/>
                      <a:pt x="1228390" y="671652"/>
                      <a:pt x="1228390" y="512337"/>
                    </a:cubicBezTo>
                    <a:cubicBezTo>
                      <a:pt x="1228390" y="229828"/>
                      <a:pt x="998652" y="0"/>
                      <a:pt x="716325" y="0"/>
                    </a:cubicBezTo>
                    <a:cubicBezTo>
                      <a:pt x="661188" y="0"/>
                      <a:pt x="606780" y="8826"/>
                      <a:pt x="554372" y="26295"/>
                    </a:cubicBezTo>
                    <a:lnTo>
                      <a:pt x="536357" y="32300"/>
                    </a:lnTo>
                    <a:cubicBezTo>
                      <a:pt x="483677" y="49860"/>
                      <a:pt x="426083" y="49860"/>
                      <a:pt x="373403" y="32300"/>
                    </a:cubicBezTo>
                    <a:lnTo>
                      <a:pt x="301707" y="8371"/>
                    </a:lnTo>
                    <a:cubicBezTo>
                      <a:pt x="285056" y="2821"/>
                      <a:pt x="267769" y="0"/>
                      <a:pt x="250209" y="0"/>
                    </a:cubicBezTo>
                    <a:cubicBezTo>
                      <a:pt x="112276" y="0"/>
                      <a:pt x="0" y="112276"/>
                      <a:pt x="0" y="250300"/>
                    </a:cubicBezTo>
                    <a:lnTo>
                      <a:pt x="0" y="257124"/>
                    </a:lnTo>
                    <a:cubicBezTo>
                      <a:pt x="0" y="383411"/>
                      <a:pt x="96899" y="487407"/>
                      <a:pt x="220366" y="499417"/>
                    </a:cubicBezTo>
                    <a:cubicBezTo>
                      <a:pt x="210176" y="538177"/>
                      <a:pt x="204716" y="577937"/>
                      <a:pt x="204716" y="618062"/>
                    </a:cubicBezTo>
                    <a:lnTo>
                      <a:pt x="204716" y="700494"/>
                    </a:lnTo>
                    <a:cubicBezTo>
                      <a:pt x="204716" y="732066"/>
                      <a:pt x="200804" y="763638"/>
                      <a:pt x="193161" y="794300"/>
                    </a:cubicBezTo>
                    <a:lnTo>
                      <a:pt x="178240" y="854168"/>
                    </a:lnTo>
                    <a:lnTo>
                      <a:pt x="199348" y="864722"/>
                    </a:lnTo>
                    <a:cubicBezTo>
                      <a:pt x="223732" y="876914"/>
                      <a:pt x="250573" y="884375"/>
                      <a:pt x="277777" y="886741"/>
                    </a:cubicBezTo>
                    <a:lnTo>
                      <a:pt x="300706" y="978545"/>
                    </a:lnTo>
                    <a:lnTo>
                      <a:pt x="406430" y="978545"/>
                    </a:lnTo>
                    <a:cubicBezTo>
                      <a:pt x="402427" y="993102"/>
                      <a:pt x="394693" y="1006659"/>
                      <a:pt x="383957" y="1017395"/>
                    </a:cubicBezTo>
                    <a:lnTo>
                      <a:pt x="360028" y="1041324"/>
                    </a:lnTo>
                    <a:lnTo>
                      <a:pt x="367489" y="1059885"/>
                    </a:lnTo>
                    <a:cubicBezTo>
                      <a:pt x="397514" y="1134857"/>
                      <a:pt x="468937" y="1183261"/>
                      <a:pt x="549641" y="1183261"/>
                    </a:cubicBezTo>
                    <a:cubicBezTo>
                      <a:pt x="564016" y="1183261"/>
                      <a:pt x="578301" y="1181714"/>
                      <a:pt x="592222" y="1178621"/>
                    </a:cubicBezTo>
                    <a:lnTo>
                      <a:pt x="682479" y="1158604"/>
                    </a:lnTo>
                    <a:lnTo>
                      <a:pt x="682479" y="1159241"/>
                    </a:lnTo>
                    <a:cubicBezTo>
                      <a:pt x="682479" y="1181260"/>
                      <a:pt x="671743" y="1202004"/>
                      <a:pt x="653910" y="1214833"/>
                    </a:cubicBezTo>
                    <a:lnTo>
                      <a:pt x="591312" y="1259598"/>
                    </a:lnTo>
                    <a:cubicBezTo>
                      <a:pt x="549095" y="1289805"/>
                      <a:pt x="518069" y="1331749"/>
                      <a:pt x="501692" y="1380972"/>
                    </a:cubicBezTo>
                    <a:lnTo>
                      <a:pt x="491683" y="1410906"/>
                    </a:lnTo>
                    <a:lnTo>
                      <a:pt x="1123484" y="1410906"/>
                    </a:lnTo>
                    <a:lnTo>
                      <a:pt x="1107561" y="1363139"/>
                    </a:lnTo>
                    <a:cubicBezTo>
                      <a:pt x="1089728" y="1309730"/>
                      <a:pt x="1050241" y="1268332"/>
                      <a:pt x="1000927" y="1246405"/>
                    </a:cubicBezTo>
                    <a:lnTo>
                      <a:pt x="1000927" y="1246405"/>
                    </a:lnTo>
                    <a:close/>
                    <a:moveTo>
                      <a:pt x="45583" y="257215"/>
                    </a:moveTo>
                    <a:lnTo>
                      <a:pt x="45583" y="250391"/>
                    </a:lnTo>
                    <a:cubicBezTo>
                      <a:pt x="45583" y="137479"/>
                      <a:pt x="137478" y="45584"/>
                      <a:pt x="250300" y="45584"/>
                    </a:cubicBezTo>
                    <a:cubicBezTo>
                      <a:pt x="262947" y="45584"/>
                      <a:pt x="275503" y="47585"/>
                      <a:pt x="287422" y="51680"/>
                    </a:cubicBezTo>
                    <a:lnTo>
                      <a:pt x="359118" y="75609"/>
                    </a:lnTo>
                    <a:cubicBezTo>
                      <a:pt x="421079" y="96262"/>
                      <a:pt x="488863" y="96262"/>
                      <a:pt x="550824" y="75609"/>
                    </a:cubicBezTo>
                    <a:lnTo>
                      <a:pt x="568839" y="69604"/>
                    </a:lnTo>
                    <a:cubicBezTo>
                      <a:pt x="616515" y="53681"/>
                      <a:pt x="666193" y="45675"/>
                      <a:pt x="716416" y="45675"/>
                    </a:cubicBezTo>
                    <a:cubicBezTo>
                      <a:pt x="973631" y="45675"/>
                      <a:pt x="1182988" y="255031"/>
                      <a:pt x="1182988" y="512428"/>
                    </a:cubicBezTo>
                    <a:cubicBezTo>
                      <a:pt x="1182988" y="661098"/>
                      <a:pt x="1130581" y="805855"/>
                      <a:pt x="1035501" y="919950"/>
                    </a:cubicBezTo>
                    <a:lnTo>
                      <a:pt x="976725" y="990555"/>
                    </a:lnTo>
                    <a:lnTo>
                      <a:pt x="805673" y="819412"/>
                    </a:lnTo>
                    <a:cubicBezTo>
                      <a:pt x="843704" y="779651"/>
                      <a:pt x="864540" y="727608"/>
                      <a:pt x="864631" y="670833"/>
                    </a:cubicBezTo>
                    <a:cubicBezTo>
                      <a:pt x="864631" y="643629"/>
                      <a:pt x="854077" y="618062"/>
                      <a:pt x="834879" y="598864"/>
                    </a:cubicBezTo>
                    <a:cubicBezTo>
                      <a:pt x="815681" y="579666"/>
                      <a:pt x="790114" y="569021"/>
                      <a:pt x="761727" y="569021"/>
                    </a:cubicBezTo>
                    <a:cubicBezTo>
                      <a:pt x="733976" y="569021"/>
                      <a:pt x="707955" y="579757"/>
                      <a:pt x="688393" y="599319"/>
                    </a:cubicBezTo>
                    <a:lnTo>
                      <a:pt x="678476" y="609236"/>
                    </a:lnTo>
                    <a:cubicBezTo>
                      <a:pt x="632437" y="581941"/>
                      <a:pt x="598045" y="539451"/>
                      <a:pt x="580940" y="488044"/>
                    </a:cubicBezTo>
                    <a:lnTo>
                      <a:pt x="563835" y="436638"/>
                    </a:lnTo>
                    <a:cubicBezTo>
                      <a:pt x="549368" y="393238"/>
                      <a:pt x="508971" y="364213"/>
                      <a:pt x="462295" y="364213"/>
                    </a:cubicBezTo>
                    <a:cubicBezTo>
                      <a:pt x="437456" y="364213"/>
                      <a:pt x="414164" y="372311"/>
                      <a:pt x="394966" y="387688"/>
                    </a:cubicBezTo>
                    <a:lnTo>
                      <a:pt x="354660" y="419896"/>
                    </a:lnTo>
                    <a:cubicBezTo>
                      <a:pt x="326182" y="442643"/>
                      <a:pt x="290515" y="455198"/>
                      <a:pt x="254212" y="455198"/>
                    </a:cubicBezTo>
                    <a:lnTo>
                      <a:pt x="244204" y="455198"/>
                    </a:lnTo>
                    <a:cubicBezTo>
                      <a:pt x="134658" y="455198"/>
                      <a:pt x="45583" y="366397"/>
                      <a:pt x="45583" y="257215"/>
                    </a:cubicBezTo>
                    <a:lnTo>
                      <a:pt x="45583" y="257215"/>
                    </a:lnTo>
                    <a:close/>
                    <a:moveTo>
                      <a:pt x="734340" y="1365504"/>
                    </a:moveTo>
                    <a:lnTo>
                      <a:pt x="557557" y="1365504"/>
                    </a:lnTo>
                    <a:cubicBezTo>
                      <a:pt x="571841" y="1338300"/>
                      <a:pt x="592313" y="1314826"/>
                      <a:pt x="617698" y="1296720"/>
                    </a:cubicBezTo>
                    <a:lnTo>
                      <a:pt x="680295" y="1251955"/>
                    </a:lnTo>
                    <a:cubicBezTo>
                      <a:pt x="710138" y="1230664"/>
                      <a:pt x="727972" y="1195999"/>
                      <a:pt x="727972" y="1159332"/>
                    </a:cubicBezTo>
                    <a:lnTo>
                      <a:pt x="727972" y="1148596"/>
                    </a:lnTo>
                    <a:lnTo>
                      <a:pt x="778377" y="1137405"/>
                    </a:lnTo>
                    <a:lnTo>
                      <a:pt x="768460" y="1092913"/>
                    </a:lnTo>
                    <a:lnTo>
                      <a:pt x="582305" y="1134311"/>
                    </a:lnTo>
                    <a:cubicBezTo>
                      <a:pt x="571568" y="1136677"/>
                      <a:pt x="560650" y="1137859"/>
                      <a:pt x="549641" y="1137859"/>
                    </a:cubicBezTo>
                    <a:cubicBezTo>
                      <a:pt x="490955" y="1137859"/>
                      <a:pt x="438548" y="1104468"/>
                      <a:pt x="413618" y="1052061"/>
                    </a:cubicBezTo>
                    <a:lnTo>
                      <a:pt x="416075" y="1049604"/>
                    </a:lnTo>
                    <a:cubicBezTo>
                      <a:pt x="440732" y="1024947"/>
                      <a:pt x="454925" y="990737"/>
                      <a:pt x="454925" y="955798"/>
                    </a:cubicBezTo>
                    <a:lnTo>
                      <a:pt x="454925" y="933052"/>
                    </a:lnTo>
                    <a:lnTo>
                      <a:pt x="336190" y="933052"/>
                    </a:lnTo>
                    <a:lnTo>
                      <a:pt x="313443" y="841976"/>
                    </a:lnTo>
                    <a:lnTo>
                      <a:pt x="295702" y="841976"/>
                    </a:lnTo>
                    <a:cubicBezTo>
                      <a:pt x="273683" y="841976"/>
                      <a:pt x="251665" y="837609"/>
                      <a:pt x="231284" y="829238"/>
                    </a:cubicBezTo>
                    <a:lnTo>
                      <a:pt x="237289" y="805309"/>
                    </a:lnTo>
                    <a:cubicBezTo>
                      <a:pt x="245842" y="771099"/>
                      <a:pt x="250209" y="735797"/>
                      <a:pt x="250209" y="700494"/>
                    </a:cubicBezTo>
                    <a:lnTo>
                      <a:pt x="250209" y="618062"/>
                    </a:lnTo>
                    <a:cubicBezTo>
                      <a:pt x="250209" y="578028"/>
                      <a:pt x="256214" y="538450"/>
                      <a:pt x="267496" y="500054"/>
                    </a:cubicBezTo>
                    <a:cubicBezTo>
                      <a:pt x="309440" y="497325"/>
                      <a:pt x="350110" y="481766"/>
                      <a:pt x="383047" y="455381"/>
                    </a:cubicBezTo>
                    <a:lnTo>
                      <a:pt x="423354" y="423172"/>
                    </a:lnTo>
                    <a:cubicBezTo>
                      <a:pt x="434454" y="414346"/>
                      <a:pt x="447919" y="409615"/>
                      <a:pt x="463296" y="409615"/>
                    </a:cubicBezTo>
                    <a:cubicBezTo>
                      <a:pt x="489409" y="409615"/>
                      <a:pt x="512428" y="426174"/>
                      <a:pt x="520617" y="450922"/>
                    </a:cubicBezTo>
                    <a:lnTo>
                      <a:pt x="537722" y="502329"/>
                    </a:lnTo>
                    <a:cubicBezTo>
                      <a:pt x="560377" y="570386"/>
                      <a:pt x="608144" y="625522"/>
                      <a:pt x="672289" y="657549"/>
                    </a:cubicBezTo>
                    <a:lnTo>
                      <a:pt x="686937" y="664919"/>
                    </a:lnTo>
                    <a:lnTo>
                      <a:pt x="720420" y="631346"/>
                    </a:lnTo>
                    <a:cubicBezTo>
                      <a:pt x="731338" y="620427"/>
                      <a:pt x="745987" y="614422"/>
                      <a:pt x="762819" y="614422"/>
                    </a:cubicBezTo>
                    <a:cubicBezTo>
                      <a:pt x="777831" y="614422"/>
                      <a:pt x="791934" y="620245"/>
                      <a:pt x="802579" y="630891"/>
                    </a:cubicBezTo>
                    <a:cubicBezTo>
                      <a:pt x="813225" y="641536"/>
                      <a:pt x="819048" y="655639"/>
                      <a:pt x="819048" y="672198"/>
                    </a:cubicBezTo>
                    <a:cubicBezTo>
                      <a:pt x="819048" y="716963"/>
                      <a:pt x="801579" y="758998"/>
                      <a:pt x="770007" y="790570"/>
                    </a:cubicBezTo>
                    <a:lnTo>
                      <a:pt x="741346" y="819230"/>
                    </a:lnTo>
                    <a:lnTo>
                      <a:pt x="955525" y="1033500"/>
                    </a:lnTo>
                    <a:lnTo>
                      <a:pt x="955525" y="1232120"/>
                    </a:lnTo>
                    <a:cubicBezTo>
                      <a:pt x="944334" y="1230118"/>
                      <a:pt x="933052" y="1228936"/>
                      <a:pt x="921406" y="1228936"/>
                    </a:cubicBezTo>
                    <a:cubicBezTo>
                      <a:pt x="836790" y="1228936"/>
                      <a:pt x="761909" y="1282890"/>
                      <a:pt x="735159" y="1363230"/>
                    </a:cubicBezTo>
                    <a:lnTo>
                      <a:pt x="734340" y="1365504"/>
                    </a:lnTo>
                    <a:close/>
                    <a:moveTo>
                      <a:pt x="782836" y="1365504"/>
                    </a:moveTo>
                    <a:cubicBezTo>
                      <a:pt x="806492" y="1310549"/>
                      <a:pt x="860628" y="1274428"/>
                      <a:pt x="921315" y="1274428"/>
                    </a:cubicBezTo>
                    <a:cubicBezTo>
                      <a:pt x="982002" y="1274428"/>
                      <a:pt x="1036138" y="1310549"/>
                      <a:pt x="1059794" y="1365504"/>
                    </a:cubicBezTo>
                    <a:lnTo>
                      <a:pt x="782836" y="1365504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46" name="Freeform: Shape 153">
                <a:extLst>
                  <a:ext uri="{FF2B5EF4-FFF2-40B4-BE49-F238E27FC236}">
                    <a16:creationId xmlns:a16="http://schemas.microsoft.com/office/drawing/2014/main" id="{AC00FB5D-12E4-4919-AF4B-B4A8AC36FCBA}"/>
                  </a:ext>
                </a:extLst>
              </p:cNvPr>
              <p:cNvSpPr/>
              <p:nvPr/>
            </p:nvSpPr>
            <p:spPr>
              <a:xfrm>
                <a:off x="2098479" y="5419534"/>
                <a:ext cx="514156" cy="682661"/>
              </a:xfrm>
              <a:custGeom>
                <a:avLst/>
                <a:gdLst>
                  <a:gd name="connsiteX0" fmla="*/ 411708 w 514156"/>
                  <a:gd name="connsiteY0" fmla="*/ 629708 h 682661"/>
                  <a:gd name="connsiteX1" fmla="*/ 389325 w 514156"/>
                  <a:gd name="connsiteY1" fmla="*/ 637169 h 682661"/>
                  <a:gd name="connsiteX2" fmla="*/ 363849 w 514156"/>
                  <a:gd name="connsiteY2" fmla="*/ 611693 h 682661"/>
                  <a:gd name="connsiteX3" fmla="*/ 371310 w 514156"/>
                  <a:gd name="connsiteY3" fmla="*/ 593678 h 682661"/>
                  <a:gd name="connsiteX4" fmla="*/ 388597 w 514156"/>
                  <a:gd name="connsiteY4" fmla="*/ 576391 h 682661"/>
                  <a:gd name="connsiteX5" fmla="*/ 409433 w 514156"/>
                  <a:gd name="connsiteY5" fmla="*/ 526167 h 682661"/>
                  <a:gd name="connsiteX6" fmla="*/ 338464 w 514156"/>
                  <a:gd name="connsiteY6" fmla="*/ 455108 h 682661"/>
                  <a:gd name="connsiteX7" fmla="*/ 335371 w 514156"/>
                  <a:gd name="connsiteY7" fmla="*/ 455108 h 682661"/>
                  <a:gd name="connsiteX8" fmla="*/ 290970 w 514156"/>
                  <a:gd name="connsiteY8" fmla="*/ 470666 h 682661"/>
                  <a:gd name="connsiteX9" fmla="*/ 214543 w 514156"/>
                  <a:gd name="connsiteY9" fmla="*/ 531808 h 682661"/>
                  <a:gd name="connsiteX10" fmla="*/ 182425 w 514156"/>
                  <a:gd name="connsiteY10" fmla="*/ 537540 h 682661"/>
                  <a:gd name="connsiteX11" fmla="*/ 159133 w 514156"/>
                  <a:gd name="connsiteY11" fmla="*/ 505149 h 682661"/>
                  <a:gd name="connsiteX12" fmla="*/ 171962 w 514156"/>
                  <a:gd name="connsiteY12" fmla="*/ 478582 h 682661"/>
                  <a:gd name="connsiteX13" fmla="*/ 247115 w 514156"/>
                  <a:gd name="connsiteY13" fmla="*/ 418441 h 682661"/>
                  <a:gd name="connsiteX14" fmla="*/ 272955 w 514156"/>
                  <a:gd name="connsiteY14" fmla="*/ 364668 h 682661"/>
                  <a:gd name="connsiteX15" fmla="*/ 204080 w 514156"/>
                  <a:gd name="connsiteY15" fmla="*/ 295793 h 682661"/>
                  <a:gd name="connsiteX16" fmla="*/ 68148 w 514156"/>
                  <a:gd name="connsiteY16" fmla="*/ 295793 h 682661"/>
                  <a:gd name="connsiteX17" fmla="*/ 45402 w 514156"/>
                  <a:gd name="connsiteY17" fmla="*/ 273046 h 682661"/>
                  <a:gd name="connsiteX18" fmla="*/ 68148 w 514156"/>
                  <a:gd name="connsiteY18" fmla="*/ 250300 h 682661"/>
                  <a:gd name="connsiteX19" fmla="*/ 207992 w 514156"/>
                  <a:gd name="connsiteY19" fmla="*/ 250300 h 682661"/>
                  <a:gd name="connsiteX20" fmla="*/ 272955 w 514156"/>
                  <a:gd name="connsiteY20" fmla="*/ 185337 h 682661"/>
                  <a:gd name="connsiteX21" fmla="*/ 237016 w 514156"/>
                  <a:gd name="connsiteY21" fmla="*/ 127197 h 682661"/>
                  <a:gd name="connsiteX22" fmla="*/ 201350 w 514156"/>
                  <a:gd name="connsiteY22" fmla="*/ 109364 h 682661"/>
                  <a:gd name="connsiteX23" fmla="*/ 181970 w 514156"/>
                  <a:gd name="connsiteY23" fmla="*/ 77883 h 682661"/>
                  <a:gd name="connsiteX24" fmla="*/ 214452 w 514156"/>
                  <a:gd name="connsiteY24" fmla="*/ 45402 h 682661"/>
                  <a:gd name="connsiteX25" fmla="*/ 229009 w 514156"/>
                  <a:gd name="connsiteY25" fmla="*/ 48859 h 682661"/>
                  <a:gd name="connsiteX26" fmla="*/ 308348 w 514156"/>
                  <a:gd name="connsiteY26" fmla="*/ 88529 h 682661"/>
                  <a:gd name="connsiteX27" fmla="*/ 328729 w 514156"/>
                  <a:gd name="connsiteY27" fmla="*/ 47858 h 682661"/>
                  <a:gd name="connsiteX28" fmla="*/ 249390 w 514156"/>
                  <a:gd name="connsiteY28" fmla="*/ 8189 h 682661"/>
                  <a:gd name="connsiteX29" fmla="*/ 214543 w 514156"/>
                  <a:gd name="connsiteY29" fmla="*/ 0 h 682661"/>
                  <a:gd name="connsiteX30" fmla="*/ 136569 w 514156"/>
                  <a:gd name="connsiteY30" fmla="*/ 77974 h 682661"/>
                  <a:gd name="connsiteX31" fmla="*/ 181151 w 514156"/>
                  <a:gd name="connsiteY31" fmla="*/ 150125 h 682661"/>
                  <a:gd name="connsiteX32" fmla="*/ 216817 w 514156"/>
                  <a:gd name="connsiteY32" fmla="*/ 167959 h 682661"/>
                  <a:gd name="connsiteX33" fmla="*/ 227554 w 514156"/>
                  <a:gd name="connsiteY33" fmla="*/ 185337 h 682661"/>
                  <a:gd name="connsiteX34" fmla="*/ 208083 w 514156"/>
                  <a:gd name="connsiteY34" fmla="*/ 204808 h 682661"/>
                  <a:gd name="connsiteX35" fmla="*/ 68239 w 514156"/>
                  <a:gd name="connsiteY35" fmla="*/ 204808 h 682661"/>
                  <a:gd name="connsiteX36" fmla="*/ 0 w 514156"/>
                  <a:gd name="connsiteY36" fmla="*/ 273046 h 682661"/>
                  <a:gd name="connsiteX37" fmla="*/ 68239 w 514156"/>
                  <a:gd name="connsiteY37" fmla="*/ 341285 h 682661"/>
                  <a:gd name="connsiteX38" fmla="*/ 204171 w 514156"/>
                  <a:gd name="connsiteY38" fmla="*/ 341285 h 682661"/>
                  <a:gd name="connsiteX39" fmla="*/ 227554 w 514156"/>
                  <a:gd name="connsiteY39" fmla="*/ 364668 h 682661"/>
                  <a:gd name="connsiteX40" fmla="*/ 218819 w 514156"/>
                  <a:gd name="connsiteY40" fmla="*/ 382865 h 682661"/>
                  <a:gd name="connsiteX41" fmla="*/ 143665 w 514156"/>
                  <a:gd name="connsiteY41" fmla="*/ 443006 h 682661"/>
                  <a:gd name="connsiteX42" fmla="*/ 113822 w 514156"/>
                  <a:gd name="connsiteY42" fmla="*/ 505149 h 682661"/>
                  <a:gd name="connsiteX43" fmla="*/ 168322 w 514156"/>
                  <a:gd name="connsiteY43" fmla="*/ 580667 h 682661"/>
                  <a:gd name="connsiteX44" fmla="*/ 243203 w 514156"/>
                  <a:gd name="connsiteY44" fmla="*/ 567292 h 682661"/>
                  <a:gd name="connsiteX45" fmla="*/ 319630 w 514156"/>
                  <a:gd name="connsiteY45" fmla="*/ 506150 h 682661"/>
                  <a:gd name="connsiteX46" fmla="*/ 335553 w 514156"/>
                  <a:gd name="connsiteY46" fmla="*/ 500600 h 682661"/>
                  <a:gd name="connsiteX47" fmla="*/ 338646 w 514156"/>
                  <a:gd name="connsiteY47" fmla="*/ 500600 h 682661"/>
                  <a:gd name="connsiteX48" fmla="*/ 364122 w 514156"/>
                  <a:gd name="connsiteY48" fmla="*/ 526076 h 682661"/>
                  <a:gd name="connsiteX49" fmla="*/ 356661 w 514156"/>
                  <a:gd name="connsiteY49" fmla="*/ 544091 h 682661"/>
                  <a:gd name="connsiteX50" fmla="*/ 339374 w 514156"/>
                  <a:gd name="connsiteY50" fmla="*/ 561378 h 682661"/>
                  <a:gd name="connsiteX51" fmla="*/ 318539 w 514156"/>
                  <a:gd name="connsiteY51" fmla="*/ 611602 h 682661"/>
                  <a:gd name="connsiteX52" fmla="*/ 389507 w 514156"/>
                  <a:gd name="connsiteY52" fmla="*/ 682661 h 682661"/>
                  <a:gd name="connsiteX53" fmla="*/ 439185 w 514156"/>
                  <a:gd name="connsiteY53" fmla="*/ 666102 h 682661"/>
                  <a:gd name="connsiteX54" fmla="*/ 514157 w 514156"/>
                  <a:gd name="connsiteY54" fmla="*/ 609873 h 682661"/>
                  <a:gd name="connsiteX55" fmla="*/ 486861 w 514156"/>
                  <a:gd name="connsiteY55" fmla="*/ 573479 h 682661"/>
                  <a:gd name="connsiteX56" fmla="*/ 411708 w 514156"/>
                  <a:gd name="connsiteY56" fmla="*/ 629708 h 682661"/>
                  <a:gd name="connsiteX57" fmla="*/ 411708 w 514156"/>
                  <a:gd name="connsiteY57" fmla="*/ 629708 h 6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14156" h="682661">
                    <a:moveTo>
                      <a:pt x="411708" y="629708"/>
                    </a:moveTo>
                    <a:cubicBezTo>
                      <a:pt x="405247" y="634621"/>
                      <a:pt x="397514" y="637169"/>
                      <a:pt x="389325" y="637169"/>
                    </a:cubicBezTo>
                    <a:cubicBezTo>
                      <a:pt x="375223" y="637169"/>
                      <a:pt x="363849" y="625705"/>
                      <a:pt x="363849" y="611693"/>
                    </a:cubicBezTo>
                    <a:cubicBezTo>
                      <a:pt x="363849" y="604960"/>
                      <a:pt x="366579" y="598409"/>
                      <a:pt x="371310" y="593678"/>
                    </a:cubicBezTo>
                    <a:lnTo>
                      <a:pt x="388597" y="576391"/>
                    </a:lnTo>
                    <a:cubicBezTo>
                      <a:pt x="401790" y="563198"/>
                      <a:pt x="409433" y="544910"/>
                      <a:pt x="409433" y="526167"/>
                    </a:cubicBezTo>
                    <a:cubicBezTo>
                      <a:pt x="409433" y="487043"/>
                      <a:pt x="377588" y="455108"/>
                      <a:pt x="338464" y="455108"/>
                    </a:cubicBezTo>
                    <a:lnTo>
                      <a:pt x="335371" y="455108"/>
                    </a:lnTo>
                    <a:cubicBezTo>
                      <a:pt x="319267" y="455108"/>
                      <a:pt x="303526" y="460658"/>
                      <a:pt x="290970" y="470666"/>
                    </a:cubicBezTo>
                    <a:lnTo>
                      <a:pt x="214543" y="531808"/>
                    </a:lnTo>
                    <a:cubicBezTo>
                      <a:pt x="205444" y="539087"/>
                      <a:pt x="193525" y="541179"/>
                      <a:pt x="182425" y="537540"/>
                    </a:cubicBezTo>
                    <a:cubicBezTo>
                      <a:pt x="168504" y="532900"/>
                      <a:pt x="159133" y="519889"/>
                      <a:pt x="159133" y="505149"/>
                    </a:cubicBezTo>
                    <a:cubicBezTo>
                      <a:pt x="159133" y="494777"/>
                      <a:pt x="163773" y="485042"/>
                      <a:pt x="171962" y="478582"/>
                    </a:cubicBezTo>
                    <a:lnTo>
                      <a:pt x="247115" y="418441"/>
                    </a:lnTo>
                    <a:cubicBezTo>
                      <a:pt x="263493" y="405339"/>
                      <a:pt x="272955" y="385686"/>
                      <a:pt x="272955" y="364668"/>
                    </a:cubicBezTo>
                    <a:cubicBezTo>
                      <a:pt x="272955" y="326727"/>
                      <a:pt x="242111" y="295793"/>
                      <a:pt x="204080" y="295793"/>
                    </a:cubicBezTo>
                    <a:lnTo>
                      <a:pt x="68148" y="295793"/>
                    </a:lnTo>
                    <a:cubicBezTo>
                      <a:pt x="55592" y="295793"/>
                      <a:pt x="45402" y="285602"/>
                      <a:pt x="45402" y="273046"/>
                    </a:cubicBezTo>
                    <a:cubicBezTo>
                      <a:pt x="45402" y="260490"/>
                      <a:pt x="55592" y="250300"/>
                      <a:pt x="68148" y="250300"/>
                    </a:cubicBezTo>
                    <a:lnTo>
                      <a:pt x="207992" y="250300"/>
                    </a:lnTo>
                    <a:cubicBezTo>
                      <a:pt x="243840" y="250300"/>
                      <a:pt x="272955" y="221185"/>
                      <a:pt x="272955" y="185337"/>
                    </a:cubicBezTo>
                    <a:cubicBezTo>
                      <a:pt x="272955" y="160589"/>
                      <a:pt x="259217" y="138297"/>
                      <a:pt x="237016" y="127197"/>
                    </a:cubicBezTo>
                    <a:lnTo>
                      <a:pt x="201350" y="109364"/>
                    </a:lnTo>
                    <a:cubicBezTo>
                      <a:pt x="189340" y="103359"/>
                      <a:pt x="181970" y="91349"/>
                      <a:pt x="181970" y="77883"/>
                    </a:cubicBezTo>
                    <a:cubicBezTo>
                      <a:pt x="181970" y="59959"/>
                      <a:pt x="196528" y="45402"/>
                      <a:pt x="214452" y="45402"/>
                    </a:cubicBezTo>
                    <a:cubicBezTo>
                      <a:pt x="219456" y="45402"/>
                      <a:pt x="224460" y="46585"/>
                      <a:pt x="229009" y="48859"/>
                    </a:cubicBezTo>
                    <a:lnTo>
                      <a:pt x="308348" y="88529"/>
                    </a:lnTo>
                    <a:lnTo>
                      <a:pt x="328729" y="47858"/>
                    </a:lnTo>
                    <a:lnTo>
                      <a:pt x="249390" y="8189"/>
                    </a:lnTo>
                    <a:cubicBezTo>
                      <a:pt x="238563" y="2821"/>
                      <a:pt x="226553" y="0"/>
                      <a:pt x="214543" y="0"/>
                    </a:cubicBezTo>
                    <a:cubicBezTo>
                      <a:pt x="171598" y="0"/>
                      <a:pt x="136569" y="34939"/>
                      <a:pt x="136569" y="77974"/>
                    </a:cubicBezTo>
                    <a:cubicBezTo>
                      <a:pt x="136569" y="108727"/>
                      <a:pt x="153674" y="136387"/>
                      <a:pt x="181151" y="150125"/>
                    </a:cubicBezTo>
                    <a:lnTo>
                      <a:pt x="216817" y="167959"/>
                    </a:lnTo>
                    <a:cubicBezTo>
                      <a:pt x="223459" y="171234"/>
                      <a:pt x="227554" y="177967"/>
                      <a:pt x="227554" y="185337"/>
                    </a:cubicBezTo>
                    <a:cubicBezTo>
                      <a:pt x="227554" y="196073"/>
                      <a:pt x="218819" y="204808"/>
                      <a:pt x="208083" y="204808"/>
                    </a:cubicBezTo>
                    <a:lnTo>
                      <a:pt x="68239" y="204808"/>
                    </a:lnTo>
                    <a:cubicBezTo>
                      <a:pt x="30571" y="204808"/>
                      <a:pt x="0" y="235469"/>
                      <a:pt x="0" y="273046"/>
                    </a:cubicBezTo>
                    <a:cubicBezTo>
                      <a:pt x="0" y="310714"/>
                      <a:pt x="30662" y="341285"/>
                      <a:pt x="68239" y="341285"/>
                    </a:cubicBezTo>
                    <a:lnTo>
                      <a:pt x="204171" y="341285"/>
                    </a:lnTo>
                    <a:cubicBezTo>
                      <a:pt x="217090" y="341285"/>
                      <a:pt x="227554" y="351748"/>
                      <a:pt x="227554" y="364668"/>
                    </a:cubicBezTo>
                    <a:cubicBezTo>
                      <a:pt x="227554" y="371765"/>
                      <a:pt x="224369" y="378407"/>
                      <a:pt x="218819" y="382865"/>
                    </a:cubicBezTo>
                    <a:lnTo>
                      <a:pt x="143665" y="443006"/>
                    </a:lnTo>
                    <a:cubicBezTo>
                      <a:pt x="124650" y="458201"/>
                      <a:pt x="113822" y="480856"/>
                      <a:pt x="113822" y="505149"/>
                    </a:cubicBezTo>
                    <a:cubicBezTo>
                      <a:pt x="113822" y="539451"/>
                      <a:pt x="135659" y="569840"/>
                      <a:pt x="168322" y="580667"/>
                    </a:cubicBezTo>
                    <a:cubicBezTo>
                      <a:pt x="194071" y="589220"/>
                      <a:pt x="222004" y="584215"/>
                      <a:pt x="243203" y="567292"/>
                    </a:cubicBezTo>
                    <a:lnTo>
                      <a:pt x="319630" y="506150"/>
                    </a:lnTo>
                    <a:cubicBezTo>
                      <a:pt x="324180" y="502511"/>
                      <a:pt x="329821" y="500600"/>
                      <a:pt x="335553" y="500600"/>
                    </a:cubicBezTo>
                    <a:lnTo>
                      <a:pt x="338646" y="500600"/>
                    </a:lnTo>
                    <a:cubicBezTo>
                      <a:pt x="352749" y="500600"/>
                      <a:pt x="364122" y="512064"/>
                      <a:pt x="364122" y="526076"/>
                    </a:cubicBezTo>
                    <a:cubicBezTo>
                      <a:pt x="364122" y="532809"/>
                      <a:pt x="361393" y="539360"/>
                      <a:pt x="356661" y="544091"/>
                    </a:cubicBezTo>
                    <a:lnTo>
                      <a:pt x="339374" y="561378"/>
                    </a:lnTo>
                    <a:cubicBezTo>
                      <a:pt x="326181" y="574571"/>
                      <a:pt x="318539" y="592859"/>
                      <a:pt x="318539" y="611602"/>
                    </a:cubicBezTo>
                    <a:cubicBezTo>
                      <a:pt x="318539" y="650726"/>
                      <a:pt x="350383" y="682661"/>
                      <a:pt x="389507" y="682661"/>
                    </a:cubicBezTo>
                    <a:cubicBezTo>
                      <a:pt x="407340" y="682661"/>
                      <a:pt x="424991" y="676747"/>
                      <a:pt x="439185" y="666102"/>
                    </a:cubicBezTo>
                    <a:lnTo>
                      <a:pt x="514157" y="609873"/>
                    </a:lnTo>
                    <a:lnTo>
                      <a:pt x="486861" y="573479"/>
                    </a:lnTo>
                    <a:lnTo>
                      <a:pt x="411708" y="629708"/>
                    </a:lnTo>
                    <a:lnTo>
                      <a:pt x="411708" y="629708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47" name="Freeform: Shape 154">
                <a:extLst>
                  <a:ext uri="{FF2B5EF4-FFF2-40B4-BE49-F238E27FC236}">
                    <a16:creationId xmlns:a16="http://schemas.microsoft.com/office/drawing/2014/main" id="{7D80EF72-7515-41C5-9E51-625BFCF9555E}"/>
                  </a:ext>
                </a:extLst>
              </p:cNvPr>
              <p:cNvSpPr/>
              <p:nvPr/>
            </p:nvSpPr>
            <p:spPr>
              <a:xfrm>
                <a:off x="2416927" y="5715236"/>
                <a:ext cx="45492" cy="45583"/>
              </a:xfrm>
              <a:custGeom>
                <a:avLst/>
                <a:gdLst>
                  <a:gd name="connsiteX0" fmla="*/ 0 w 45492"/>
                  <a:gd name="connsiteY0" fmla="*/ 0 h 45583"/>
                  <a:gd name="connsiteX1" fmla="*/ 45493 w 45492"/>
                  <a:gd name="connsiteY1" fmla="*/ 0 h 45583"/>
                  <a:gd name="connsiteX2" fmla="*/ 45493 w 45492"/>
                  <a:gd name="connsiteY2" fmla="*/ 45584 h 45583"/>
                  <a:gd name="connsiteX3" fmla="*/ 0 w 45492"/>
                  <a:gd name="connsiteY3" fmla="*/ 45584 h 45583"/>
                  <a:gd name="connsiteX4" fmla="*/ 0 w 45492"/>
                  <a:gd name="connsiteY4" fmla="*/ 0 h 4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2" h="45583">
                    <a:moveTo>
                      <a:pt x="0" y="0"/>
                    </a:moveTo>
                    <a:lnTo>
                      <a:pt x="45493" y="0"/>
                    </a:lnTo>
                    <a:lnTo>
                      <a:pt x="45493" y="45584"/>
                    </a:lnTo>
                    <a:lnTo>
                      <a:pt x="0" y="45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48" name="Freeform: Shape 155">
                <a:extLst>
                  <a:ext uri="{FF2B5EF4-FFF2-40B4-BE49-F238E27FC236}">
                    <a16:creationId xmlns:a16="http://schemas.microsoft.com/office/drawing/2014/main" id="{1801AFDA-3277-474C-BE2E-190FBACD4FDE}"/>
                  </a:ext>
                </a:extLst>
              </p:cNvPr>
              <p:cNvSpPr/>
              <p:nvPr/>
            </p:nvSpPr>
            <p:spPr>
              <a:xfrm>
                <a:off x="2462420" y="5624251"/>
                <a:ext cx="45492" cy="45492"/>
              </a:xfrm>
              <a:custGeom>
                <a:avLst/>
                <a:gdLst>
                  <a:gd name="connsiteX0" fmla="*/ 0 w 45492"/>
                  <a:gd name="connsiteY0" fmla="*/ 0 h 45492"/>
                  <a:gd name="connsiteX1" fmla="*/ 45493 w 45492"/>
                  <a:gd name="connsiteY1" fmla="*/ 0 h 45492"/>
                  <a:gd name="connsiteX2" fmla="*/ 45493 w 45492"/>
                  <a:gd name="connsiteY2" fmla="*/ 45493 h 45492"/>
                  <a:gd name="connsiteX3" fmla="*/ 0 w 45492"/>
                  <a:gd name="connsiteY3" fmla="*/ 45493 h 45492"/>
                  <a:gd name="connsiteX4" fmla="*/ 0 w 45492"/>
                  <a:gd name="connsiteY4" fmla="*/ 0 h 4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2" h="45492">
                    <a:moveTo>
                      <a:pt x="0" y="0"/>
                    </a:moveTo>
                    <a:lnTo>
                      <a:pt x="45493" y="0"/>
                    </a:lnTo>
                    <a:lnTo>
                      <a:pt x="45493" y="45493"/>
                    </a:lnTo>
                    <a:lnTo>
                      <a:pt x="0" y="454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49" name="Freeform: Shape 156">
                <a:extLst>
                  <a:ext uri="{FF2B5EF4-FFF2-40B4-BE49-F238E27FC236}">
                    <a16:creationId xmlns:a16="http://schemas.microsoft.com/office/drawing/2014/main" id="{28582940-7B44-4322-908D-65D6D61FC752}"/>
                  </a:ext>
                </a:extLst>
              </p:cNvPr>
              <p:cNvSpPr/>
              <p:nvPr/>
            </p:nvSpPr>
            <p:spPr>
              <a:xfrm>
                <a:off x="2507912" y="5760820"/>
                <a:ext cx="45492" cy="45492"/>
              </a:xfrm>
              <a:custGeom>
                <a:avLst/>
                <a:gdLst>
                  <a:gd name="connsiteX0" fmla="*/ 0 w 45492"/>
                  <a:gd name="connsiteY0" fmla="*/ 0 h 45492"/>
                  <a:gd name="connsiteX1" fmla="*/ 45493 w 45492"/>
                  <a:gd name="connsiteY1" fmla="*/ 0 h 45492"/>
                  <a:gd name="connsiteX2" fmla="*/ 45493 w 45492"/>
                  <a:gd name="connsiteY2" fmla="*/ 45493 h 45492"/>
                  <a:gd name="connsiteX3" fmla="*/ 0 w 45492"/>
                  <a:gd name="connsiteY3" fmla="*/ 45493 h 45492"/>
                  <a:gd name="connsiteX4" fmla="*/ 0 w 45492"/>
                  <a:gd name="connsiteY4" fmla="*/ 0 h 4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2" h="45492">
                    <a:moveTo>
                      <a:pt x="0" y="0"/>
                    </a:moveTo>
                    <a:lnTo>
                      <a:pt x="45493" y="0"/>
                    </a:lnTo>
                    <a:lnTo>
                      <a:pt x="45493" y="45493"/>
                    </a:lnTo>
                    <a:lnTo>
                      <a:pt x="0" y="454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50" name="Freeform: Shape 157">
                <a:extLst>
                  <a:ext uri="{FF2B5EF4-FFF2-40B4-BE49-F238E27FC236}">
                    <a16:creationId xmlns:a16="http://schemas.microsoft.com/office/drawing/2014/main" id="{F7ED5F0F-8733-4CB7-B8B7-9D65FF01C4F0}"/>
                  </a:ext>
                </a:extLst>
              </p:cNvPr>
              <p:cNvSpPr/>
              <p:nvPr/>
            </p:nvSpPr>
            <p:spPr>
              <a:xfrm>
                <a:off x="2553405" y="5851805"/>
                <a:ext cx="45492" cy="45492"/>
              </a:xfrm>
              <a:custGeom>
                <a:avLst/>
                <a:gdLst>
                  <a:gd name="connsiteX0" fmla="*/ 0 w 45492"/>
                  <a:gd name="connsiteY0" fmla="*/ 0 h 45492"/>
                  <a:gd name="connsiteX1" fmla="*/ 45493 w 45492"/>
                  <a:gd name="connsiteY1" fmla="*/ 0 h 45492"/>
                  <a:gd name="connsiteX2" fmla="*/ 45493 w 45492"/>
                  <a:gd name="connsiteY2" fmla="*/ 45493 h 45492"/>
                  <a:gd name="connsiteX3" fmla="*/ 0 w 45492"/>
                  <a:gd name="connsiteY3" fmla="*/ 45493 h 45492"/>
                  <a:gd name="connsiteX4" fmla="*/ 0 w 45492"/>
                  <a:gd name="connsiteY4" fmla="*/ 0 h 4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2" h="45492">
                    <a:moveTo>
                      <a:pt x="0" y="0"/>
                    </a:moveTo>
                    <a:lnTo>
                      <a:pt x="45493" y="0"/>
                    </a:lnTo>
                    <a:lnTo>
                      <a:pt x="45493" y="45493"/>
                    </a:lnTo>
                    <a:lnTo>
                      <a:pt x="0" y="454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998" name="Freeform: Shape 233">
              <a:extLst>
                <a:ext uri="{FF2B5EF4-FFF2-40B4-BE49-F238E27FC236}">
                  <a16:creationId xmlns:a16="http://schemas.microsoft.com/office/drawing/2014/main" id="{A1E47CDA-4473-47F5-96E6-09A260EDE40E}"/>
                </a:ext>
              </a:extLst>
            </p:cNvPr>
            <p:cNvSpPr/>
            <p:nvPr/>
          </p:nvSpPr>
          <p:spPr>
            <a:xfrm>
              <a:off x="3913135" y="3104995"/>
              <a:ext cx="289449" cy="326668"/>
            </a:xfrm>
            <a:custGeom>
              <a:avLst/>
              <a:gdLst/>
              <a:ahLst/>
              <a:cxnLst/>
              <a:rect l="l" t="t" r="r" b="b"/>
              <a:pathLst>
                <a:path w="425449" h="480926">
                  <a:moveTo>
                    <a:pt x="217153" y="0"/>
                  </a:moveTo>
                  <a:cubicBezTo>
                    <a:pt x="260689" y="0"/>
                    <a:pt x="295699" y="4888"/>
                    <a:pt x="322183" y="14663"/>
                  </a:cubicBezTo>
                  <a:cubicBezTo>
                    <a:pt x="348667" y="24439"/>
                    <a:pt x="367765" y="36574"/>
                    <a:pt x="379478" y="51069"/>
                  </a:cubicBezTo>
                  <a:cubicBezTo>
                    <a:pt x="391192" y="65564"/>
                    <a:pt x="401782" y="87349"/>
                    <a:pt x="411249" y="116425"/>
                  </a:cubicBezTo>
                  <a:cubicBezTo>
                    <a:pt x="420715" y="145501"/>
                    <a:pt x="425449" y="185423"/>
                    <a:pt x="425449" y="236194"/>
                  </a:cubicBezTo>
                  <a:cubicBezTo>
                    <a:pt x="425449" y="315016"/>
                    <a:pt x="410560" y="375510"/>
                    <a:pt x="380781" y="417676"/>
                  </a:cubicBezTo>
                  <a:cubicBezTo>
                    <a:pt x="351003" y="459843"/>
                    <a:pt x="292958" y="480926"/>
                    <a:pt x="206647" y="480926"/>
                  </a:cubicBezTo>
                  <a:cubicBezTo>
                    <a:pt x="154694" y="480926"/>
                    <a:pt x="114271" y="473274"/>
                    <a:pt x="85377" y="457970"/>
                  </a:cubicBezTo>
                  <a:cubicBezTo>
                    <a:pt x="56483" y="442666"/>
                    <a:pt x="35030" y="418235"/>
                    <a:pt x="21018" y="384677"/>
                  </a:cubicBezTo>
                  <a:cubicBezTo>
                    <a:pt x="7006" y="351119"/>
                    <a:pt x="0" y="304251"/>
                    <a:pt x="0" y="244073"/>
                  </a:cubicBezTo>
                  <a:cubicBezTo>
                    <a:pt x="0" y="166835"/>
                    <a:pt x="15247" y="106847"/>
                    <a:pt x="45743" y="64108"/>
                  </a:cubicBezTo>
                  <a:cubicBezTo>
                    <a:pt x="76238" y="21369"/>
                    <a:pt x="133375" y="0"/>
                    <a:pt x="217153" y="0"/>
                  </a:cubicBezTo>
                  <a:close/>
                  <a:moveTo>
                    <a:pt x="214527" y="72493"/>
                  </a:moveTo>
                  <a:cubicBezTo>
                    <a:pt x="159306" y="72493"/>
                    <a:pt x="123362" y="87454"/>
                    <a:pt x="106696" y="117377"/>
                  </a:cubicBezTo>
                  <a:cubicBezTo>
                    <a:pt x="90029" y="147300"/>
                    <a:pt x="81696" y="188877"/>
                    <a:pt x="81696" y="242106"/>
                  </a:cubicBezTo>
                  <a:cubicBezTo>
                    <a:pt x="81696" y="300093"/>
                    <a:pt x="89717" y="342147"/>
                    <a:pt x="105759" y="368268"/>
                  </a:cubicBezTo>
                  <a:cubicBezTo>
                    <a:pt x="121801" y="394389"/>
                    <a:pt x="155430" y="407450"/>
                    <a:pt x="206647" y="407450"/>
                  </a:cubicBezTo>
                  <a:cubicBezTo>
                    <a:pt x="234685" y="407450"/>
                    <a:pt x="257851" y="404675"/>
                    <a:pt x="276144" y="399126"/>
                  </a:cubicBezTo>
                  <a:cubicBezTo>
                    <a:pt x="294438" y="393576"/>
                    <a:pt x="307437" y="384313"/>
                    <a:pt x="315143" y="371337"/>
                  </a:cubicBezTo>
                  <a:cubicBezTo>
                    <a:pt x="322848" y="358361"/>
                    <a:pt x="329215" y="341869"/>
                    <a:pt x="334243" y="321861"/>
                  </a:cubicBezTo>
                  <a:cubicBezTo>
                    <a:pt x="339271" y="301853"/>
                    <a:pt x="341785" y="274173"/>
                    <a:pt x="341785" y="238820"/>
                  </a:cubicBezTo>
                  <a:cubicBezTo>
                    <a:pt x="341785" y="194782"/>
                    <a:pt x="337613" y="160140"/>
                    <a:pt x="329267" y="134895"/>
                  </a:cubicBezTo>
                  <a:cubicBezTo>
                    <a:pt x="320922" y="109649"/>
                    <a:pt x="307804" y="92938"/>
                    <a:pt x="289913" y="84760"/>
                  </a:cubicBezTo>
                  <a:cubicBezTo>
                    <a:pt x="272022" y="76582"/>
                    <a:pt x="246894" y="72493"/>
                    <a:pt x="214527" y="72493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+mn-lt"/>
                <a:cs typeface="Biome" panose="020B0503030204020804" pitchFamily="34" charset="0"/>
              </a:endParaRPr>
            </a:p>
          </p:txBody>
        </p:sp>
        <p:sp>
          <p:nvSpPr>
            <p:cNvPr id="999" name="Freeform: Shape 230">
              <a:extLst>
                <a:ext uri="{FF2B5EF4-FFF2-40B4-BE49-F238E27FC236}">
                  <a16:creationId xmlns:a16="http://schemas.microsoft.com/office/drawing/2014/main" id="{3C19328A-5221-4BCC-865C-01D7EAB63EDC}"/>
                </a:ext>
              </a:extLst>
            </p:cNvPr>
            <p:cNvSpPr/>
            <p:nvPr/>
          </p:nvSpPr>
          <p:spPr>
            <a:xfrm>
              <a:off x="3602375" y="3104995"/>
              <a:ext cx="255710" cy="324892"/>
            </a:xfrm>
            <a:custGeom>
              <a:avLst/>
              <a:gdLst/>
              <a:ahLst/>
              <a:cxnLst/>
              <a:rect l="l" t="t" r="r" b="b"/>
              <a:pathLst>
                <a:path w="377511" h="477970">
                  <a:moveTo>
                    <a:pt x="229957" y="0"/>
                  </a:moveTo>
                  <a:cubicBezTo>
                    <a:pt x="265498" y="0"/>
                    <a:pt x="294287" y="1516"/>
                    <a:pt x="316325" y="4547"/>
                  </a:cubicBezTo>
                  <a:cubicBezTo>
                    <a:pt x="338364" y="7578"/>
                    <a:pt x="353962" y="15992"/>
                    <a:pt x="363120" y="29790"/>
                  </a:cubicBezTo>
                  <a:cubicBezTo>
                    <a:pt x="372278" y="43587"/>
                    <a:pt x="376857" y="55589"/>
                    <a:pt x="376857" y="65796"/>
                  </a:cubicBezTo>
                  <a:cubicBezTo>
                    <a:pt x="376857" y="69605"/>
                    <a:pt x="375826" y="73259"/>
                    <a:pt x="373765" y="76760"/>
                  </a:cubicBezTo>
                  <a:cubicBezTo>
                    <a:pt x="371703" y="80260"/>
                    <a:pt x="367873" y="82010"/>
                    <a:pt x="362275" y="82010"/>
                  </a:cubicBezTo>
                  <a:lnTo>
                    <a:pt x="359690" y="82010"/>
                  </a:lnTo>
                  <a:cubicBezTo>
                    <a:pt x="333239" y="78679"/>
                    <a:pt x="312010" y="76369"/>
                    <a:pt x="296003" y="75080"/>
                  </a:cubicBezTo>
                  <a:cubicBezTo>
                    <a:pt x="279996" y="73791"/>
                    <a:pt x="260499" y="73147"/>
                    <a:pt x="237512" y="73147"/>
                  </a:cubicBezTo>
                  <a:cubicBezTo>
                    <a:pt x="196990" y="73147"/>
                    <a:pt x="166157" y="77427"/>
                    <a:pt x="145011" y="85987"/>
                  </a:cubicBezTo>
                  <a:cubicBezTo>
                    <a:pt x="123866" y="94547"/>
                    <a:pt x="108355" y="111614"/>
                    <a:pt x="98478" y="137189"/>
                  </a:cubicBezTo>
                  <a:cubicBezTo>
                    <a:pt x="88602" y="162765"/>
                    <a:pt x="83663" y="196860"/>
                    <a:pt x="83663" y="239474"/>
                  </a:cubicBezTo>
                  <a:cubicBezTo>
                    <a:pt x="83663" y="300824"/>
                    <a:pt x="91968" y="343391"/>
                    <a:pt x="108577" y="367175"/>
                  </a:cubicBezTo>
                  <a:cubicBezTo>
                    <a:pt x="125186" y="390959"/>
                    <a:pt x="167726" y="402851"/>
                    <a:pt x="236199" y="402851"/>
                  </a:cubicBezTo>
                  <a:cubicBezTo>
                    <a:pt x="259451" y="402851"/>
                    <a:pt x="285192" y="401234"/>
                    <a:pt x="313421" y="398001"/>
                  </a:cubicBezTo>
                  <a:cubicBezTo>
                    <a:pt x="341651" y="394767"/>
                    <a:pt x="358492" y="392992"/>
                    <a:pt x="363944" y="392674"/>
                  </a:cubicBezTo>
                  <a:lnTo>
                    <a:pt x="364572" y="392674"/>
                  </a:lnTo>
                  <a:cubicBezTo>
                    <a:pt x="373198" y="392674"/>
                    <a:pt x="377511" y="397204"/>
                    <a:pt x="377511" y="406263"/>
                  </a:cubicBezTo>
                  <a:lnTo>
                    <a:pt x="377511" y="407508"/>
                  </a:lnTo>
                  <a:cubicBezTo>
                    <a:pt x="375516" y="423986"/>
                    <a:pt x="367490" y="439849"/>
                    <a:pt x="353432" y="455098"/>
                  </a:cubicBezTo>
                  <a:cubicBezTo>
                    <a:pt x="339375" y="470346"/>
                    <a:pt x="293073" y="477970"/>
                    <a:pt x="214527" y="477970"/>
                  </a:cubicBezTo>
                  <a:cubicBezTo>
                    <a:pt x="128373" y="477970"/>
                    <a:pt x="71080" y="458978"/>
                    <a:pt x="42648" y="420994"/>
                  </a:cubicBezTo>
                  <a:cubicBezTo>
                    <a:pt x="14216" y="383010"/>
                    <a:pt x="0" y="324254"/>
                    <a:pt x="0" y="244728"/>
                  </a:cubicBezTo>
                  <a:cubicBezTo>
                    <a:pt x="0" y="196553"/>
                    <a:pt x="4777" y="157743"/>
                    <a:pt x="14331" y="128297"/>
                  </a:cubicBezTo>
                  <a:cubicBezTo>
                    <a:pt x="23885" y="98852"/>
                    <a:pt x="37008" y="74355"/>
                    <a:pt x="53701" y="54805"/>
                  </a:cubicBezTo>
                  <a:cubicBezTo>
                    <a:pt x="70394" y="35256"/>
                    <a:pt x="93745" y="21234"/>
                    <a:pt x="123755" y="12741"/>
                  </a:cubicBezTo>
                  <a:cubicBezTo>
                    <a:pt x="153766" y="4247"/>
                    <a:pt x="189166" y="0"/>
                    <a:pt x="229957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+mn-lt"/>
                <a:cs typeface="Biome" panose="020B0503030204020804" pitchFamily="34" charset="0"/>
              </a:endParaRPr>
            </a:p>
          </p:txBody>
        </p:sp>
        <p:sp>
          <p:nvSpPr>
            <p:cNvPr id="1000" name="Freeform: Shape 228">
              <a:extLst>
                <a:ext uri="{FF2B5EF4-FFF2-40B4-BE49-F238E27FC236}">
                  <a16:creationId xmlns:a16="http://schemas.microsoft.com/office/drawing/2014/main" id="{17288A82-AD74-48F4-93F0-F58058258018}"/>
                </a:ext>
              </a:extLst>
            </p:cNvPr>
            <p:cNvSpPr/>
            <p:nvPr/>
          </p:nvSpPr>
          <p:spPr>
            <a:xfrm>
              <a:off x="4943079" y="3104995"/>
              <a:ext cx="287674" cy="323117"/>
            </a:xfrm>
            <a:custGeom>
              <a:avLst/>
              <a:gdLst/>
              <a:ahLst/>
              <a:cxnLst/>
              <a:rect l="l" t="t" r="r" b="b"/>
              <a:pathLst>
                <a:path w="423153" h="475344">
                  <a:moveTo>
                    <a:pt x="82544" y="0"/>
                  </a:moveTo>
                  <a:cubicBezTo>
                    <a:pt x="115968" y="0"/>
                    <a:pt x="138657" y="5072"/>
                    <a:pt x="150613" y="15216"/>
                  </a:cubicBezTo>
                  <a:cubicBezTo>
                    <a:pt x="162569" y="25359"/>
                    <a:pt x="173917" y="44433"/>
                    <a:pt x="184657" y="72436"/>
                  </a:cubicBezTo>
                  <a:lnTo>
                    <a:pt x="311104" y="381080"/>
                  </a:lnTo>
                  <a:cubicBezTo>
                    <a:pt x="315660" y="390986"/>
                    <a:pt x="319307" y="397311"/>
                    <a:pt x="322047" y="400052"/>
                  </a:cubicBezTo>
                  <a:cubicBezTo>
                    <a:pt x="324787" y="402794"/>
                    <a:pt x="329004" y="404165"/>
                    <a:pt x="334696" y="404165"/>
                  </a:cubicBezTo>
                  <a:cubicBezTo>
                    <a:pt x="339566" y="404165"/>
                    <a:pt x="342676" y="402813"/>
                    <a:pt x="344028" y="400110"/>
                  </a:cubicBezTo>
                  <a:cubicBezTo>
                    <a:pt x="345380" y="397406"/>
                    <a:pt x="346055" y="392673"/>
                    <a:pt x="346055" y="385909"/>
                  </a:cubicBezTo>
                  <a:lnTo>
                    <a:pt x="346055" y="40514"/>
                  </a:lnTo>
                  <a:cubicBezTo>
                    <a:pt x="346055" y="28281"/>
                    <a:pt x="348937" y="19072"/>
                    <a:pt x="354699" y="12887"/>
                  </a:cubicBezTo>
                  <a:cubicBezTo>
                    <a:pt x="360461" y="6703"/>
                    <a:pt x="371305" y="3611"/>
                    <a:pt x="387228" y="3611"/>
                  </a:cubicBezTo>
                  <a:lnTo>
                    <a:pt x="405284" y="3611"/>
                  </a:lnTo>
                  <a:cubicBezTo>
                    <a:pt x="411891" y="3611"/>
                    <a:pt x="416521" y="5243"/>
                    <a:pt x="419173" y="8508"/>
                  </a:cubicBezTo>
                  <a:cubicBezTo>
                    <a:pt x="421826" y="11773"/>
                    <a:pt x="423153" y="15655"/>
                    <a:pt x="423153" y="20155"/>
                  </a:cubicBezTo>
                  <a:lnTo>
                    <a:pt x="423153" y="398713"/>
                  </a:lnTo>
                  <a:cubicBezTo>
                    <a:pt x="423153" y="423915"/>
                    <a:pt x="417605" y="442987"/>
                    <a:pt x="406511" y="455930"/>
                  </a:cubicBezTo>
                  <a:cubicBezTo>
                    <a:pt x="395417" y="468873"/>
                    <a:pt x="372572" y="475344"/>
                    <a:pt x="337977" y="475344"/>
                  </a:cubicBezTo>
                  <a:cubicBezTo>
                    <a:pt x="307494" y="475344"/>
                    <a:pt x="286032" y="470738"/>
                    <a:pt x="273592" y="461526"/>
                  </a:cubicBezTo>
                  <a:cubicBezTo>
                    <a:pt x="261151" y="452314"/>
                    <a:pt x="249508" y="433823"/>
                    <a:pt x="238664" y="406054"/>
                  </a:cubicBezTo>
                  <a:lnTo>
                    <a:pt x="111892" y="97252"/>
                  </a:lnTo>
                  <a:cubicBezTo>
                    <a:pt x="106939" y="86146"/>
                    <a:pt x="103001" y="79133"/>
                    <a:pt x="100080" y="76213"/>
                  </a:cubicBezTo>
                  <a:cubicBezTo>
                    <a:pt x="97159" y="73294"/>
                    <a:pt x="92627" y="71834"/>
                    <a:pt x="86484" y="71834"/>
                  </a:cubicBezTo>
                  <a:cubicBezTo>
                    <a:pt x="81479" y="71834"/>
                    <a:pt x="78389" y="72527"/>
                    <a:pt x="77215" y="73914"/>
                  </a:cubicBezTo>
                  <a:cubicBezTo>
                    <a:pt x="76041" y="75300"/>
                    <a:pt x="75455" y="78723"/>
                    <a:pt x="75455" y="84182"/>
                  </a:cubicBezTo>
                  <a:lnTo>
                    <a:pt x="75455" y="433842"/>
                  </a:lnTo>
                  <a:cubicBezTo>
                    <a:pt x="75455" y="448011"/>
                    <a:pt x="71971" y="457814"/>
                    <a:pt x="65003" y="463250"/>
                  </a:cubicBezTo>
                  <a:cubicBezTo>
                    <a:pt x="58036" y="468686"/>
                    <a:pt x="46918" y="471404"/>
                    <a:pt x="31650" y="471404"/>
                  </a:cubicBezTo>
                  <a:lnTo>
                    <a:pt x="15237" y="471404"/>
                  </a:lnTo>
                  <a:cubicBezTo>
                    <a:pt x="5079" y="471404"/>
                    <a:pt x="0" y="465780"/>
                    <a:pt x="0" y="454530"/>
                  </a:cubicBezTo>
                  <a:lnTo>
                    <a:pt x="0" y="80896"/>
                  </a:lnTo>
                  <a:cubicBezTo>
                    <a:pt x="0" y="46478"/>
                    <a:pt x="6731" y="24391"/>
                    <a:pt x="20192" y="14635"/>
                  </a:cubicBezTo>
                  <a:cubicBezTo>
                    <a:pt x="33652" y="4879"/>
                    <a:pt x="54437" y="0"/>
                    <a:pt x="82544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+mn-lt"/>
                <a:cs typeface="Biome" panose="020B0503030204020804" pitchFamily="34" charset="0"/>
              </a:endParaRPr>
            </a:p>
          </p:txBody>
        </p:sp>
        <p:sp>
          <p:nvSpPr>
            <p:cNvPr id="1001" name="Freeform: Shape 226">
              <a:extLst>
                <a:ext uri="{FF2B5EF4-FFF2-40B4-BE49-F238E27FC236}">
                  <a16:creationId xmlns:a16="http://schemas.microsoft.com/office/drawing/2014/main" id="{DCC95007-A209-426B-9D96-C1242568328D}"/>
                </a:ext>
              </a:extLst>
            </p:cNvPr>
            <p:cNvSpPr/>
            <p:nvPr/>
          </p:nvSpPr>
          <p:spPr>
            <a:xfrm>
              <a:off x="5285802" y="3106770"/>
              <a:ext cx="307208" cy="319566"/>
            </a:xfrm>
            <a:custGeom>
              <a:avLst/>
              <a:gdLst/>
              <a:ahLst/>
              <a:cxnLst/>
              <a:rect l="l" t="t" r="r" b="b"/>
              <a:pathLst>
                <a:path w="454336" h="470750">
                  <a:moveTo>
                    <a:pt x="233237" y="0"/>
                  </a:moveTo>
                  <a:cubicBezTo>
                    <a:pt x="252031" y="0"/>
                    <a:pt x="269004" y="1717"/>
                    <a:pt x="284154" y="5149"/>
                  </a:cubicBezTo>
                  <a:cubicBezTo>
                    <a:pt x="299305" y="8581"/>
                    <a:pt x="311565" y="16227"/>
                    <a:pt x="320934" y="28085"/>
                  </a:cubicBezTo>
                  <a:cubicBezTo>
                    <a:pt x="330304" y="39943"/>
                    <a:pt x="337852" y="54697"/>
                    <a:pt x="343580" y="72347"/>
                  </a:cubicBezTo>
                  <a:lnTo>
                    <a:pt x="360752" y="125197"/>
                  </a:lnTo>
                  <a:lnTo>
                    <a:pt x="449784" y="435490"/>
                  </a:lnTo>
                  <a:cubicBezTo>
                    <a:pt x="451737" y="441368"/>
                    <a:pt x="452984" y="445656"/>
                    <a:pt x="453525" y="448356"/>
                  </a:cubicBezTo>
                  <a:cubicBezTo>
                    <a:pt x="454065" y="451056"/>
                    <a:pt x="454336" y="453772"/>
                    <a:pt x="454336" y="456503"/>
                  </a:cubicBezTo>
                  <a:cubicBezTo>
                    <a:pt x="454336" y="466001"/>
                    <a:pt x="448819" y="470750"/>
                    <a:pt x="437786" y="470750"/>
                  </a:cubicBezTo>
                  <a:lnTo>
                    <a:pt x="414147" y="470750"/>
                  </a:lnTo>
                  <a:cubicBezTo>
                    <a:pt x="398712" y="470750"/>
                    <a:pt x="387033" y="467618"/>
                    <a:pt x="379109" y="461353"/>
                  </a:cubicBezTo>
                  <a:cubicBezTo>
                    <a:pt x="371186" y="455088"/>
                    <a:pt x="365184" y="444486"/>
                    <a:pt x="361102" y="429546"/>
                  </a:cubicBezTo>
                  <a:lnTo>
                    <a:pt x="330520" y="324813"/>
                  </a:lnTo>
                  <a:cubicBezTo>
                    <a:pt x="328438" y="318569"/>
                    <a:pt x="325838" y="314408"/>
                    <a:pt x="322721" y="312331"/>
                  </a:cubicBezTo>
                  <a:cubicBezTo>
                    <a:pt x="319605" y="310254"/>
                    <a:pt x="312650" y="309215"/>
                    <a:pt x="301858" y="309215"/>
                  </a:cubicBezTo>
                  <a:lnTo>
                    <a:pt x="147219" y="309215"/>
                  </a:lnTo>
                  <a:cubicBezTo>
                    <a:pt x="137714" y="309215"/>
                    <a:pt x="131399" y="310377"/>
                    <a:pt x="128276" y="312700"/>
                  </a:cubicBezTo>
                  <a:cubicBezTo>
                    <a:pt x="125152" y="315023"/>
                    <a:pt x="122209" y="320002"/>
                    <a:pt x="119446" y="327638"/>
                  </a:cubicBezTo>
                  <a:lnTo>
                    <a:pt x="88806" y="432162"/>
                  </a:lnTo>
                  <a:cubicBezTo>
                    <a:pt x="85196" y="445330"/>
                    <a:pt x="79098" y="455054"/>
                    <a:pt x="70512" y="461332"/>
                  </a:cubicBezTo>
                  <a:cubicBezTo>
                    <a:pt x="61926" y="467611"/>
                    <a:pt x="49409" y="470750"/>
                    <a:pt x="32962" y="470750"/>
                  </a:cubicBezTo>
                  <a:lnTo>
                    <a:pt x="14906" y="470750"/>
                  </a:lnTo>
                  <a:cubicBezTo>
                    <a:pt x="9964" y="470750"/>
                    <a:pt x="6243" y="469022"/>
                    <a:pt x="3746" y="465565"/>
                  </a:cubicBezTo>
                  <a:cubicBezTo>
                    <a:pt x="1248" y="462108"/>
                    <a:pt x="0" y="458430"/>
                    <a:pt x="0" y="454530"/>
                  </a:cubicBezTo>
                  <a:cubicBezTo>
                    <a:pt x="0" y="451464"/>
                    <a:pt x="546" y="448626"/>
                    <a:pt x="1640" y="446015"/>
                  </a:cubicBezTo>
                  <a:cubicBezTo>
                    <a:pt x="2733" y="443404"/>
                    <a:pt x="4266" y="438474"/>
                    <a:pt x="6236" y="431226"/>
                  </a:cubicBezTo>
                  <a:lnTo>
                    <a:pt x="99224" y="124481"/>
                  </a:lnTo>
                  <a:cubicBezTo>
                    <a:pt x="109012" y="93457"/>
                    <a:pt x="118626" y="68620"/>
                    <a:pt x="128069" y="49968"/>
                  </a:cubicBezTo>
                  <a:cubicBezTo>
                    <a:pt x="137512" y="31317"/>
                    <a:pt x="150508" y="18326"/>
                    <a:pt x="167060" y="10996"/>
                  </a:cubicBezTo>
                  <a:cubicBezTo>
                    <a:pt x="183611" y="3666"/>
                    <a:pt x="205670" y="0"/>
                    <a:pt x="233237" y="0"/>
                  </a:cubicBezTo>
                  <a:close/>
                  <a:moveTo>
                    <a:pt x="228643" y="73477"/>
                  </a:moveTo>
                  <a:cubicBezTo>
                    <a:pt x="212995" y="73477"/>
                    <a:pt x="201882" y="77577"/>
                    <a:pt x="195303" y="85778"/>
                  </a:cubicBezTo>
                  <a:cubicBezTo>
                    <a:pt x="188724" y="93978"/>
                    <a:pt x="181295" y="112736"/>
                    <a:pt x="173014" y="142051"/>
                  </a:cubicBezTo>
                  <a:lnTo>
                    <a:pt x="154476" y="204288"/>
                  </a:lnTo>
                  <a:cubicBezTo>
                    <a:pt x="152844" y="210005"/>
                    <a:pt x="151412" y="215679"/>
                    <a:pt x="150183" y="221311"/>
                  </a:cubicBezTo>
                  <a:cubicBezTo>
                    <a:pt x="148954" y="226943"/>
                    <a:pt x="148339" y="230700"/>
                    <a:pt x="148339" y="232584"/>
                  </a:cubicBezTo>
                  <a:cubicBezTo>
                    <a:pt x="148339" y="235933"/>
                    <a:pt x="149118" y="238171"/>
                    <a:pt x="150678" y="239300"/>
                  </a:cubicBezTo>
                  <a:cubicBezTo>
                    <a:pt x="152237" y="240428"/>
                    <a:pt x="157430" y="240992"/>
                    <a:pt x="166259" y="240992"/>
                  </a:cubicBezTo>
                  <a:lnTo>
                    <a:pt x="289708" y="240992"/>
                  </a:lnTo>
                  <a:cubicBezTo>
                    <a:pt x="297240" y="240992"/>
                    <a:pt x="301727" y="240270"/>
                    <a:pt x="303171" y="238826"/>
                  </a:cubicBezTo>
                  <a:cubicBezTo>
                    <a:pt x="304615" y="237382"/>
                    <a:pt x="305337" y="235629"/>
                    <a:pt x="305337" y="233568"/>
                  </a:cubicBezTo>
                  <a:cubicBezTo>
                    <a:pt x="305337" y="231562"/>
                    <a:pt x="304572" y="225897"/>
                    <a:pt x="303040" y="216573"/>
                  </a:cubicBezTo>
                  <a:lnTo>
                    <a:pt x="297709" y="200950"/>
                  </a:lnTo>
                  <a:lnTo>
                    <a:pt x="280474" y="140470"/>
                  </a:lnTo>
                  <a:cubicBezTo>
                    <a:pt x="272726" y="110347"/>
                    <a:pt x="266020" y="91650"/>
                    <a:pt x="260356" y="84381"/>
                  </a:cubicBezTo>
                  <a:cubicBezTo>
                    <a:pt x="254691" y="77111"/>
                    <a:pt x="244120" y="73477"/>
                    <a:pt x="228643" y="73477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+mn-lt"/>
                <a:cs typeface="Biome" panose="020B0503030204020804" pitchFamily="34" charset="0"/>
              </a:endParaRPr>
            </a:p>
          </p:txBody>
        </p:sp>
        <p:sp>
          <p:nvSpPr>
            <p:cNvPr id="1002" name="Freeform: Shape 224">
              <a:extLst>
                <a:ext uri="{FF2B5EF4-FFF2-40B4-BE49-F238E27FC236}">
                  <a16:creationId xmlns:a16="http://schemas.microsoft.com/office/drawing/2014/main" id="{39B94C58-9A47-4E5C-8A7F-D3C78F6502AE}"/>
                </a:ext>
              </a:extLst>
            </p:cNvPr>
            <p:cNvSpPr/>
            <p:nvPr/>
          </p:nvSpPr>
          <p:spPr>
            <a:xfrm>
              <a:off x="4284269" y="3106770"/>
              <a:ext cx="246832" cy="319566"/>
            </a:xfrm>
            <a:custGeom>
              <a:avLst/>
              <a:gdLst/>
              <a:ahLst/>
              <a:cxnLst/>
              <a:rect l="l" t="t" r="r" b="b"/>
              <a:pathLst>
                <a:path w="363719" h="470090">
                  <a:moveTo>
                    <a:pt x="160682" y="0"/>
                  </a:moveTo>
                  <a:cubicBezTo>
                    <a:pt x="212202" y="0"/>
                    <a:pt x="250350" y="2996"/>
                    <a:pt x="275127" y="8989"/>
                  </a:cubicBezTo>
                  <a:cubicBezTo>
                    <a:pt x="299903" y="14981"/>
                    <a:pt x="318127" y="27646"/>
                    <a:pt x="329798" y="46983"/>
                  </a:cubicBezTo>
                  <a:cubicBezTo>
                    <a:pt x="341470" y="66319"/>
                    <a:pt x="347305" y="92180"/>
                    <a:pt x="347305" y="124564"/>
                  </a:cubicBezTo>
                  <a:cubicBezTo>
                    <a:pt x="347305" y="156111"/>
                    <a:pt x="342833" y="181849"/>
                    <a:pt x="333887" y="201778"/>
                  </a:cubicBezTo>
                  <a:cubicBezTo>
                    <a:pt x="324942" y="221708"/>
                    <a:pt x="316843" y="236192"/>
                    <a:pt x="309591" y="245230"/>
                  </a:cubicBezTo>
                  <a:cubicBezTo>
                    <a:pt x="302339" y="254267"/>
                    <a:pt x="298714" y="261762"/>
                    <a:pt x="298714" y="267712"/>
                  </a:cubicBezTo>
                  <a:cubicBezTo>
                    <a:pt x="298714" y="272432"/>
                    <a:pt x="299548" y="277834"/>
                    <a:pt x="301217" y="283919"/>
                  </a:cubicBezTo>
                  <a:cubicBezTo>
                    <a:pt x="302886" y="290004"/>
                    <a:pt x="306101" y="300264"/>
                    <a:pt x="310863" y="314698"/>
                  </a:cubicBezTo>
                  <a:lnTo>
                    <a:pt x="361977" y="447084"/>
                  </a:lnTo>
                  <a:cubicBezTo>
                    <a:pt x="363138" y="449794"/>
                    <a:pt x="363719" y="452276"/>
                    <a:pt x="363719" y="454530"/>
                  </a:cubicBezTo>
                  <a:cubicBezTo>
                    <a:pt x="363719" y="458597"/>
                    <a:pt x="362340" y="462207"/>
                    <a:pt x="359583" y="465360"/>
                  </a:cubicBezTo>
                  <a:cubicBezTo>
                    <a:pt x="356825" y="468514"/>
                    <a:pt x="352796" y="470090"/>
                    <a:pt x="347494" y="470090"/>
                  </a:cubicBezTo>
                  <a:lnTo>
                    <a:pt x="331410" y="470090"/>
                  </a:lnTo>
                  <a:cubicBezTo>
                    <a:pt x="313533" y="470090"/>
                    <a:pt x="299691" y="466738"/>
                    <a:pt x="289884" y="460034"/>
                  </a:cubicBezTo>
                  <a:cubicBezTo>
                    <a:pt x="280077" y="453330"/>
                    <a:pt x="272341" y="441149"/>
                    <a:pt x="266677" y="423492"/>
                  </a:cubicBezTo>
                  <a:lnTo>
                    <a:pt x="230480" y="317487"/>
                  </a:lnTo>
                  <a:cubicBezTo>
                    <a:pt x="225509" y="309621"/>
                    <a:pt x="219882" y="303157"/>
                    <a:pt x="213598" y="298093"/>
                  </a:cubicBezTo>
                  <a:cubicBezTo>
                    <a:pt x="207314" y="293030"/>
                    <a:pt x="196132" y="290499"/>
                    <a:pt x="180052" y="290499"/>
                  </a:cubicBezTo>
                  <a:lnTo>
                    <a:pt x="88121" y="290499"/>
                  </a:lnTo>
                  <a:cubicBezTo>
                    <a:pt x="84623" y="290499"/>
                    <a:pt x="82457" y="290894"/>
                    <a:pt x="81625" y="291684"/>
                  </a:cubicBezTo>
                  <a:cubicBezTo>
                    <a:pt x="80793" y="292474"/>
                    <a:pt x="80377" y="294990"/>
                    <a:pt x="80377" y="299231"/>
                  </a:cubicBezTo>
                  <a:lnTo>
                    <a:pt x="80377" y="448617"/>
                  </a:lnTo>
                  <a:cubicBezTo>
                    <a:pt x="80377" y="455848"/>
                    <a:pt x="78885" y="461235"/>
                    <a:pt x="75901" y="464777"/>
                  </a:cubicBezTo>
                  <a:cubicBezTo>
                    <a:pt x="72917" y="468319"/>
                    <a:pt x="67578" y="470090"/>
                    <a:pt x="59883" y="470090"/>
                  </a:cubicBezTo>
                  <a:lnTo>
                    <a:pt x="14577" y="470090"/>
                  </a:lnTo>
                  <a:cubicBezTo>
                    <a:pt x="8902" y="470090"/>
                    <a:pt x="5053" y="468630"/>
                    <a:pt x="3032" y="465711"/>
                  </a:cubicBezTo>
                  <a:cubicBezTo>
                    <a:pt x="1010" y="462791"/>
                    <a:pt x="0" y="458844"/>
                    <a:pt x="0" y="453870"/>
                  </a:cubicBezTo>
                  <a:lnTo>
                    <a:pt x="0" y="20154"/>
                  </a:lnTo>
                  <a:cubicBezTo>
                    <a:pt x="0" y="9561"/>
                    <a:pt x="5815" y="4264"/>
                    <a:pt x="17444" y="4264"/>
                  </a:cubicBezTo>
                  <a:lnTo>
                    <a:pt x="86164" y="1418"/>
                  </a:lnTo>
                  <a:cubicBezTo>
                    <a:pt x="97239" y="982"/>
                    <a:pt x="110104" y="636"/>
                    <a:pt x="124760" y="382"/>
                  </a:cubicBezTo>
                  <a:cubicBezTo>
                    <a:pt x="139415" y="127"/>
                    <a:pt x="151389" y="0"/>
                    <a:pt x="160682" y="0"/>
                  </a:cubicBezTo>
                  <a:close/>
                  <a:moveTo>
                    <a:pt x="161995" y="69866"/>
                  </a:moveTo>
                  <a:cubicBezTo>
                    <a:pt x="114706" y="69866"/>
                    <a:pt x="89172" y="70447"/>
                    <a:pt x="85393" y="71611"/>
                  </a:cubicBezTo>
                  <a:cubicBezTo>
                    <a:pt x="81613" y="72774"/>
                    <a:pt x="79723" y="75213"/>
                    <a:pt x="79723" y="78928"/>
                  </a:cubicBezTo>
                  <a:lnTo>
                    <a:pt x="79723" y="211241"/>
                  </a:lnTo>
                  <a:cubicBezTo>
                    <a:pt x="79723" y="216058"/>
                    <a:pt x="79947" y="218718"/>
                    <a:pt x="80393" y="219220"/>
                  </a:cubicBezTo>
                  <a:cubicBezTo>
                    <a:pt x="80840" y="219722"/>
                    <a:pt x="82978" y="219974"/>
                    <a:pt x="86808" y="219974"/>
                  </a:cubicBezTo>
                  <a:lnTo>
                    <a:pt x="188915" y="219974"/>
                  </a:lnTo>
                  <a:cubicBezTo>
                    <a:pt x="212861" y="219974"/>
                    <a:pt x="227849" y="218420"/>
                    <a:pt x="233878" y="215314"/>
                  </a:cubicBezTo>
                  <a:cubicBezTo>
                    <a:pt x="239908" y="212208"/>
                    <a:pt x="246594" y="203412"/>
                    <a:pt x="253939" y="188925"/>
                  </a:cubicBezTo>
                  <a:cubicBezTo>
                    <a:pt x="261283" y="174439"/>
                    <a:pt x="264955" y="157035"/>
                    <a:pt x="264955" y="136713"/>
                  </a:cubicBezTo>
                  <a:cubicBezTo>
                    <a:pt x="264955" y="118616"/>
                    <a:pt x="262168" y="104282"/>
                    <a:pt x="256594" y="93709"/>
                  </a:cubicBezTo>
                  <a:cubicBezTo>
                    <a:pt x="251020" y="83137"/>
                    <a:pt x="240400" y="76519"/>
                    <a:pt x="224735" y="73858"/>
                  </a:cubicBezTo>
                  <a:cubicBezTo>
                    <a:pt x="209070" y="71197"/>
                    <a:pt x="188156" y="69866"/>
                    <a:pt x="161995" y="69866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+mn-lt"/>
                <a:cs typeface="Biome" panose="020B0503030204020804" pitchFamily="34" charset="0"/>
              </a:endParaRPr>
            </a:p>
          </p:txBody>
        </p:sp>
        <p:sp>
          <p:nvSpPr>
            <p:cNvPr id="1003" name="Freeform: Shape 222">
              <a:extLst>
                <a:ext uri="{FF2B5EF4-FFF2-40B4-BE49-F238E27FC236}">
                  <a16:creationId xmlns:a16="http://schemas.microsoft.com/office/drawing/2014/main" id="{FD225883-465E-43E4-9E79-2EAFA385B1BA}"/>
                </a:ext>
              </a:extLst>
            </p:cNvPr>
            <p:cNvSpPr/>
            <p:nvPr/>
          </p:nvSpPr>
          <p:spPr>
            <a:xfrm>
              <a:off x="5076261" y="3660685"/>
              <a:ext cx="237953" cy="324893"/>
            </a:xfrm>
            <a:custGeom>
              <a:avLst/>
              <a:gdLst/>
              <a:ahLst/>
              <a:cxnLst/>
              <a:rect l="l" t="t" r="r" b="b"/>
              <a:pathLst>
                <a:path w="349932" h="479937">
                  <a:moveTo>
                    <a:pt x="195158" y="0"/>
                  </a:moveTo>
                  <a:cubicBezTo>
                    <a:pt x="227723" y="0"/>
                    <a:pt x="253262" y="1149"/>
                    <a:pt x="271776" y="3448"/>
                  </a:cubicBezTo>
                  <a:cubicBezTo>
                    <a:pt x="290289" y="5747"/>
                    <a:pt x="303008" y="9099"/>
                    <a:pt x="309932" y="13504"/>
                  </a:cubicBezTo>
                  <a:cubicBezTo>
                    <a:pt x="316856" y="17910"/>
                    <a:pt x="323449" y="25771"/>
                    <a:pt x="329710" y="37089"/>
                  </a:cubicBezTo>
                  <a:cubicBezTo>
                    <a:pt x="335971" y="48406"/>
                    <a:pt x="339102" y="58193"/>
                    <a:pt x="339102" y="66449"/>
                  </a:cubicBezTo>
                  <a:cubicBezTo>
                    <a:pt x="339102" y="71333"/>
                    <a:pt x="337618" y="75257"/>
                    <a:pt x="334652" y="78222"/>
                  </a:cubicBezTo>
                  <a:cubicBezTo>
                    <a:pt x="331685" y="81187"/>
                    <a:pt x="328088" y="82669"/>
                    <a:pt x="323860" y="82669"/>
                  </a:cubicBezTo>
                  <a:lnTo>
                    <a:pt x="321485" y="82669"/>
                  </a:lnTo>
                  <a:cubicBezTo>
                    <a:pt x="306601" y="81138"/>
                    <a:pt x="288705" y="79278"/>
                    <a:pt x="267797" y="77089"/>
                  </a:cubicBezTo>
                  <a:cubicBezTo>
                    <a:pt x="246889" y="74900"/>
                    <a:pt x="224427" y="73806"/>
                    <a:pt x="200411" y="73806"/>
                  </a:cubicBezTo>
                  <a:cubicBezTo>
                    <a:pt x="152557" y="73806"/>
                    <a:pt x="120917" y="78552"/>
                    <a:pt x="105490" y="88045"/>
                  </a:cubicBezTo>
                  <a:cubicBezTo>
                    <a:pt x="90064" y="97538"/>
                    <a:pt x="82351" y="116388"/>
                    <a:pt x="82351" y="144593"/>
                  </a:cubicBezTo>
                  <a:cubicBezTo>
                    <a:pt x="82351" y="161828"/>
                    <a:pt x="84456" y="172857"/>
                    <a:pt x="88666" y="177681"/>
                  </a:cubicBezTo>
                  <a:cubicBezTo>
                    <a:pt x="92876" y="182506"/>
                    <a:pt x="110175" y="188122"/>
                    <a:pt x="140562" y="194532"/>
                  </a:cubicBezTo>
                  <a:cubicBezTo>
                    <a:pt x="170949" y="200941"/>
                    <a:pt x="205813" y="208177"/>
                    <a:pt x="245154" y="216238"/>
                  </a:cubicBezTo>
                  <a:cubicBezTo>
                    <a:pt x="284496" y="224299"/>
                    <a:pt x="308987" y="230953"/>
                    <a:pt x="318628" y="236199"/>
                  </a:cubicBezTo>
                  <a:cubicBezTo>
                    <a:pt x="328269" y="241445"/>
                    <a:pt x="335897" y="251535"/>
                    <a:pt x="341511" y="266470"/>
                  </a:cubicBezTo>
                  <a:cubicBezTo>
                    <a:pt x="347126" y="281404"/>
                    <a:pt x="349932" y="300643"/>
                    <a:pt x="349932" y="324184"/>
                  </a:cubicBezTo>
                  <a:cubicBezTo>
                    <a:pt x="349932" y="377780"/>
                    <a:pt x="338355" y="417137"/>
                    <a:pt x="315201" y="442257"/>
                  </a:cubicBezTo>
                  <a:cubicBezTo>
                    <a:pt x="292046" y="467377"/>
                    <a:pt x="239227" y="479937"/>
                    <a:pt x="156743" y="479937"/>
                  </a:cubicBezTo>
                  <a:cubicBezTo>
                    <a:pt x="127732" y="479937"/>
                    <a:pt x="101782" y="478535"/>
                    <a:pt x="78895" y="475731"/>
                  </a:cubicBezTo>
                  <a:cubicBezTo>
                    <a:pt x="56007" y="472926"/>
                    <a:pt x="40617" y="468871"/>
                    <a:pt x="32723" y="463566"/>
                  </a:cubicBezTo>
                  <a:cubicBezTo>
                    <a:pt x="24829" y="458260"/>
                    <a:pt x="17950" y="450102"/>
                    <a:pt x="12084" y="439092"/>
                  </a:cubicBezTo>
                  <a:cubicBezTo>
                    <a:pt x="6219" y="428082"/>
                    <a:pt x="3286" y="417796"/>
                    <a:pt x="3286" y="408235"/>
                  </a:cubicBezTo>
                  <a:cubicBezTo>
                    <a:pt x="3286" y="402730"/>
                    <a:pt x="5087" y="398651"/>
                    <a:pt x="8689" y="395997"/>
                  </a:cubicBezTo>
                  <a:cubicBezTo>
                    <a:pt x="12290" y="393342"/>
                    <a:pt x="16004" y="392015"/>
                    <a:pt x="19831" y="392015"/>
                  </a:cubicBezTo>
                  <a:lnTo>
                    <a:pt x="21709" y="392015"/>
                  </a:lnTo>
                  <a:cubicBezTo>
                    <a:pt x="42498" y="396040"/>
                    <a:pt x="65162" y="399290"/>
                    <a:pt x="89699" y="401765"/>
                  </a:cubicBezTo>
                  <a:cubicBezTo>
                    <a:pt x="114237" y="404240"/>
                    <a:pt x="136147" y="405477"/>
                    <a:pt x="155429" y="405477"/>
                  </a:cubicBezTo>
                  <a:cubicBezTo>
                    <a:pt x="205296" y="405477"/>
                    <a:pt x="236127" y="400701"/>
                    <a:pt x="247922" y="391149"/>
                  </a:cubicBezTo>
                  <a:cubicBezTo>
                    <a:pt x="259717" y="381597"/>
                    <a:pt x="265615" y="364200"/>
                    <a:pt x="265615" y="338960"/>
                  </a:cubicBezTo>
                  <a:cubicBezTo>
                    <a:pt x="265615" y="320556"/>
                    <a:pt x="263031" y="308771"/>
                    <a:pt x="257864" y="303603"/>
                  </a:cubicBezTo>
                  <a:cubicBezTo>
                    <a:pt x="252696" y="298435"/>
                    <a:pt x="235304" y="292567"/>
                    <a:pt x="205688" y="285997"/>
                  </a:cubicBezTo>
                  <a:cubicBezTo>
                    <a:pt x="176071" y="279427"/>
                    <a:pt x="154863" y="274917"/>
                    <a:pt x="142061" y="272469"/>
                  </a:cubicBezTo>
                  <a:cubicBezTo>
                    <a:pt x="129259" y="270020"/>
                    <a:pt x="110227" y="265910"/>
                    <a:pt x="84964" y="260139"/>
                  </a:cubicBezTo>
                  <a:cubicBezTo>
                    <a:pt x="59701" y="254368"/>
                    <a:pt x="41588" y="248802"/>
                    <a:pt x="30625" y="243440"/>
                  </a:cubicBezTo>
                  <a:cubicBezTo>
                    <a:pt x="19661" y="238079"/>
                    <a:pt x="11817" y="227482"/>
                    <a:pt x="7090" y="211649"/>
                  </a:cubicBezTo>
                  <a:cubicBezTo>
                    <a:pt x="2364" y="195816"/>
                    <a:pt x="0" y="177294"/>
                    <a:pt x="0" y="156083"/>
                  </a:cubicBezTo>
                  <a:cubicBezTo>
                    <a:pt x="0" y="100101"/>
                    <a:pt x="14378" y="60092"/>
                    <a:pt x="43132" y="36055"/>
                  </a:cubicBezTo>
                  <a:cubicBezTo>
                    <a:pt x="71887" y="12018"/>
                    <a:pt x="122562" y="0"/>
                    <a:pt x="195158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+mn-lt"/>
                <a:cs typeface="Biome" panose="020B0503030204020804" pitchFamily="34" charset="0"/>
              </a:endParaRPr>
            </a:p>
          </p:txBody>
        </p:sp>
        <p:sp>
          <p:nvSpPr>
            <p:cNvPr id="1004" name="Freeform: Shape 220">
              <a:extLst>
                <a:ext uri="{FF2B5EF4-FFF2-40B4-BE49-F238E27FC236}">
                  <a16:creationId xmlns:a16="http://schemas.microsoft.com/office/drawing/2014/main" id="{E44A6271-1BD8-46ED-B9F3-06E29D034AAB}"/>
                </a:ext>
              </a:extLst>
            </p:cNvPr>
            <p:cNvSpPr/>
            <p:nvPr/>
          </p:nvSpPr>
          <p:spPr>
            <a:xfrm>
              <a:off x="4426331" y="3662461"/>
              <a:ext cx="246832" cy="319566"/>
            </a:xfrm>
            <a:custGeom>
              <a:avLst/>
              <a:gdLst/>
              <a:ahLst/>
              <a:cxnLst/>
              <a:rect l="l" t="t" r="r" b="b"/>
              <a:pathLst>
                <a:path w="363719" h="470090">
                  <a:moveTo>
                    <a:pt x="160682" y="0"/>
                  </a:moveTo>
                  <a:cubicBezTo>
                    <a:pt x="212202" y="0"/>
                    <a:pt x="250350" y="2996"/>
                    <a:pt x="275127" y="8989"/>
                  </a:cubicBezTo>
                  <a:cubicBezTo>
                    <a:pt x="299903" y="14981"/>
                    <a:pt x="318127" y="27646"/>
                    <a:pt x="329798" y="46983"/>
                  </a:cubicBezTo>
                  <a:cubicBezTo>
                    <a:pt x="341469" y="66319"/>
                    <a:pt x="347305" y="92180"/>
                    <a:pt x="347305" y="124564"/>
                  </a:cubicBezTo>
                  <a:cubicBezTo>
                    <a:pt x="347305" y="156111"/>
                    <a:pt x="342832" y="181849"/>
                    <a:pt x="333887" y="201778"/>
                  </a:cubicBezTo>
                  <a:cubicBezTo>
                    <a:pt x="324942" y="221708"/>
                    <a:pt x="316843" y="236192"/>
                    <a:pt x="309591" y="245230"/>
                  </a:cubicBezTo>
                  <a:cubicBezTo>
                    <a:pt x="302339" y="254267"/>
                    <a:pt x="298714" y="261762"/>
                    <a:pt x="298714" y="267712"/>
                  </a:cubicBezTo>
                  <a:cubicBezTo>
                    <a:pt x="298714" y="272432"/>
                    <a:pt x="299548" y="277834"/>
                    <a:pt x="301217" y="283919"/>
                  </a:cubicBezTo>
                  <a:cubicBezTo>
                    <a:pt x="302886" y="290004"/>
                    <a:pt x="306101" y="300264"/>
                    <a:pt x="310863" y="314698"/>
                  </a:cubicBezTo>
                  <a:lnTo>
                    <a:pt x="361977" y="447084"/>
                  </a:lnTo>
                  <a:cubicBezTo>
                    <a:pt x="363138" y="449794"/>
                    <a:pt x="363719" y="452276"/>
                    <a:pt x="363719" y="454530"/>
                  </a:cubicBezTo>
                  <a:cubicBezTo>
                    <a:pt x="363719" y="458597"/>
                    <a:pt x="362340" y="462207"/>
                    <a:pt x="359583" y="465360"/>
                  </a:cubicBezTo>
                  <a:cubicBezTo>
                    <a:pt x="356825" y="468514"/>
                    <a:pt x="352796" y="470090"/>
                    <a:pt x="347494" y="470090"/>
                  </a:cubicBezTo>
                  <a:lnTo>
                    <a:pt x="331410" y="470090"/>
                  </a:lnTo>
                  <a:cubicBezTo>
                    <a:pt x="313533" y="470090"/>
                    <a:pt x="299691" y="466738"/>
                    <a:pt x="289884" y="460034"/>
                  </a:cubicBezTo>
                  <a:cubicBezTo>
                    <a:pt x="280077" y="453330"/>
                    <a:pt x="272341" y="441149"/>
                    <a:pt x="266677" y="423492"/>
                  </a:cubicBezTo>
                  <a:lnTo>
                    <a:pt x="230480" y="317487"/>
                  </a:lnTo>
                  <a:cubicBezTo>
                    <a:pt x="225509" y="309621"/>
                    <a:pt x="219882" y="303157"/>
                    <a:pt x="213598" y="298093"/>
                  </a:cubicBezTo>
                  <a:cubicBezTo>
                    <a:pt x="207314" y="293030"/>
                    <a:pt x="196132" y="290499"/>
                    <a:pt x="180052" y="290499"/>
                  </a:cubicBezTo>
                  <a:lnTo>
                    <a:pt x="88121" y="290499"/>
                  </a:lnTo>
                  <a:cubicBezTo>
                    <a:pt x="84623" y="290499"/>
                    <a:pt x="82457" y="290894"/>
                    <a:pt x="81625" y="291684"/>
                  </a:cubicBezTo>
                  <a:cubicBezTo>
                    <a:pt x="80793" y="292474"/>
                    <a:pt x="80377" y="294990"/>
                    <a:pt x="80377" y="299231"/>
                  </a:cubicBezTo>
                  <a:lnTo>
                    <a:pt x="80377" y="448617"/>
                  </a:lnTo>
                  <a:cubicBezTo>
                    <a:pt x="80377" y="455848"/>
                    <a:pt x="78885" y="461235"/>
                    <a:pt x="75901" y="464777"/>
                  </a:cubicBezTo>
                  <a:cubicBezTo>
                    <a:pt x="72917" y="468319"/>
                    <a:pt x="67578" y="470090"/>
                    <a:pt x="59883" y="470090"/>
                  </a:cubicBezTo>
                  <a:lnTo>
                    <a:pt x="14577" y="470090"/>
                  </a:lnTo>
                  <a:cubicBezTo>
                    <a:pt x="8902" y="470090"/>
                    <a:pt x="5053" y="468630"/>
                    <a:pt x="3032" y="465711"/>
                  </a:cubicBezTo>
                  <a:cubicBezTo>
                    <a:pt x="1010" y="462791"/>
                    <a:pt x="0" y="458844"/>
                    <a:pt x="0" y="453870"/>
                  </a:cubicBezTo>
                  <a:lnTo>
                    <a:pt x="0" y="20154"/>
                  </a:lnTo>
                  <a:cubicBezTo>
                    <a:pt x="0" y="9561"/>
                    <a:pt x="5815" y="4264"/>
                    <a:pt x="17444" y="4264"/>
                  </a:cubicBezTo>
                  <a:lnTo>
                    <a:pt x="86164" y="1418"/>
                  </a:lnTo>
                  <a:cubicBezTo>
                    <a:pt x="97239" y="982"/>
                    <a:pt x="110104" y="636"/>
                    <a:pt x="124760" y="382"/>
                  </a:cubicBezTo>
                  <a:cubicBezTo>
                    <a:pt x="139415" y="127"/>
                    <a:pt x="151389" y="0"/>
                    <a:pt x="160682" y="0"/>
                  </a:cubicBezTo>
                  <a:close/>
                  <a:moveTo>
                    <a:pt x="161995" y="69866"/>
                  </a:moveTo>
                  <a:cubicBezTo>
                    <a:pt x="114706" y="69866"/>
                    <a:pt x="89172" y="70447"/>
                    <a:pt x="85393" y="71611"/>
                  </a:cubicBezTo>
                  <a:cubicBezTo>
                    <a:pt x="81613" y="72774"/>
                    <a:pt x="79723" y="75213"/>
                    <a:pt x="79723" y="78928"/>
                  </a:cubicBezTo>
                  <a:lnTo>
                    <a:pt x="79723" y="211241"/>
                  </a:lnTo>
                  <a:cubicBezTo>
                    <a:pt x="79723" y="216058"/>
                    <a:pt x="79947" y="218718"/>
                    <a:pt x="80393" y="219220"/>
                  </a:cubicBezTo>
                  <a:cubicBezTo>
                    <a:pt x="80840" y="219722"/>
                    <a:pt x="82978" y="219974"/>
                    <a:pt x="86808" y="219974"/>
                  </a:cubicBezTo>
                  <a:lnTo>
                    <a:pt x="188915" y="219974"/>
                  </a:lnTo>
                  <a:cubicBezTo>
                    <a:pt x="212861" y="219974"/>
                    <a:pt x="227849" y="218420"/>
                    <a:pt x="233878" y="215314"/>
                  </a:cubicBezTo>
                  <a:cubicBezTo>
                    <a:pt x="239908" y="212208"/>
                    <a:pt x="246594" y="203412"/>
                    <a:pt x="253939" y="188925"/>
                  </a:cubicBezTo>
                  <a:cubicBezTo>
                    <a:pt x="261283" y="174439"/>
                    <a:pt x="264955" y="157035"/>
                    <a:pt x="264955" y="136713"/>
                  </a:cubicBezTo>
                  <a:cubicBezTo>
                    <a:pt x="264955" y="118616"/>
                    <a:pt x="262168" y="104282"/>
                    <a:pt x="256594" y="93709"/>
                  </a:cubicBezTo>
                  <a:cubicBezTo>
                    <a:pt x="251020" y="83137"/>
                    <a:pt x="240400" y="76519"/>
                    <a:pt x="224735" y="73858"/>
                  </a:cubicBezTo>
                  <a:cubicBezTo>
                    <a:pt x="209070" y="71197"/>
                    <a:pt x="188156" y="69866"/>
                    <a:pt x="161995" y="69866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+mn-lt"/>
                <a:cs typeface="Biome" panose="020B0503030204020804" pitchFamily="34" charset="0"/>
              </a:endParaRPr>
            </a:p>
          </p:txBody>
        </p:sp>
        <p:sp>
          <p:nvSpPr>
            <p:cNvPr id="1005" name="Freeform: Shape 216">
              <a:extLst>
                <a:ext uri="{FF2B5EF4-FFF2-40B4-BE49-F238E27FC236}">
                  <a16:creationId xmlns:a16="http://schemas.microsoft.com/office/drawing/2014/main" id="{7EC2E285-AC34-4EB4-93E1-F37DE21769E0}"/>
                </a:ext>
              </a:extLst>
            </p:cNvPr>
            <p:cNvSpPr/>
            <p:nvPr/>
          </p:nvSpPr>
          <p:spPr>
            <a:xfrm>
              <a:off x="3929116" y="3664236"/>
              <a:ext cx="294777" cy="321342"/>
            </a:xfrm>
            <a:custGeom>
              <a:avLst/>
              <a:gdLst/>
              <a:ahLst/>
              <a:cxnLst/>
              <a:rect l="l" t="t" r="r" b="b"/>
              <a:pathLst>
                <a:path w="436285" h="472387">
                  <a:moveTo>
                    <a:pt x="16880" y="0"/>
                  </a:moveTo>
                  <a:lnTo>
                    <a:pt x="39205" y="0"/>
                  </a:lnTo>
                  <a:cubicBezTo>
                    <a:pt x="53800" y="0"/>
                    <a:pt x="65240" y="3495"/>
                    <a:pt x="73526" y="10485"/>
                  </a:cubicBezTo>
                  <a:cubicBezTo>
                    <a:pt x="81812" y="17475"/>
                    <a:pt x="87780" y="29525"/>
                    <a:pt x="91428" y="46635"/>
                  </a:cubicBezTo>
                  <a:lnTo>
                    <a:pt x="152065" y="304333"/>
                  </a:lnTo>
                  <a:cubicBezTo>
                    <a:pt x="161591" y="345898"/>
                    <a:pt x="169213" y="371778"/>
                    <a:pt x="174930" y="381974"/>
                  </a:cubicBezTo>
                  <a:cubicBezTo>
                    <a:pt x="180647" y="392170"/>
                    <a:pt x="193628" y="397268"/>
                    <a:pt x="213873" y="397268"/>
                  </a:cubicBezTo>
                  <a:cubicBezTo>
                    <a:pt x="228380" y="397268"/>
                    <a:pt x="238386" y="395553"/>
                    <a:pt x="243891" y="392122"/>
                  </a:cubicBezTo>
                  <a:cubicBezTo>
                    <a:pt x="249395" y="388691"/>
                    <a:pt x="254605" y="381704"/>
                    <a:pt x="259519" y="371159"/>
                  </a:cubicBezTo>
                  <a:cubicBezTo>
                    <a:pt x="264434" y="360614"/>
                    <a:pt x="270516" y="343248"/>
                    <a:pt x="277764" y="319062"/>
                  </a:cubicBezTo>
                  <a:lnTo>
                    <a:pt x="346390" y="44019"/>
                  </a:lnTo>
                  <a:cubicBezTo>
                    <a:pt x="349380" y="29316"/>
                    <a:pt x="354728" y="18304"/>
                    <a:pt x="362435" y="10982"/>
                  </a:cubicBezTo>
                  <a:cubicBezTo>
                    <a:pt x="370142" y="3661"/>
                    <a:pt x="381799" y="0"/>
                    <a:pt x="397405" y="0"/>
                  </a:cubicBezTo>
                  <a:lnTo>
                    <a:pt x="419730" y="0"/>
                  </a:lnTo>
                  <a:cubicBezTo>
                    <a:pt x="430767" y="0"/>
                    <a:pt x="436285" y="4859"/>
                    <a:pt x="436285" y="14577"/>
                  </a:cubicBezTo>
                  <a:cubicBezTo>
                    <a:pt x="436285" y="17789"/>
                    <a:pt x="434714" y="24108"/>
                    <a:pt x="431571" y="33533"/>
                  </a:cubicBezTo>
                  <a:lnTo>
                    <a:pt x="353380" y="333105"/>
                  </a:lnTo>
                  <a:cubicBezTo>
                    <a:pt x="342438" y="372800"/>
                    <a:pt x="332387" y="402037"/>
                    <a:pt x="323227" y="420816"/>
                  </a:cubicBezTo>
                  <a:cubicBezTo>
                    <a:pt x="314067" y="439594"/>
                    <a:pt x="301211" y="452884"/>
                    <a:pt x="284658" y="460685"/>
                  </a:cubicBezTo>
                  <a:cubicBezTo>
                    <a:pt x="268105" y="468486"/>
                    <a:pt x="243634" y="472387"/>
                    <a:pt x="211247" y="472387"/>
                  </a:cubicBezTo>
                  <a:cubicBezTo>
                    <a:pt x="165796" y="472387"/>
                    <a:pt x="134680" y="462540"/>
                    <a:pt x="117898" y="442846"/>
                  </a:cubicBezTo>
                  <a:cubicBezTo>
                    <a:pt x="101117" y="423152"/>
                    <a:pt x="86236" y="383934"/>
                    <a:pt x="73257" y="325194"/>
                  </a:cubicBezTo>
                  <a:lnTo>
                    <a:pt x="3998" y="36997"/>
                  </a:lnTo>
                  <a:cubicBezTo>
                    <a:pt x="2993" y="31723"/>
                    <a:pt x="2076" y="27485"/>
                    <a:pt x="1246" y="24285"/>
                  </a:cubicBezTo>
                  <a:cubicBezTo>
                    <a:pt x="415" y="21085"/>
                    <a:pt x="0" y="18067"/>
                    <a:pt x="0" y="15231"/>
                  </a:cubicBezTo>
                  <a:cubicBezTo>
                    <a:pt x="0" y="5077"/>
                    <a:pt x="5627" y="0"/>
                    <a:pt x="16880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+mn-lt"/>
                <a:cs typeface="Biome" panose="020B0503030204020804" pitchFamily="34" charset="0"/>
              </a:endParaRPr>
            </a:p>
          </p:txBody>
        </p:sp>
        <p:sp>
          <p:nvSpPr>
            <p:cNvPr id="1006" name="Freeform: Shape 215">
              <a:extLst>
                <a:ext uri="{FF2B5EF4-FFF2-40B4-BE49-F238E27FC236}">
                  <a16:creationId xmlns:a16="http://schemas.microsoft.com/office/drawing/2014/main" id="{1D815133-C7E6-4AD4-B71D-CCB60117750D}"/>
                </a:ext>
              </a:extLst>
            </p:cNvPr>
            <p:cNvSpPr/>
            <p:nvPr/>
          </p:nvSpPr>
          <p:spPr>
            <a:xfrm>
              <a:off x="4282494" y="3664236"/>
              <a:ext cx="55048" cy="317792"/>
            </a:xfrm>
            <a:custGeom>
              <a:avLst/>
              <a:gdLst/>
              <a:ahLst/>
              <a:cxnLst/>
              <a:rect l="l" t="t" r="r" b="b"/>
              <a:pathLst>
                <a:path w="81036" h="467793">
                  <a:moveTo>
                    <a:pt x="24099" y="0"/>
                  </a:moveTo>
                  <a:lnTo>
                    <a:pt x="65795" y="0"/>
                  </a:lnTo>
                  <a:cubicBezTo>
                    <a:pt x="72032" y="0"/>
                    <a:pt x="76131" y="1744"/>
                    <a:pt x="78093" y="5232"/>
                  </a:cubicBezTo>
                  <a:cubicBezTo>
                    <a:pt x="80055" y="8720"/>
                    <a:pt x="81036" y="12491"/>
                    <a:pt x="81036" y="16544"/>
                  </a:cubicBezTo>
                  <a:lnTo>
                    <a:pt x="81036" y="441726"/>
                  </a:lnTo>
                  <a:cubicBezTo>
                    <a:pt x="81036" y="459104"/>
                    <a:pt x="72126" y="467793"/>
                    <a:pt x="54305" y="467793"/>
                  </a:cubicBezTo>
                  <a:lnTo>
                    <a:pt x="14576" y="467793"/>
                  </a:lnTo>
                  <a:cubicBezTo>
                    <a:pt x="8849" y="467793"/>
                    <a:pt x="4988" y="465999"/>
                    <a:pt x="2992" y="462412"/>
                  </a:cubicBezTo>
                  <a:cubicBezTo>
                    <a:pt x="997" y="458824"/>
                    <a:pt x="0" y="454993"/>
                    <a:pt x="0" y="450919"/>
                  </a:cubicBezTo>
                  <a:lnTo>
                    <a:pt x="0" y="25413"/>
                  </a:lnTo>
                  <a:cubicBezTo>
                    <a:pt x="0" y="8471"/>
                    <a:pt x="8033" y="0"/>
                    <a:pt x="24099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+mn-lt"/>
                <a:cs typeface="Biome" panose="020B0503030204020804" pitchFamily="34" charset="0"/>
              </a:endParaRPr>
            </a:p>
          </p:txBody>
        </p:sp>
        <p:sp>
          <p:nvSpPr>
            <p:cNvPr id="1007" name="Freeform: Shape 214">
              <a:extLst>
                <a:ext uri="{FF2B5EF4-FFF2-40B4-BE49-F238E27FC236}">
                  <a16:creationId xmlns:a16="http://schemas.microsoft.com/office/drawing/2014/main" id="{018C4971-902A-48AC-92B8-70C9AD5BE74F}"/>
                </a:ext>
              </a:extLst>
            </p:cNvPr>
            <p:cNvSpPr/>
            <p:nvPr/>
          </p:nvSpPr>
          <p:spPr>
            <a:xfrm>
              <a:off x="4742417" y="3664236"/>
              <a:ext cx="261038" cy="321342"/>
            </a:xfrm>
            <a:custGeom>
              <a:avLst/>
              <a:gdLst/>
              <a:ahLst/>
              <a:cxnLst/>
              <a:rect l="l" t="t" r="r" b="b"/>
              <a:pathLst>
                <a:path w="385391" h="473700">
                  <a:moveTo>
                    <a:pt x="14577" y="0"/>
                  </a:moveTo>
                  <a:lnTo>
                    <a:pt x="37562" y="0"/>
                  </a:lnTo>
                  <a:cubicBezTo>
                    <a:pt x="55659" y="0"/>
                    <a:pt x="67648" y="2795"/>
                    <a:pt x="73529" y="8387"/>
                  </a:cubicBezTo>
                  <a:cubicBezTo>
                    <a:pt x="79410" y="13978"/>
                    <a:pt x="82350" y="25673"/>
                    <a:pt x="82350" y="43469"/>
                  </a:cubicBezTo>
                  <a:lnTo>
                    <a:pt x="82350" y="287741"/>
                  </a:lnTo>
                  <a:cubicBezTo>
                    <a:pt x="82350" y="323669"/>
                    <a:pt x="85291" y="348113"/>
                    <a:pt x="91172" y="361071"/>
                  </a:cubicBezTo>
                  <a:cubicBezTo>
                    <a:pt x="97053" y="374030"/>
                    <a:pt x="108150" y="383631"/>
                    <a:pt x="124462" y="389875"/>
                  </a:cubicBezTo>
                  <a:cubicBezTo>
                    <a:pt x="140774" y="396119"/>
                    <a:pt x="162698" y="399240"/>
                    <a:pt x="190234" y="399240"/>
                  </a:cubicBezTo>
                  <a:cubicBezTo>
                    <a:pt x="218907" y="399240"/>
                    <a:pt x="241771" y="396296"/>
                    <a:pt x="258829" y="390406"/>
                  </a:cubicBezTo>
                  <a:cubicBezTo>
                    <a:pt x="275886" y="384516"/>
                    <a:pt x="287629" y="374339"/>
                    <a:pt x="294057" y="359876"/>
                  </a:cubicBezTo>
                  <a:cubicBezTo>
                    <a:pt x="300486" y="345412"/>
                    <a:pt x="303700" y="321805"/>
                    <a:pt x="303700" y="289055"/>
                  </a:cubicBezTo>
                  <a:lnTo>
                    <a:pt x="303700" y="42156"/>
                  </a:lnTo>
                  <a:cubicBezTo>
                    <a:pt x="303700" y="25263"/>
                    <a:pt x="306783" y="14013"/>
                    <a:pt x="312948" y="8408"/>
                  </a:cubicBezTo>
                  <a:cubicBezTo>
                    <a:pt x="319114" y="2802"/>
                    <a:pt x="330849" y="0"/>
                    <a:pt x="348153" y="0"/>
                  </a:cubicBezTo>
                  <a:lnTo>
                    <a:pt x="369825" y="0"/>
                  </a:lnTo>
                  <a:cubicBezTo>
                    <a:pt x="380203" y="0"/>
                    <a:pt x="385391" y="5077"/>
                    <a:pt x="385391" y="15231"/>
                  </a:cubicBezTo>
                  <a:lnTo>
                    <a:pt x="385391" y="291022"/>
                  </a:lnTo>
                  <a:cubicBezTo>
                    <a:pt x="385391" y="343446"/>
                    <a:pt x="379311" y="381180"/>
                    <a:pt x="367152" y="404224"/>
                  </a:cubicBezTo>
                  <a:cubicBezTo>
                    <a:pt x="354992" y="427269"/>
                    <a:pt x="333796" y="444609"/>
                    <a:pt x="303564" y="456246"/>
                  </a:cubicBezTo>
                  <a:cubicBezTo>
                    <a:pt x="273332" y="467882"/>
                    <a:pt x="235336" y="473700"/>
                    <a:pt x="189575" y="473700"/>
                  </a:cubicBezTo>
                  <a:cubicBezTo>
                    <a:pt x="148983" y="473700"/>
                    <a:pt x="115896" y="469513"/>
                    <a:pt x="90314" y="461138"/>
                  </a:cubicBezTo>
                  <a:cubicBezTo>
                    <a:pt x="64732" y="452763"/>
                    <a:pt x="46069" y="442586"/>
                    <a:pt x="34326" y="430608"/>
                  </a:cubicBezTo>
                  <a:cubicBezTo>
                    <a:pt x="22583" y="418629"/>
                    <a:pt x="13927" y="403717"/>
                    <a:pt x="8356" y="385869"/>
                  </a:cubicBezTo>
                  <a:cubicBezTo>
                    <a:pt x="2786" y="368022"/>
                    <a:pt x="0" y="338377"/>
                    <a:pt x="0" y="296934"/>
                  </a:cubicBezTo>
                  <a:lnTo>
                    <a:pt x="0" y="15890"/>
                  </a:lnTo>
                  <a:cubicBezTo>
                    <a:pt x="0" y="5296"/>
                    <a:pt x="4859" y="0"/>
                    <a:pt x="14577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+mn-lt"/>
                <a:cs typeface="Biome" panose="020B0503030204020804" pitchFamily="34" charset="0"/>
              </a:endParaRPr>
            </a:p>
          </p:txBody>
        </p:sp>
        <p:grpSp>
          <p:nvGrpSpPr>
            <p:cNvPr id="19478" name="Group 246">
              <a:extLst>
                <a:ext uri="{FF2B5EF4-FFF2-40B4-BE49-F238E27FC236}">
                  <a16:creationId xmlns:a16="http://schemas.microsoft.com/office/drawing/2014/main" id="{40082809-686D-49DE-A3E4-2718B6FF6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8949" y="3093246"/>
              <a:ext cx="365459" cy="365456"/>
              <a:chOff x="1215482" y="2475569"/>
              <a:chExt cx="646772" cy="646772"/>
            </a:xfrm>
          </p:grpSpPr>
          <p:sp>
            <p:nvSpPr>
              <p:cNvPr id="1016" name="Freeform: Shape 247">
                <a:extLst>
                  <a:ext uri="{FF2B5EF4-FFF2-40B4-BE49-F238E27FC236}">
                    <a16:creationId xmlns:a16="http://schemas.microsoft.com/office/drawing/2014/main" id="{C4337F43-BBB2-4734-99AF-FF6919D0F5B3}"/>
                  </a:ext>
                </a:extLst>
              </p:cNvPr>
              <p:cNvSpPr/>
              <p:nvPr/>
            </p:nvSpPr>
            <p:spPr>
              <a:xfrm>
                <a:off x="1515034" y="2530923"/>
                <a:ext cx="22000" cy="65983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17" name="Freeform: Shape 248">
                <a:extLst>
                  <a:ext uri="{FF2B5EF4-FFF2-40B4-BE49-F238E27FC236}">
                    <a16:creationId xmlns:a16="http://schemas.microsoft.com/office/drawing/2014/main" id="{C8BD3672-2EEF-4507-B115-A6F040A7A083}"/>
                  </a:ext>
                </a:extLst>
              </p:cNvPr>
              <p:cNvSpPr/>
              <p:nvPr/>
            </p:nvSpPr>
            <p:spPr>
              <a:xfrm>
                <a:off x="1326474" y="2596906"/>
                <a:ext cx="62853" cy="62840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18" name="Freeform: Shape 249">
                <a:extLst>
                  <a:ext uri="{FF2B5EF4-FFF2-40B4-BE49-F238E27FC236}">
                    <a16:creationId xmlns:a16="http://schemas.microsoft.com/office/drawing/2014/main" id="{F73BC949-75CB-49B3-ACD8-EDA352A53420}"/>
                  </a:ext>
                </a:extLst>
              </p:cNvPr>
              <p:cNvSpPr/>
              <p:nvPr/>
            </p:nvSpPr>
            <p:spPr>
              <a:xfrm>
                <a:off x="1260479" y="2785425"/>
                <a:ext cx="65995" cy="25136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19" name="Freeform: Shape 250">
                <a:extLst>
                  <a:ext uri="{FF2B5EF4-FFF2-40B4-BE49-F238E27FC236}">
                    <a16:creationId xmlns:a16="http://schemas.microsoft.com/office/drawing/2014/main" id="{9C70ECBC-32E1-4411-AE17-5F7205BCB18B}"/>
                  </a:ext>
                </a:extLst>
              </p:cNvPr>
              <p:cNvSpPr/>
              <p:nvPr/>
            </p:nvSpPr>
            <p:spPr>
              <a:xfrm>
                <a:off x="1326474" y="2936240"/>
                <a:ext cx="62853" cy="62840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20" name="Freeform: Shape 251">
                <a:extLst>
                  <a:ext uri="{FF2B5EF4-FFF2-40B4-BE49-F238E27FC236}">
                    <a16:creationId xmlns:a16="http://schemas.microsoft.com/office/drawing/2014/main" id="{8232C9AF-D0F2-4981-8C2E-CD299789AFE5}"/>
                  </a:ext>
                </a:extLst>
              </p:cNvPr>
              <p:cNvSpPr/>
              <p:nvPr/>
            </p:nvSpPr>
            <p:spPr>
              <a:xfrm>
                <a:off x="1515034" y="2999080"/>
                <a:ext cx="22000" cy="65981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21" name="Freeform: Shape 252">
                <a:extLst>
                  <a:ext uri="{FF2B5EF4-FFF2-40B4-BE49-F238E27FC236}">
                    <a16:creationId xmlns:a16="http://schemas.microsoft.com/office/drawing/2014/main" id="{19DCA041-FF2B-4C27-A5EF-7BC450B73DD6}"/>
                  </a:ext>
                </a:extLst>
              </p:cNvPr>
              <p:cNvSpPr/>
              <p:nvPr/>
            </p:nvSpPr>
            <p:spPr>
              <a:xfrm>
                <a:off x="1665882" y="2936240"/>
                <a:ext cx="59712" cy="62840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22" name="Freeform: Shape 253">
                <a:extLst>
                  <a:ext uri="{FF2B5EF4-FFF2-40B4-BE49-F238E27FC236}">
                    <a16:creationId xmlns:a16="http://schemas.microsoft.com/office/drawing/2014/main" id="{95C6287E-C87B-4397-9CB2-E383DFC14C52}"/>
                  </a:ext>
                </a:extLst>
              </p:cNvPr>
              <p:cNvSpPr/>
              <p:nvPr/>
            </p:nvSpPr>
            <p:spPr>
              <a:xfrm>
                <a:off x="1728736" y="2785425"/>
                <a:ext cx="75424" cy="25136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23" name="Freeform: Shape 254">
                <a:extLst>
                  <a:ext uri="{FF2B5EF4-FFF2-40B4-BE49-F238E27FC236}">
                    <a16:creationId xmlns:a16="http://schemas.microsoft.com/office/drawing/2014/main" id="{21F5E0D5-851D-469F-856F-AF54C355CC03}"/>
                  </a:ext>
                </a:extLst>
              </p:cNvPr>
              <p:cNvSpPr/>
              <p:nvPr/>
            </p:nvSpPr>
            <p:spPr>
              <a:xfrm>
                <a:off x="1665882" y="2596906"/>
                <a:ext cx="62853" cy="62840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24" name="Freeform: Shape 255">
                <a:extLst>
                  <a:ext uri="{FF2B5EF4-FFF2-40B4-BE49-F238E27FC236}">
                    <a16:creationId xmlns:a16="http://schemas.microsoft.com/office/drawing/2014/main" id="{F8AB8657-A242-4A58-B14C-3098485E53A2}"/>
                  </a:ext>
                </a:extLst>
              </p:cNvPr>
              <p:cNvSpPr/>
              <p:nvPr/>
            </p:nvSpPr>
            <p:spPr>
              <a:xfrm>
                <a:off x="1317047" y="2587479"/>
                <a:ext cx="421118" cy="421026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025" name="Freeform: Shape 256">
                <a:extLst>
                  <a:ext uri="{FF2B5EF4-FFF2-40B4-BE49-F238E27FC236}">
                    <a16:creationId xmlns:a16="http://schemas.microsoft.com/office/drawing/2014/main" id="{39FC4B86-595E-4694-BACE-E40B9EEB0E38}"/>
                  </a:ext>
                </a:extLst>
              </p:cNvPr>
              <p:cNvSpPr/>
              <p:nvPr/>
            </p:nvSpPr>
            <p:spPr>
              <a:xfrm>
                <a:off x="1515034" y="2785425"/>
                <a:ext cx="191704" cy="191660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E7E6E6"/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+mn-lt"/>
                </a:endParaRPr>
              </a:p>
            </p:txBody>
          </p:sp>
          <p:grpSp>
            <p:nvGrpSpPr>
              <p:cNvPr id="1026" name="Graphic 5">
                <a:extLst>
                  <a:ext uri="{FF2B5EF4-FFF2-40B4-BE49-F238E27FC236}">
                    <a16:creationId xmlns:a16="http://schemas.microsoft.com/office/drawing/2014/main" id="{6EDBBA42-C0FB-4429-9A71-49B41BD48137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1027" name="Freeform: Shape 258">
                  <a:extLst>
                    <a:ext uri="{FF2B5EF4-FFF2-40B4-BE49-F238E27FC236}">
                      <a16:creationId xmlns:a16="http://schemas.microsoft.com/office/drawing/2014/main" id="{2B7CE38E-BBE7-461E-A7D5-67423658C4F6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E7E6E6"/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28" name="Freeform: Shape 259">
                  <a:extLst>
                    <a:ext uri="{FF2B5EF4-FFF2-40B4-BE49-F238E27FC236}">
                      <a16:creationId xmlns:a16="http://schemas.microsoft.com/office/drawing/2014/main" id="{D32C3C59-A2B5-4E6E-BC6D-237AADBA000C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E7E6E6"/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29" name="Freeform: Shape 260">
                  <a:extLst>
                    <a:ext uri="{FF2B5EF4-FFF2-40B4-BE49-F238E27FC236}">
                      <a16:creationId xmlns:a16="http://schemas.microsoft.com/office/drawing/2014/main" id="{01B60220-C9DB-423B-B2F1-3B47CE5DC28E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E7E6E6"/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30" name="Freeform: Shape 261">
                  <a:extLst>
                    <a:ext uri="{FF2B5EF4-FFF2-40B4-BE49-F238E27FC236}">
                      <a16:creationId xmlns:a16="http://schemas.microsoft.com/office/drawing/2014/main" id="{533FD7E7-1A4B-4D1E-9A8D-19AD0D20C54F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31" name="Freeform: Shape 262">
                  <a:extLst>
                    <a:ext uri="{FF2B5EF4-FFF2-40B4-BE49-F238E27FC236}">
                      <a16:creationId xmlns:a16="http://schemas.microsoft.com/office/drawing/2014/main" id="{314916B1-DDF1-4EB8-81B3-46DCB4E52574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32" name="Freeform: Shape 263">
                  <a:extLst>
                    <a:ext uri="{FF2B5EF4-FFF2-40B4-BE49-F238E27FC236}">
                      <a16:creationId xmlns:a16="http://schemas.microsoft.com/office/drawing/2014/main" id="{B71ABC48-BAE7-4EF6-8886-3E5B1F29AAA2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33" name="Freeform: Shape 264">
                  <a:extLst>
                    <a:ext uri="{FF2B5EF4-FFF2-40B4-BE49-F238E27FC236}">
                      <a16:creationId xmlns:a16="http://schemas.microsoft.com/office/drawing/2014/main" id="{50FBD40D-33B4-49DF-AA4F-43957CFA2672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34" name="Freeform: Shape 265">
                  <a:extLst>
                    <a:ext uri="{FF2B5EF4-FFF2-40B4-BE49-F238E27FC236}">
                      <a16:creationId xmlns:a16="http://schemas.microsoft.com/office/drawing/2014/main" id="{C4D32159-EDAF-49C6-813E-81F717BFB112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35" name="Freeform: Shape 266">
                  <a:extLst>
                    <a:ext uri="{FF2B5EF4-FFF2-40B4-BE49-F238E27FC236}">
                      <a16:creationId xmlns:a16="http://schemas.microsoft.com/office/drawing/2014/main" id="{AA4B834E-E280-4D96-8AF4-7CF3B09B9BAB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36" name="Freeform: Shape 267">
                  <a:extLst>
                    <a:ext uri="{FF2B5EF4-FFF2-40B4-BE49-F238E27FC236}">
                      <a16:creationId xmlns:a16="http://schemas.microsoft.com/office/drawing/2014/main" id="{74128DA2-DB46-4D47-B1C2-F0FC9511A63A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37" name="Freeform: Shape 268">
                  <a:extLst>
                    <a:ext uri="{FF2B5EF4-FFF2-40B4-BE49-F238E27FC236}">
                      <a16:creationId xmlns:a16="http://schemas.microsoft.com/office/drawing/2014/main" id="{A65DE7CA-90C3-40F8-B8E3-025348D3FFDE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38" name="Freeform: Shape 269">
                  <a:extLst>
                    <a:ext uri="{FF2B5EF4-FFF2-40B4-BE49-F238E27FC236}">
                      <a16:creationId xmlns:a16="http://schemas.microsoft.com/office/drawing/2014/main" id="{3B1B2FA2-B798-42D9-BD10-00D1ADBD4E10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1039" name="Freeform: Shape 270">
                  <a:extLst>
                    <a:ext uri="{FF2B5EF4-FFF2-40B4-BE49-F238E27FC236}">
                      <a16:creationId xmlns:a16="http://schemas.microsoft.com/office/drawing/2014/main" id="{A297AEC8-7332-465C-97EC-CA0EF3E98CC9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</p:grpSp>
        </p:grpSp>
        <p:sp>
          <p:nvSpPr>
            <p:cNvPr id="1009" name="TextBox 273">
              <a:extLst>
                <a:ext uri="{FF2B5EF4-FFF2-40B4-BE49-F238E27FC236}">
                  <a16:creationId xmlns:a16="http://schemas.microsoft.com/office/drawing/2014/main" id="{0685699D-B3D7-4714-9EDF-7FDEEF99C247}"/>
                </a:ext>
              </a:extLst>
            </p:cNvPr>
            <p:cNvSpPr txBox="1"/>
            <p:nvPr/>
          </p:nvSpPr>
          <p:spPr>
            <a:xfrm>
              <a:off x="2707389" y="859154"/>
              <a:ext cx="1425941" cy="7225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Shortness of breath</a:t>
              </a:r>
            </a:p>
          </p:txBody>
        </p:sp>
        <p:sp>
          <p:nvSpPr>
            <p:cNvPr id="1010" name="TextBox 274">
              <a:extLst>
                <a:ext uri="{FF2B5EF4-FFF2-40B4-BE49-F238E27FC236}">
                  <a16:creationId xmlns:a16="http://schemas.microsoft.com/office/drawing/2014/main" id="{E9D6AA7D-CA8D-45F3-8101-21F85354B3CE}"/>
                </a:ext>
              </a:extLst>
            </p:cNvPr>
            <p:cNvSpPr txBox="1"/>
            <p:nvPr/>
          </p:nvSpPr>
          <p:spPr>
            <a:xfrm>
              <a:off x="6983434" y="1991839"/>
              <a:ext cx="1425941" cy="7225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High Fever</a:t>
              </a:r>
            </a:p>
          </p:txBody>
        </p:sp>
        <p:sp>
          <p:nvSpPr>
            <p:cNvPr id="1011" name="TextBox 275">
              <a:extLst>
                <a:ext uri="{FF2B5EF4-FFF2-40B4-BE49-F238E27FC236}">
                  <a16:creationId xmlns:a16="http://schemas.microsoft.com/office/drawing/2014/main" id="{2F648532-CCE4-4D39-835F-146D976FAC69}"/>
                </a:ext>
              </a:extLst>
            </p:cNvPr>
            <p:cNvSpPr txBox="1"/>
            <p:nvPr/>
          </p:nvSpPr>
          <p:spPr>
            <a:xfrm>
              <a:off x="6956798" y="4196847"/>
              <a:ext cx="1837918" cy="9640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Vomiting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(In Some Cases)</a:t>
              </a:r>
            </a:p>
          </p:txBody>
        </p:sp>
        <p:sp>
          <p:nvSpPr>
            <p:cNvPr id="1012" name="TextBox 276">
              <a:extLst>
                <a:ext uri="{FF2B5EF4-FFF2-40B4-BE49-F238E27FC236}">
                  <a16:creationId xmlns:a16="http://schemas.microsoft.com/office/drawing/2014/main" id="{F504933E-7D90-4F3A-8DC7-6058498BAF23}"/>
                </a:ext>
              </a:extLst>
            </p:cNvPr>
            <p:cNvSpPr txBox="1"/>
            <p:nvPr/>
          </p:nvSpPr>
          <p:spPr>
            <a:xfrm>
              <a:off x="494784" y="2229738"/>
              <a:ext cx="1837919" cy="9640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Diarrhea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(In Some Cases)</a:t>
              </a:r>
            </a:p>
          </p:txBody>
        </p:sp>
        <p:sp>
          <p:nvSpPr>
            <p:cNvPr id="1013" name="TextBox 277">
              <a:extLst>
                <a:ext uri="{FF2B5EF4-FFF2-40B4-BE49-F238E27FC236}">
                  <a16:creationId xmlns:a16="http://schemas.microsoft.com/office/drawing/2014/main" id="{8A36AC11-41CA-4E51-8994-10654A36D68A}"/>
                </a:ext>
              </a:extLst>
            </p:cNvPr>
            <p:cNvSpPr txBox="1"/>
            <p:nvPr/>
          </p:nvSpPr>
          <p:spPr>
            <a:xfrm>
              <a:off x="833956" y="4434746"/>
              <a:ext cx="1353134" cy="413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Coughing</a:t>
              </a:r>
              <a:endParaRPr lang="en-US" sz="1600" i="1" kern="0" dirty="0">
                <a:solidFill>
                  <a:prstClr val="black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014" name="TextBox 278">
              <a:extLst>
                <a:ext uri="{FF2B5EF4-FFF2-40B4-BE49-F238E27FC236}">
                  <a16:creationId xmlns:a16="http://schemas.microsoft.com/office/drawing/2014/main" id="{D0D191AA-A29F-408F-AE73-E4331E02D940}"/>
                </a:ext>
              </a:extLst>
            </p:cNvPr>
            <p:cNvSpPr txBox="1"/>
            <p:nvPr/>
          </p:nvSpPr>
          <p:spPr>
            <a:xfrm>
              <a:off x="5078038" y="5475112"/>
              <a:ext cx="1583984" cy="413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Pneumonia</a:t>
              </a:r>
              <a:endParaRPr lang="en-US" sz="1600" i="1" kern="0" dirty="0">
                <a:solidFill>
                  <a:prstClr val="black"/>
                </a:solidFill>
                <a:latin typeface="+mn-lt"/>
                <a:cs typeface="Arial" pitchFamily="34" charset="0"/>
              </a:endParaRPr>
            </a:p>
          </p:txBody>
        </p:sp>
        <p:cxnSp>
          <p:nvCxnSpPr>
            <p:cNvPr id="19485" name="Straight Connector 4">
              <a:extLst>
                <a:ext uri="{FF2B5EF4-FFF2-40B4-BE49-F238E27FC236}">
                  <a16:creationId xmlns:a16="http://schemas.microsoft.com/office/drawing/2014/main" id="{EA299A7E-089A-4269-8E21-DA048F1319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93791" y="3539837"/>
              <a:ext cx="1837008" cy="0"/>
            </a:xfrm>
            <a:prstGeom prst="line">
              <a:avLst/>
            </a:prstGeom>
            <a:noFill/>
            <a:ln w="15875" algn="ctr">
              <a:solidFill>
                <a:srgbClr val="1EA1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193144-0D35-40D6-9F8A-423F3B00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de-DE" kern="0" dirty="0">
                <a:latin typeface="+mj-lt"/>
              </a:rPr>
              <a:t>SARS-CoV-2 and COVID-19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20484" name="Abgerundetes Rechteck 1">
            <a:extLst>
              <a:ext uri="{FF2B5EF4-FFF2-40B4-BE49-F238E27FC236}">
                <a16:creationId xmlns:a16="http://schemas.microsoft.com/office/drawing/2014/main" id="{DB9FFC3C-FF75-4877-AFBB-55AA3F1A3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75" y="2363788"/>
            <a:ext cx="9613900" cy="276225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34925" algn="ctr">
            <a:solidFill>
              <a:schemeClr val="accent1">
                <a:alpha val="92155"/>
              </a:schemeClr>
            </a:solidFill>
            <a:round/>
            <a:headEnd/>
            <a:tailEnd/>
          </a:ln>
        </p:spPr>
        <p:txBody>
          <a:bodyPr anchor="ctr"/>
          <a:lstStyle>
            <a:lvl1pPr defTabSz="863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en-US" sz="6600" dirty="0">
                <a:latin typeface="+mn-lt"/>
              </a:rPr>
              <a:t>WHAT ABOUT HAE?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16">
            <a:extLst>
              <a:ext uri="{FF2B5EF4-FFF2-40B4-BE49-F238E27FC236}">
                <a16:creationId xmlns:a16="http://schemas.microsoft.com/office/drawing/2014/main" id="{AC27C42C-B13A-4E60-880F-E9AD3E87137F}"/>
              </a:ext>
            </a:extLst>
          </p:cNvPr>
          <p:cNvSpPr/>
          <p:nvPr/>
        </p:nvSpPr>
        <p:spPr bwMode="auto">
          <a:xfrm>
            <a:off x="4408488" y="1657350"/>
            <a:ext cx="1001712" cy="1001713"/>
          </a:xfrm>
          <a:prstGeom prst="roundRect">
            <a:avLst/>
          </a:prstGeom>
          <a:solidFill>
            <a:srgbClr val="1EA185"/>
          </a:solidFill>
          <a:ln w="19050">
            <a:solidFill>
              <a:srgbClr val="1EA185">
                <a:lumMod val="75000"/>
              </a:srgbClr>
            </a:solidFill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TextBox 17">
            <a:extLst>
              <a:ext uri="{FF2B5EF4-FFF2-40B4-BE49-F238E27FC236}">
                <a16:creationId xmlns:a16="http://schemas.microsoft.com/office/drawing/2014/main" id="{3DEEEBDF-5DCB-4F18-B976-0B978029D4A8}"/>
              </a:ext>
            </a:extLst>
          </p:cNvPr>
          <p:cNvSpPr txBox="1"/>
          <p:nvPr/>
        </p:nvSpPr>
        <p:spPr>
          <a:xfrm>
            <a:off x="4129088" y="2684463"/>
            <a:ext cx="1558925" cy="954087"/>
          </a:xfrm>
          <a:prstGeom prst="rect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Wash Hands with water and soap/Sanitiser, at least 20 Seconds</a:t>
            </a:r>
          </a:p>
        </p:txBody>
      </p:sp>
      <p:sp>
        <p:nvSpPr>
          <p:cNvPr id="93" name="TextBox 19">
            <a:extLst>
              <a:ext uri="{FF2B5EF4-FFF2-40B4-BE49-F238E27FC236}">
                <a16:creationId xmlns:a16="http://schemas.microsoft.com/office/drawing/2014/main" id="{FA1A82BE-863B-461C-B6BD-3D6B2654BB4C}"/>
              </a:ext>
            </a:extLst>
          </p:cNvPr>
          <p:cNvSpPr txBox="1"/>
          <p:nvPr/>
        </p:nvSpPr>
        <p:spPr>
          <a:xfrm>
            <a:off x="3433763" y="5097463"/>
            <a:ext cx="1438275" cy="522287"/>
          </a:xfrm>
          <a:prstGeom prst="rect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Avoid contact with sick people</a:t>
            </a:r>
          </a:p>
        </p:txBody>
      </p:sp>
      <p:grpSp>
        <p:nvGrpSpPr>
          <p:cNvPr id="20485" name="Group 5">
            <a:extLst>
              <a:ext uri="{FF2B5EF4-FFF2-40B4-BE49-F238E27FC236}">
                <a16:creationId xmlns:a16="http://schemas.microsoft.com/office/drawing/2014/main" id="{22E39A78-D155-46EF-89FD-0674D72AB0F8}"/>
              </a:ext>
            </a:extLst>
          </p:cNvPr>
          <p:cNvGrpSpPr>
            <a:grpSpLocks/>
          </p:cNvGrpSpPr>
          <p:nvPr/>
        </p:nvGrpSpPr>
        <p:grpSpPr bwMode="auto">
          <a:xfrm>
            <a:off x="3651250" y="4070350"/>
            <a:ext cx="1001713" cy="1001713"/>
            <a:chOff x="3651302" y="4497628"/>
            <a:chExt cx="1002364" cy="1002364"/>
          </a:xfrm>
        </p:grpSpPr>
        <p:sp>
          <p:nvSpPr>
            <p:cNvPr id="92" name="Rectangle: Rounded Corners 18">
              <a:extLst>
                <a:ext uri="{FF2B5EF4-FFF2-40B4-BE49-F238E27FC236}">
                  <a16:creationId xmlns:a16="http://schemas.microsoft.com/office/drawing/2014/main" id="{8BE7671E-2CDF-4CCF-B74F-C24838CED8EB}"/>
                </a:ext>
              </a:extLst>
            </p:cNvPr>
            <p:cNvSpPr/>
            <p:nvPr/>
          </p:nvSpPr>
          <p:spPr bwMode="auto">
            <a:xfrm>
              <a:off x="3651302" y="4497628"/>
              <a:ext cx="1002364" cy="1002364"/>
            </a:xfrm>
            <a:prstGeom prst="roundRect">
              <a:avLst/>
            </a:prstGeom>
            <a:solidFill>
              <a:srgbClr val="9BBB5C"/>
            </a:solidFill>
            <a:ln w="19050">
              <a:solidFill>
                <a:srgbClr val="9BBB5C">
                  <a:lumMod val="75000"/>
                </a:srgbClr>
              </a:solidFill>
            </a:ln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4" name="Group 153">
              <a:extLst>
                <a:ext uri="{FF2B5EF4-FFF2-40B4-BE49-F238E27FC236}">
                  <a16:creationId xmlns:a16="http://schemas.microsoft.com/office/drawing/2014/main" id="{28CCC3A5-83F0-415F-9C93-C864D27D82B3}"/>
                </a:ext>
              </a:extLst>
            </p:cNvPr>
            <p:cNvGrpSpPr/>
            <p:nvPr/>
          </p:nvGrpSpPr>
          <p:grpSpPr>
            <a:xfrm>
              <a:off x="3832265" y="4601418"/>
              <a:ext cx="640438" cy="794784"/>
              <a:chOff x="5773139" y="-5585388"/>
              <a:chExt cx="1358446" cy="1685833"/>
            </a:xfrm>
            <a:solidFill>
              <a:sysClr val="window" lastClr="FFFFFF"/>
            </a:solidFill>
          </p:grpSpPr>
          <p:grpSp>
            <p:nvGrpSpPr>
              <p:cNvPr id="95" name="Graphic 97">
                <a:extLst>
                  <a:ext uri="{FF2B5EF4-FFF2-40B4-BE49-F238E27FC236}">
                    <a16:creationId xmlns:a16="http://schemas.microsoft.com/office/drawing/2014/main" id="{516AA7EC-5CA0-449D-896E-E3ACC20E515D}"/>
                  </a:ext>
                </a:extLst>
              </p:cNvPr>
              <p:cNvGrpSpPr/>
              <p:nvPr/>
            </p:nvGrpSpPr>
            <p:grpSpPr>
              <a:xfrm>
                <a:off x="5773139" y="-5359888"/>
                <a:ext cx="544879" cy="1234788"/>
                <a:chOff x="5773139" y="-5359888"/>
                <a:chExt cx="544879" cy="1234788"/>
              </a:xfrm>
              <a:grpFill/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B3F562D-840F-42FB-B1FB-4D881937ED42}"/>
                    </a:ext>
                  </a:extLst>
                </p:cNvPr>
                <p:cNvSpPr/>
                <p:nvPr/>
              </p:nvSpPr>
              <p:spPr>
                <a:xfrm>
                  <a:off x="5825810" y="-5359888"/>
                  <a:ext cx="154016" cy="154016"/>
                </a:xfrm>
                <a:custGeom>
                  <a:avLst/>
                  <a:gdLst>
                    <a:gd name="connsiteX0" fmla="*/ 154016 w 154016"/>
                    <a:gd name="connsiteY0" fmla="*/ 77008 h 154016"/>
                    <a:gd name="connsiteX1" fmla="*/ 77008 w 154016"/>
                    <a:gd name="connsiteY1" fmla="*/ 154016 h 154016"/>
                    <a:gd name="connsiteX2" fmla="*/ 0 w 154016"/>
                    <a:gd name="connsiteY2" fmla="*/ 77008 h 154016"/>
                    <a:gd name="connsiteX3" fmla="*/ 77008 w 154016"/>
                    <a:gd name="connsiteY3" fmla="*/ 0 h 154016"/>
                    <a:gd name="connsiteX4" fmla="*/ 154016 w 154016"/>
                    <a:gd name="connsiteY4" fmla="*/ 77008 h 154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16" h="154016">
                      <a:moveTo>
                        <a:pt x="154016" y="77008"/>
                      </a:moveTo>
                      <a:cubicBezTo>
                        <a:pt x="154016" y="119538"/>
                        <a:pt x="119538" y="154016"/>
                        <a:pt x="77008" y="154016"/>
                      </a:cubicBezTo>
                      <a:cubicBezTo>
                        <a:pt x="34478" y="154016"/>
                        <a:pt x="0" y="119538"/>
                        <a:pt x="0" y="77008"/>
                      </a:cubicBezTo>
                      <a:cubicBezTo>
                        <a:pt x="0" y="34478"/>
                        <a:pt x="34478" y="0"/>
                        <a:pt x="77008" y="0"/>
                      </a:cubicBezTo>
                      <a:cubicBezTo>
                        <a:pt x="119538" y="0"/>
                        <a:pt x="154016" y="34478"/>
                        <a:pt x="154016" y="77008"/>
                      </a:cubicBez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966BB221-2C8A-4BBB-AE20-77FFD17B3E24}"/>
                    </a:ext>
                  </a:extLst>
                </p:cNvPr>
                <p:cNvSpPr/>
                <p:nvPr/>
              </p:nvSpPr>
              <p:spPr>
                <a:xfrm>
                  <a:off x="5773139" y="-5329558"/>
                  <a:ext cx="544879" cy="1204458"/>
                </a:xfrm>
                <a:custGeom>
                  <a:avLst/>
                  <a:gdLst>
                    <a:gd name="connsiteX0" fmla="*/ 52671 w 544879"/>
                    <a:gd name="connsiteY0" fmla="*/ 219298 h 1204458"/>
                    <a:gd name="connsiteX1" fmla="*/ 69019 w 544879"/>
                    <a:gd name="connsiteY1" fmla="*/ 681177 h 1204458"/>
                    <a:gd name="connsiteX2" fmla="*/ 22341 w 544879"/>
                    <a:gd name="connsiteY2" fmla="*/ 1203716 h 1204458"/>
                    <a:gd name="connsiteX3" fmla="*/ 145971 w 544879"/>
                    <a:gd name="connsiteY3" fmla="*/ 795506 h 1204458"/>
                    <a:gd name="connsiteX4" fmla="*/ 276591 w 544879"/>
                    <a:gd name="connsiteY4" fmla="*/ 1203885 h 1204458"/>
                    <a:gd name="connsiteX5" fmla="*/ 213621 w 544879"/>
                    <a:gd name="connsiteY5" fmla="*/ 699837 h 1204458"/>
                    <a:gd name="connsiteX6" fmla="*/ 232281 w 544879"/>
                    <a:gd name="connsiteY6" fmla="*/ 256618 h 1204458"/>
                    <a:gd name="connsiteX7" fmla="*/ 544879 w 544879"/>
                    <a:gd name="connsiteY7" fmla="*/ 90989 h 1204458"/>
                    <a:gd name="connsiteX8" fmla="*/ 523908 w 544879"/>
                    <a:gd name="connsiteY8" fmla="*/ 90989 h 1204458"/>
                    <a:gd name="connsiteX9" fmla="*/ 521597 w 544879"/>
                    <a:gd name="connsiteY9" fmla="*/ 0 h 1204458"/>
                    <a:gd name="connsiteX10" fmla="*/ 488956 w 544879"/>
                    <a:gd name="connsiteY10" fmla="*/ 109649 h 1204458"/>
                    <a:gd name="connsiteX11" fmla="*/ 206630 w 544879"/>
                    <a:gd name="connsiteY11" fmla="*/ 184289 h 1204458"/>
                    <a:gd name="connsiteX12" fmla="*/ 52671 w 544879"/>
                    <a:gd name="connsiteY12" fmla="*/ 219298 h 1204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44879" h="1204458">
                      <a:moveTo>
                        <a:pt x="52671" y="219298"/>
                      </a:moveTo>
                      <a:cubicBezTo>
                        <a:pt x="64115" y="325621"/>
                        <a:pt x="76010" y="486064"/>
                        <a:pt x="69019" y="681177"/>
                      </a:cubicBezTo>
                      <a:cubicBezTo>
                        <a:pt x="59041" y="957752"/>
                        <a:pt x="-44520" y="1185056"/>
                        <a:pt x="22341" y="1203716"/>
                      </a:cubicBezTo>
                      <a:cubicBezTo>
                        <a:pt x="89201" y="1222376"/>
                        <a:pt x="102901" y="884239"/>
                        <a:pt x="145971" y="795506"/>
                      </a:cubicBezTo>
                      <a:cubicBezTo>
                        <a:pt x="157641" y="795506"/>
                        <a:pt x="239271" y="1220403"/>
                        <a:pt x="276591" y="1203885"/>
                      </a:cubicBezTo>
                      <a:cubicBezTo>
                        <a:pt x="313912" y="1187367"/>
                        <a:pt x="246262" y="783836"/>
                        <a:pt x="213621" y="699837"/>
                      </a:cubicBezTo>
                      <a:lnTo>
                        <a:pt x="232281" y="256618"/>
                      </a:lnTo>
                      <a:cubicBezTo>
                        <a:pt x="232281" y="256618"/>
                        <a:pt x="435230" y="291627"/>
                        <a:pt x="544879" y="90989"/>
                      </a:cubicBezTo>
                      <a:lnTo>
                        <a:pt x="523908" y="90989"/>
                      </a:lnTo>
                      <a:lnTo>
                        <a:pt x="521597" y="0"/>
                      </a:lnTo>
                      <a:cubicBezTo>
                        <a:pt x="521597" y="0"/>
                        <a:pt x="484671" y="56149"/>
                        <a:pt x="488956" y="109649"/>
                      </a:cubicBezTo>
                      <a:cubicBezTo>
                        <a:pt x="493240" y="163149"/>
                        <a:pt x="222979" y="212308"/>
                        <a:pt x="206630" y="184289"/>
                      </a:cubicBezTo>
                      <a:cubicBezTo>
                        <a:pt x="190282" y="156271"/>
                        <a:pt x="59661" y="139979"/>
                        <a:pt x="52671" y="219298"/>
                      </a:cubicBez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6" name="Graphic 97">
                <a:extLst>
                  <a:ext uri="{FF2B5EF4-FFF2-40B4-BE49-F238E27FC236}">
                    <a16:creationId xmlns:a16="http://schemas.microsoft.com/office/drawing/2014/main" id="{BC6EDAA7-D8A2-4209-B7FB-2F160F9CCB9D}"/>
                  </a:ext>
                </a:extLst>
              </p:cNvPr>
              <p:cNvGrpSpPr/>
              <p:nvPr/>
            </p:nvGrpSpPr>
            <p:grpSpPr>
              <a:xfrm>
                <a:off x="6659143" y="-5340495"/>
                <a:ext cx="472442" cy="1195992"/>
                <a:chOff x="6659143" y="-5340495"/>
                <a:chExt cx="472442" cy="1195992"/>
              </a:xfrm>
              <a:grpFill/>
            </p:grpSpPr>
            <p:sp>
              <p:nvSpPr>
                <p:cNvPr id="106" name="Freeform: Shape 110">
                  <a:extLst>
                    <a:ext uri="{FF2B5EF4-FFF2-40B4-BE49-F238E27FC236}">
                      <a16:creationId xmlns:a16="http://schemas.microsoft.com/office/drawing/2014/main" id="{A3182B2E-FC95-4D0D-92D3-446B24BA1148}"/>
                    </a:ext>
                  </a:extLst>
                </p:cNvPr>
                <p:cNvSpPr/>
                <p:nvPr/>
              </p:nvSpPr>
              <p:spPr>
                <a:xfrm>
                  <a:off x="6824208" y="-5340495"/>
                  <a:ext cx="154016" cy="154016"/>
                </a:xfrm>
                <a:custGeom>
                  <a:avLst/>
                  <a:gdLst>
                    <a:gd name="connsiteX0" fmla="*/ 154016 w 154016"/>
                    <a:gd name="connsiteY0" fmla="*/ 77008 h 154016"/>
                    <a:gd name="connsiteX1" fmla="*/ 77008 w 154016"/>
                    <a:gd name="connsiteY1" fmla="*/ 154016 h 154016"/>
                    <a:gd name="connsiteX2" fmla="*/ 0 w 154016"/>
                    <a:gd name="connsiteY2" fmla="*/ 77008 h 154016"/>
                    <a:gd name="connsiteX3" fmla="*/ 77008 w 154016"/>
                    <a:gd name="connsiteY3" fmla="*/ 0 h 154016"/>
                    <a:gd name="connsiteX4" fmla="*/ 154016 w 154016"/>
                    <a:gd name="connsiteY4" fmla="*/ 77008 h 154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16" h="154016">
                      <a:moveTo>
                        <a:pt x="154016" y="77008"/>
                      </a:moveTo>
                      <a:cubicBezTo>
                        <a:pt x="154016" y="119538"/>
                        <a:pt x="119538" y="154016"/>
                        <a:pt x="77008" y="154016"/>
                      </a:cubicBezTo>
                      <a:cubicBezTo>
                        <a:pt x="34478" y="154016"/>
                        <a:pt x="0" y="119538"/>
                        <a:pt x="0" y="77008"/>
                      </a:cubicBezTo>
                      <a:cubicBezTo>
                        <a:pt x="0" y="34478"/>
                        <a:pt x="34478" y="0"/>
                        <a:pt x="77008" y="0"/>
                      </a:cubicBezTo>
                      <a:cubicBezTo>
                        <a:pt x="119538" y="0"/>
                        <a:pt x="154016" y="34478"/>
                        <a:pt x="154016" y="77008"/>
                      </a:cubicBez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" name="Freeform: Shape 111">
                  <a:extLst>
                    <a:ext uri="{FF2B5EF4-FFF2-40B4-BE49-F238E27FC236}">
                      <a16:creationId xmlns:a16="http://schemas.microsoft.com/office/drawing/2014/main" id="{51D2379F-A614-4B57-A0D6-03AA72CCC295}"/>
                    </a:ext>
                  </a:extLst>
                </p:cNvPr>
                <p:cNvSpPr/>
                <p:nvPr/>
              </p:nvSpPr>
              <p:spPr>
                <a:xfrm>
                  <a:off x="6659143" y="-5279779"/>
                  <a:ext cx="472442" cy="1135276"/>
                </a:xfrm>
                <a:custGeom>
                  <a:avLst/>
                  <a:gdLst>
                    <a:gd name="connsiteX0" fmla="*/ 301154 w 472442"/>
                    <a:gd name="connsiteY0" fmla="*/ 0 h 1135276"/>
                    <a:gd name="connsiteX1" fmla="*/ 472196 w 472442"/>
                    <a:gd name="connsiteY1" fmla="*/ 116640 h 1135276"/>
                    <a:gd name="connsiteX2" fmla="*/ 374216 w 472442"/>
                    <a:gd name="connsiteY2" fmla="*/ 181978 h 1135276"/>
                    <a:gd name="connsiteX3" fmla="*/ 327538 w 472442"/>
                    <a:gd name="connsiteY3" fmla="*/ 1135277 h 1135276"/>
                    <a:gd name="connsiteX4" fmla="*/ 266879 w 472442"/>
                    <a:gd name="connsiteY4" fmla="*/ 1135277 h 1135276"/>
                    <a:gd name="connsiteX5" fmla="*/ 266879 w 472442"/>
                    <a:gd name="connsiteY5" fmla="*/ 558280 h 1135276"/>
                    <a:gd name="connsiteX6" fmla="*/ 218678 w 472442"/>
                    <a:gd name="connsiteY6" fmla="*/ 559859 h 1135276"/>
                    <a:gd name="connsiteX7" fmla="*/ 218678 w 472442"/>
                    <a:gd name="connsiteY7" fmla="*/ 1135277 h 1135276"/>
                    <a:gd name="connsiteX8" fmla="*/ 159597 w 472442"/>
                    <a:gd name="connsiteY8" fmla="*/ 1135277 h 1135276"/>
                    <a:gd name="connsiteX9" fmla="*/ 125378 w 472442"/>
                    <a:gd name="connsiteY9" fmla="*/ 291571 h 1135276"/>
                    <a:gd name="connsiteX10" fmla="*/ 109649 w 472442"/>
                    <a:gd name="connsiteY10" fmla="*/ 271163 h 1135276"/>
                    <a:gd name="connsiteX11" fmla="*/ 58912 w 472442"/>
                    <a:gd name="connsiteY11" fmla="*/ 579082 h 1135276"/>
                    <a:gd name="connsiteX12" fmla="*/ 0 w 472442"/>
                    <a:gd name="connsiteY12" fmla="*/ 575024 h 1135276"/>
                    <a:gd name="connsiteX13" fmla="*/ 200018 w 472442"/>
                    <a:gd name="connsiteY13" fmla="*/ 93300 h 1135276"/>
                    <a:gd name="connsiteX14" fmla="*/ 207008 w 472442"/>
                    <a:gd name="connsiteY14" fmla="*/ 51301 h 1135276"/>
                    <a:gd name="connsiteX15" fmla="*/ 281254 w 472442"/>
                    <a:gd name="connsiteY15" fmla="*/ 52090 h 1135276"/>
                    <a:gd name="connsiteX16" fmla="*/ 286328 w 472442"/>
                    <a:gd name="connsiteY16" fmla="*/ 95612 h 1135276"/>
                    <a:gd name="connsiteX17" fmla="*/ 326354 w 472442"/>
                    <a:gd name="connsiteY17" fmla="*/ 96006 h 1135276"/>
                    <a:gd name="connsiteX18" fmla="*/ 378726 w 472442"/>
                    <a:gd name="connsiteY18" fmla="*/ 108071 h 1135276"/>
                    <a:gd name="connsiteX19" fmla="*/ 281649 w 472442"/>
                    <a:gd name="connsiteY19" fmla="*/ 29089 h 1135276"/>
                    <a:gd name="connsiteX20" fmla="*/ 281649 w 472442"/>
                    <a:gd name="connsiteY20" fmla="*/ 29089 h 113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2442" h="1135276">
                      <a:moveTo>
                        <a:pt x="301154" y="0"/>
                      </a:moveTo>
                      <a:cubicBezTo>
                        <a:pt x="301154" y="0"/>
                        <a:pt x="479975" y="79319"/>
                        <a:pt x="472196" y="116640"/>
                      </a:cubicBezTo>
                      <a:cubicBezTo>
                        <a:pt x="464416" y="153960"/>
                        <a:pt x="458215" y="175720"/>
                        <a:pt x="374216" y="181978"/>
                      </a:cubicBezTo>
                      <a:lnTo>
                        <a:pt x="327538" y="1135277"/>
                      </a:lnTo>
                      <a:lnTo>
                        <a:pt x="266879" y="1135277"/>
                      </a:lnTo>
                      <a:lnTo>
                        <a:pt x="266879" y="558280"/>
                      </a:lnTo>
                      <a:lnTo>
                        <a:pt x="218678" y="559859"/>
                      </a:lnTo>
                      <a:lnTo>
                        <a:pt x="218678" y="1135277"/>
                      </a:lnTo>
                      <a:lnTo>
                        <a:pt x="159597" y="1135277"/>
                      </a:lnTo>
                      <a:cubicBezTo>
                        <a:pt x="159597" y="1135277"/>
                        <a:pt x="113708" y="328947"/>
                        <a:pt x="125378" y="291571"/>
                      </a:cubicBezTo>
                      <a:lnTo>
                        <a:pt x="109649" y="271163"/>
                      </a:lnTo>
                      <a:cubicBezTo>
                        <a:pt x="109649" y="271163"/>
                        <a:pt x="59475" y="397104"/>
                        <a:pt x="58912" y="579082"/>
                      </a:cubicBezTo>
                      <a:lnTo>
                        <a:pt x="0" y="575024"/>
                      </a:lnTo>
                      <a:cubicBezTo>
                        <a:pt x="0" y="575024"/>
                        <a:pt x="7216" y="51301"/>
                        <a:pt x="200018" y="93300"/>
                      </a:cubicBezTo>
                      <a:lnTo>
                        <a:pt x="207008" y="51301"/>
                      </a:lnTo>
                      <a:cubicBezTo>
                        <a:pt x="231757" y="51583"/>
                        <a:pt x="256506" y="51808"/>
                        <a:pt x="281254" y="52090"/>
                      </a:cubicBezTo>
                      <a:cubicBezTo>
                        <a:pt x="282945" y="66579"/>
                        <a:pt x="284637" y="81123"/>
                        <a:pt x="286328" y="95612"/>
                      </a:cubicBezTo>
                      <a:cubicBezTo>
                        <a:pt x="296193" y="94653"/>
                        <a:pt x="310062" y="94033"/>
                        <a:pt x="326354" y="96006"/>
                      </a:cubicBezTo>
                      <a:cubicBezTo>
                        <a:pt x="359164" y="99953"/>
                        <a:pt x="376809" y="111284"/>
                        <a:pt x="378726" y="108071"/>
                      </a:cubicBezTo>
                      <a:cubicBezTo>
                        <a:pt x="378726" y="108071"/>
                        <a:pt x="381883" y="102771"/>
                        <a:pt x="281649" y="29089"/>
                      </a:cubicBezTo>
                      <a:lnTo>
                        <a:pt x="281649" y="29089"/>
                      </a:lnTo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7" name="Graphic 97">
                <a:extLst>
                  <a:ext uri="{FF2B5EF4-FFF2-40B4-BE49-F238E27FC236}">
                    <a16:creationId xmlns:a16="http://schemas.microsoft.com/office/drawing/2014/main" id="{A00E5C3C-91AA-404C-8726-FA338AD4FD7C}"/>
                  </a:ext>
                </a:extLst>
              </p:cNvPr>
              <p:cNvGrpSpPr/>
              <p:nvPr/>
            </p:nvGrpSpPr>
            <p:grpSpPr>
              <a:xfrm>
                <a:off x="6434602" y="-5585388"/>
                <a:ext cx="28187" cy="1685833"/>
                <a:chOff x="6434602" y="-5585388"/>
                <a:chExt cx="28187" cy="1685833"/>
              </a:xfrm>
              <a:grpFill/>
            </p:grpSpPr>
            <p:sp>
              <p:nvSpPr>
                <p:cNvPr id="98" name="Freeform: Shape 113">
                  <a:extLst>
                    <a:ext uri="{FF2B5EF4-FFF2-40B4-BE49-F238E27FC236}">
                      <a16:creationId xmlns:a16="http://schemas.microsoft.com/office/drawing/2014/main" id="{F309FAE7-1CD8-4EF0-9502-2CB08DCC0E5B}"/>
                    </a:ext>
                  </a:extLst>
                </p:cNvPr>
                <p:cNvSpPr/>
                <p:nvPr/>
              </p:nvSpPr>
              <p:spPr>
                <a:xfrm>
                  <a:off x="6434602" y="-5585388"/>
                  <a:ext cx="28187" cy="118218"/>
                </a:xfrm>
                <a:custGeom>
                  <a:avLst/>
                  <a:gdLst>
                    <a:gd name="connsiteX0" fmla="*/ 0 w 28187"/>
                    <a:gd name="connsiteY0" fmla="*/ 0 h 118218"/>
                    <a:gd name="connsiteX1" fmla="*/ 28187 w 28187"/>
                    <a:gd name="connsiteY1" fmla="*/ 0 h 118218"/>
                    <a:gd name="connsiteX2" fmla="*/ 28187 w 28187"/>
                    <a:gd name="connsiteY2" fmla="*/ 118218 h 118218"/>
                    <a:gd name="connsiteX3" fmla="*/ 0 w 28187"/>
                    <a:gd name="connsiteY3" fmla="*/ 118218 h 118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87" h="118218">
                      <a:moveTo>
                        <a:pt x="0" y="0"/>
                      </a:moveTo>
                      <a:lnTo>
                        <a:pt x="28187" y="0"/>
                      </a:lnTo>
                      <a:lnTo>
                        <a:pt x="28187" y="118218"/>
                      </a:lnTo>
                      <a:lnTo>
                        <a:pt x="0" y="118218"/>
                      </a:ln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" name="Freeform: Shape 114">
                  <a:extLst>
                    <a:ext uri="{FF2B5EF4-FFF2-40B4-BE49-F238E27FC236}">
                      <a16:creationId xmlns:a16="http://schemas.microsoft.com/office/drawing/2014/main" id="{276464C0-5B72-4A66-A888-CC270F2D5AE2}"/>
                    </a:ext>
                  </a:extLst>
                </p:cNvPr>
                <p:cNvSpPr/>
                <p:nvPr/>
              </p:nvSpPr>
              <p:spPr>
                <a:xfrm>
                  <a:off x="6434602" y="-5375448"/>
                  <a:ext cx="28187" cy="118218"/>
                </a:xfrm>
                <a:custGeom>
                  <a:avLst/>
                  <a:gdLst>
                    <a:gd name="connsiteX0" fmla="*/ 0 w 28187"/>
                    <a:gd name="connsiteY0" fmla="*/ 0 h 118218"/>
                    <a:gd name="connsiteX1" fmla="*/ 28187 w 28187"/>
                    <a:gd name="connsiteY1" fmla="*/ 0 h 118218"/>
                    <a:gd name="connsiteX2" fmla="*/ 28187 w 28187"/>
                    <a:gd name="connsiteY2" fmla="*/ 118218 h 118218"/>
                    <a:gd name="connsiteX3" fmla="*/ 0 w 28187"/>
                    <a:gd name="connsiteY3" fmla="*/ 118218 h 118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87" h="118218">
                      <a:moveTo>
                        <a:pt x="0" y="0"/>
                      </a:moveTo>
                      <a:lnTo>
                        <a:pt x="28187" y="0"/>
                      </a:lnTo>
                      <a:lnTo>
                        <a:pt x="28187" y="118218"/>
                      </a:lnTo>
                      <a:lnTo>
                        <a:pt x="0" y="118218"/>
                      </a:ln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" name="Freeform: Shape 115">
                  <a:extLst>
                    <a:ext uri="{FF2B5EF4-FFF2-40B4-BE49-F238E27FC236}">
                      <a16:creationId xmlns:a16="http://schemas.microsoft.com/office/drawing/2014/main" id="{AB9B7814-2E0B-4351-B6A7-E78FD672A77E}"/>
                    </a:ext>
                  </a:extLst>
                </p:cNvPr>
                <p:cNvSpPr/>
                <p:nvPr/>
              </p:nvSpPr>
              <p:spPr>
                <a:xfrm>
                  <a:off x="6434602" y="-5149159"/>
                  <a:ext cx="28187" cy="118218"/>
                </a:xfrm>
                <a:custGeom>
                  <a:avLst/>
                  <a:gdLst>
                    <a:gd name="connsiteX0" fmla="*/ 0 w 28187"/>
                    <a:gd name="connsiteY0" fmla="*/ 0 h 118218"/>
                    <a:gd name="connsiteX1" fmla="*/ 28187 w 28187"/>
                    <a:gd name="connsiteY1" fmla="*/ 0 h 118218"/>
                    <a:gd name="connsiteX2" fmla="*/ 28187 w 28187"/>
                    <a:gd name="connsiteY2" fmla="*/ 118218 h 118218"/>
                    <a:gd name="connsiteX3" fmla="*/ 0 w 28187"/>
                    <a:gd name="connsiteY3" fmla="*/ 118218 h 118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87" h="118218">
                      <a:moveTo>
                        <a:pt x="0" y="0"/>
                      </a:moveTo>
                      <a:lnTo>
                        <a:pt x="28187" y="0"/>
                      </a:lnTo>
                      <a:lnTo>
                        <a:pt x="28187" y="118218"/>
                      </a:lnTo>
                      <a:lnTo>
                        <a:pt x="0" y="118218"/>
                      </a:ln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" name="Freeform: Shape 116">
                  <a:extLst>
                    <a:ext uri="{FF2B5EF4-FFF2-40B4-BE49-F238E27FC236}">
                      <a16:creationId xmlns:a16="http://schemas.microsoft.com/office/drawing/2014/main" id="{2718D5E4-A7F5-498E-BBBE-165B378381EC}"/>
                    </a:ext>
                  </a:extLst>
                </p:cNvPr>
                <p:cNvSpPr/>
                <p:nvPr/>
              </p:nvSpPr>
              <p:spPr>
                <a:xfrm>
                  <a:off x="6434602" y="-4922870"/>
                  <a:ext cx="28187" cy="118218"/>
                </a:xfrm>
                <a:custGeom>
                  <a:avLst/>
                  <a:gdLst>
                    <a:gd name="connsiteX0" fmla="*/ 0 w 28187"/>
                    <a:gd name="connsiteY0" fmla="*/ 0 h 118218"/>
                    <a:gd name="connsiteX1" fmla="*/ 28187 w 28187"/>
                    <a:gd name="connsiteY1" fmla="*/ 0 h 118218"/>
                    <a:gd name="connsiteX2" fmla="*/ 28187 w 28187"/>
                    <a:gd name="connsiteY2" fmla="*/ 118218 h 118218"/>
                    <a:gd name="connsiteX3" fmla="*/ 0 w 28187"/>
                    <a:gd name="connsiteY3" fmla="*/ 118218 h 118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87" h="118218">
                      <a:moveTo>
                        <a:pt x="0" y="0"/>
                      </a:moveTo>
                      <a:lnTo>
                        <a:pt x="28187" y="0"/>
                      </a:lnTo>
                      <a:lnTo>
                        <a:pt x="28187" y="118218"/>
                      </a:lnTo>
                      <a:lnTo>
                        <a:pt x="0" y="118218"/>
                      </a:ln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" name="Freeform: Shape 117">
                  <a:extLst>
                    <a:ext uri="{FF2B5EF4-FFF2-40B4-BE49-F238E27FC236}">
                      <a16:creationId xmlns:a16="http://schemas.microsoft.com/office/drawing/2014/main" id="{B606FBA3-B3C4-4D64-B323-5CF90A3230A1}"/>
                    </a:ext>
                  </a:extLst>
                </p:cNvPr>
                <p:cNvSpPr/>
                <p:nvPr/>
              </p:nvSpPr>
              <p:spPr>
                <a:xfrm>
                  <a:off x="6434602" y="-4696638"/>
                  <a:ext cx="28187" cy="118218"/>
                </a:xfrm>
                <a:custGeom>
                  <a:avLst/>
                  <a:gdLst>
                    <a:gd name="connsiteX0" fmla="*/ 0 w 28187"/>
                    <a:gd name="connsiteY0" fmla="*/ 0 h 118218"/>
                    <a:gd name="connsiteX1" fmla="*/ 28187 w 28187"/>
                    <a:gd name="connsiteY1" fmla="*/ 0 h 118218"/>
                    <a:gd name="connsiteX2" fmla="*/ 28187 w 28187"/>
                    <a:gd name="connsiteY2" fmla="*/ 118218 h 118218"/>
                    <a:gd name="connsiteX3" fmla="*/ 0 w 28187"/>
                    <a:gd name="connsiteY3" fmla="*/ 118218 h 118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87" h="118218">
                      <a:moveTo>
                        <a:pt x="0" y="0"/>
                      </a:moveTo>
                      <a:lnTo>
                        <a:pt x="28187" y="0"/>
                      </a:lnTo>
                      <a:lnTo>
                        <a:pt x="28187" y="118218"/>
                      </a:lnTo>
                      <a:lnTo>
                        <a:pt x="0" y="118218"/>
                      </a:ln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" name="Freeform: Shape 118">
                  <a:extLst>
                    <a:ext uri="{FF2B5EF4-FFF2-40B4-BE49-F238E27FC236}">
                      <a16:creationId xmlns:a16="http://schemas.microsoft.com/office/drawing/2014/main" id="{877827F1-D78D-4085-A788-7EC6A87A8F21}"/>
                    </a:ext>
                  </a:extLst>
                </p:cNvPr>
                <p:cNvSpPr/>
                <p:nvPr/>
              </p:nvSpPr>
              <p:spPr>
                <a:xfrm>
                  <a:off x="6434602" y="-4470349"/>
                  <a:ext cx="28187" cy="118218"/>
                </a:xfrm>
                <a:custGeom>
                  <a:avLst/>
                  <a:gdLst>
                    <a:gd name="connsiteX0" fmla="*/ 0 w 28187"/>
                    <a:gd name="connsiteY0" fmla="*/ 0 h 118218"/>
                    <a:gd name="connsiteX1" fmla="*/ 28187 w 28187"/>
                    <a:gd name="connsiteY1" fmla="*/ 0 h 118218"/>
                    <a:gd name="connsiteX2" fmla="*/ 28187 w 28187"/>
                    <a:gd name="connsiteY2" fmla="*/ 118218 h 118218"/>
                    <a:gd name="connsiteX3" fmla="*/ 0 w 28187"/>
                    <a:gd name="connsiteY3" fmla="*/ 118218 h 118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87" h="118218">
                      <a:moveTo>
                        <a:pt x="0" y="0"/>
                      </a:moveTo>
                      <a:lnTo>
                        <a:pt x="28187" y="0"/>
                      </a:lnTo>
                      <a:lnTo>
                        <a:pt x="28187" y="118218"/>
                      </a:lnTo>
                      <a:lnTo>
                        <a:pt x="0" y="118218"/>
                      </a:ln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" name="Freeform: Shape 119">
                  <a:extLst>
                    <a:ext uri="{FF2B5EF4-FFF2-40B4-BE49-F238E27FC236}">
                      <a16:creationId xmlns:a16="http://schemas.microsoft.com/office/drawing/2014/main" id="{03BBA3E3-6900-418B-95EC-3722C43768B6}"/>
                    </a:ext>
                  </a:extLst>
                </p:cNvPr>
                <p:cNvSpPr/>
                <p:nvPr/>
              </p:nvSpPr>
              <p:spPr>
                <a:xfrm>
                  <a:off x="6434602" y="-4244061"/>
                  <a:ext cx="28187" cy="118218"/>
                </a:xfrm>
                <a:custGeom>
                  <a:avLst/>
                  <a:gdLst>
                    <a:gd name="connsiteX0" fmla="*/ 0 w 28187"/>
                    <a:gd name="connsiteY0" fmla="*/ 0 h 118218"/>
                    <a:gd name="connsiteX1" fmla="*/ 28187 w 28187"/>
                    <a:gd name="connsiteY1" fmla="*/ 0 h 118218"/>
                    <a:gd name="connsiteX2" fmla="*/ 28187 w 28187"/>
                    <a:gd name="connsiteY2" fmla="*/ 118218 h 118218"/>
                    <a:gd name="connsiteX3" fmla="*/ 0 w 28187"/>
                    <a:gd name="connsiteY3" fmla="*/ 118218 h 118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87" h="118218">
                      <a:moveTo>
                        <a:pt x="0" y="0"/>
                      </a:moveTo>
                      <a:lnTo>
                        <a:pt x="28187" y="0"/>
                      </a:lnTo>
                      <a:lnTo>
                        <a:pt x="28187" y="118218"/>
                      </a:lnTo>
                      <a:lnTo>
                        <a:pt x="0" y="118218"/>
                      </a:ln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" name="Freeform: Shape 120">
                  <a:extLst>
                    <a:ext uri="{FF2B5EF4-FFF2-40B4-BE49-F238E27FC236}">
                      <a16:creationId xmlns:a16="http://schemas.microsoft.com/office/drawing/2014/main" id="{4F933FE7-8256-43BA-9B98-DB4D54AEA5A8}"/>
                    </a:ext>
                  </a:extLst>
                </p:cNvPr>
                <p:cNvSpPr/>
                <p:nvPr/>
              </p:nvSpPr>
              <p:spPr>
                <a:xfrm>
                  <a:off x="6434602" y="-4017772"/>
                  <a:ext cx="28187" cy="118218"/>
                </a:xfrm>
                <a:custGeom>
                  <a:avLst/>
                  <a:gdLst>
                    <a:gd name="connsiteX0" fmla="*/ 0 w 28187"/>
                    <a:gd name="connsiteY0" fmla="*/ 0 h 118218"/>
                    <a:gd name="connsiteX1" fmla="*/ 28187 w 28187"/>
                    <a:gd name="connsiteY1" fmla="*/ 0 h 118218"/>
                    <a:gd name="connsiteX2" fmla="*/ 28187 w 28187"/>
                    <a:gd name="connsiteY2" fmla="*/ 118218 h 118218"/>
                    <a:gd name="connsiteX3" fmla="*/ 0 w 28187"/>
                    <a:gd name="connsiteY3" fmla="*/ 118218 h 118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87" h="118218">
                      <a:moveTo>
                        <a:pt x="0" y="0"/>
                      </a:moveTo>
                      <a:lnTo>
                        <a:pt x="28187" y="0"/>
                      </a:lnTo>
                      <a:lnTo>
                        <a:pt x="28187" y="118218"/>
                      </a:lnTo>
                      <a:lnTo>
                        <a:pt x="0" y="118218"/>
                      </a:lnTo>
                      <a:close/>
                    </a:path>
                  </a:pathLst>
                </a:custGeom>
                <a:grpFill/>
                <a:ln w="563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110" name="Rectangle: Rounded Corners 20">
            <a:extLst>
              <a:ext uri="{FF2B5EF4-FFF2-40B4-BE49-F238E27FC236}">
                <a16:creationId xmlns:a16="http://schemas.microsoft.com/office/drawing/2014/main" id="{37FE897B-D7CB-4078-BAB8-DBA1CB9B3A0A}"/>
              </a:ext>
            </a:extLst>
          </p:cNvPr>
          <p:cNvSpPr/>
          <p:nvPr/>
        </p:nvSpPr>
        <p:spPr bwMode="auto">
          <a:xfrm>
            <a:off x="6705600" y="1657350"/>
            <a:ext cx="1001713" cy="1001713"/>
          </a:xfrm>
          <a:prstGeom prst="roundRect">
            <a:avLst/>
          </a:prstGeom>
          <a:solidFill>
            <a:srgbClr val="F29B26"/>
          </a:solidFill>
          <a:ln w="19050">
            <a:solidFill>
              <a:srgbClr val="F29B26">
                <a:lumMod val="75000"/>
              </a:srgbClr>
            </a:solidFill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TextBox 21">
            <a:extLst>
              <a:ext uri="{FF2B5EF4-FFF2-40B4-BE49-F238E27FC236}">
                <a16:creationId xmlns:a16="http://schemas.microsoft.com/office/drawing/2014/main" id="{482B4930-B9E3-4D0F-B388-D4FAFE9D0829}"/>
              </a:ext>
            </a:extLst>
          </p:cNvPr>
          <p:cNvSpPr txBox="1"/>
          <p:nvPr/>
        </p:nvSpPr>
        <p:spPr>
          <a:xfrm>
            <a:off x="6383338" y="2684463"/>
            <a:ext cx="1795462" cy="738187"/>
          </a:xfrm>
          <a:prstGeom prst="rect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Don’t touch eyes, nose or mouth with unwashed hands</a:t>
            </a:r>
          </a:p>
        </p:txBody>
      </p:sp>
      <p:grpSp>
        <p:nvGrpSpPr>
          <p:cNvPr id="112" name="Group 152">
            <a:extLst>
              <a:ext uri="{FF2B5EF4-FFF2-40B4-BE49-F238E27FC236}">
                <a16:creationId xmlns:a16="http://schemas.microsoft.com/office/drawing/2014/main" id="{6FC504A7-F543-41A5-9513-0E1616C1FAC6}"/>
              </a:ext>
            </a:extLst>
          </p:cNvPr>
          <p:cNvGrpSpPr/>
          <p:nvPr/>
        </p:nvGrpSpPr>
        <p:grpSpPr>
          <a:xfrm>
            <a:off x="6841485" y="1817385"/>
            <a:ext cx="756072" cy="694856"/>
            <a:chOff x="8186619" y="-5493854"/>
            <a:chExt cx="1763524" cy="1620739"/>
          </a:xfrm>
          <a:solidFill>
            <a:sysClr val="window" lastClr="FFFFFF"/>
          </a:solidFill>
        </p:grpSpPr>
        <p:sp>
          <p:nvSpPr>
            <p:cNvPr id="113" name="Freeform: Shape 121">
              <a:extLst>
                <a:ext uri="{FF2B5EF4-FFF2-40B4-BE49-F238E27FC236}">
                  <a16:creationId xmlns:a16="http://schemas.microsoft.com/office/drawing/2014/main" id="{D6B9FD71-EB7C-4CF9-9432-7F6158C60011}"/>
                </a:ext>
              </a:extLst>
            </p:cNvPr>
            <p:cNvSpPr/>
            <p:nvPr/>
          </p:nvSpPr>
          <p:spPr>
            <a:xfrm>
              <a:off x="8738704" y="-5493854"/>
              <a:ext cx="662165" cy="598945"/>
            </a:xfrm>
            <a:custGeom>
              <a:avLst/>
              <a:gdLst>
                <a:gd name="connsiteX0" fmla="*/ 38047 w 662165"/>
                <a:gd name="connsiteY0" fmla="*/ 598946 h 598945"/>
                <a:gd name="connsiteX1" fmla="*/ 143017 w 662165"/>
                <a:gd name="connsiteY1" fmla="*/ 253706 h 598945"/>
                <a:gd name="connsiteX2" fmla="*/ 513907 w 662165"/>
                <a:gd name="connsiteY2" fmla="*/ 214074 h 598945"/>
                <a:gd name="connsiteX3" fmla="*/ 616565 w 662165"/>
                <a:gd name="connsiteY3" fmla="*/ 584965 h 598945"/>
                <a:gd name="connsiteX4" fmla="*/ 653886 w 662165"/>
                <a:gd name="connsiteY4" fmla="*/ 470636 h 598945"/>
                <a:gd name="connsiteX5" fmla="*/ 572255 w 662165"/>
                <a:gd name="connsiteY5" fmla="*/ 118406 h 598945"/>
                <a:gd name="connsiteX6" fmla="*/ 312198 w 662165"/>
                <a:gd name="connsiteY6" fmla="*/ 1767 h 598945"/>
                <a:gd name="connsiteX7" fmla="*/ 38047 w 662165"/>
                <a:gd name="connsiteY7" fmla="*/ 598946 h 59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2165" h="598945">
                  <a:moveTo>
                    <a:pt x="38047" y="598946"/>
                  </a:moveTo>
                  <a:cubicBezTo>
                    <a:pt x="38047" y="598946"/>
                    <a:pt x="7717" y="265376"/>
                    <a:pt x="143017" y="253706"/>
                  </a:cubicBezTo>
                  <a:cubicBezTo>
                    <a:pt x="278316" y="242036"/>
                    <a:pt x="495247" y="263064"/>
                    <a:pt x="513907" y="214074"/>
                  </a:cubicBezTo>
                  <a:cubicBezTo>
                    <a:pt x="513907" y="214074"/>
                    <a:pt x="625867" y="251395"/>
                    <a:pt x="616565" y="584965"/>
                  </a:cubicBezTo>
                  <a:lnTo>
                    <a:pt x="653886" y="470636"/>
                  </a:lnTo>
                  <a:cubicBezTo>
                    <a:pt x="653886" y="470636"/>
                    <a:pt x="700564" y="153359"/>
                    <a:pt x="572255" y="118406"/>
                  </a:cubicBezTo>
                  <a:cubicBezTo>
                    <a:pt x="572255" y="118406"/>
                    <a:pt x="572368" y="-16893"/>
                    <a:pt x="312198" y="1767"/>
                  </a:cubicBezTo>
                  <a:cubicBezTo>
                    <a:pt x="52028" y="20427"/>
                    <a:pt x="-66923" y="141746"/>
                    <a:pt x="38047" y="598946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Freeform: Shape 122">
              <a:extLst>
                <a:ext uri="{FF2B5EF4-FFF2-40B4-BE49-F238E27FC236}">
                  <a16:creationId xmlns:a16="http://schemas.microsoft.com/office/drawing/2014/main" id="{239AFBA8-81A1-45B7-9D13-EA1D2149ED41}"/>
                </a:ext>
              </a:extLst>
            </p:cNvPr>
            <p:cNvSpPr/>
            <p:nvPr/>
          </p:nvSpPr>
          <p:spPr>
            <a:xfrm>
              <a:off x="8186619" y="-5374433"/>
              <a:ext cx="1763524" cy="1501318"/>
            </a:xfrm>
            <a:custGeom>
              <a:avLst/>
              <a:gdLst>
                <a:gd name="connsiteX0" fmla="*/ 639911 w 1763524"/>
                <a:gd name="connsiteY0" fmla="*/ 828767 h 1501318"/>
                <a:gd name="connsiteX1" fmla="*/ 648254 w 1763524"/>
                <a:gd name="connsiteY1" fmla="*/ 815857 h 1501318"/>
                <a:gd name="connsiteX2" fmla="*/ 649833 w 1763524"/>
                <a:gd name="connsiteY2" fmla="*/ 792461 h 1501318"/>
                <a:gd name="connsiteX3" fmla="*/ 639911 w 1763524"/>
                <a:gd name="connsiteY3" fmla="*/ 828767 h 1501318"/>
                <a:gd name="connsiteX4" fmla="*/ 1677208 w 1763524"/>
                <a:gd name="connsiteY4" fmla="*/ 1128061 h 1501318"/>
                <a:gd name="connsiteX5" fmla="*/ 1096378 w 1763524"/>
                <a:gd name="connsiteY5" fmla="*/ 887791 h 1501318"/>
                <a:gd name="connsiteX6" fmla="*/ 1091699 w 1763524"/>
                <a:gd name="connsiteY6" fmla="*/ 738511 h 1501318"/>
                <a:gd name="connsiteX7" fmla="*/ 1152358 w 1763524"/>
                <a:gd name="connsiteY7" fmla="*/ 617192 h 1501318"/>
                <a:gd name="connsiteX8" fmla="*/ 1245659 w 1763524"/>
                <a:gd name="connsiteY8" fmla="*/ 452746 h 1501318"/>
                <a:gd name="connsiteX9" fmla="*/ 1181504 w 1763524"/>
                <a:gd name="connsiteY9" fmla="*/ 375738 h 1501318"/>
                <a:gd name="connsiteX10" fmla="*/ 1173330 w 1763524"/>
                <a:gd name="connsiteY10" fmla="*/ 77741 h 1501318"/>
                <a:gd name="connsiteX11" fmla="*/ 871668 w 1763524"/>
                <a:gd name="connsiteY11" fmla="*/ 0 h 1501318"/>
                <a:gd name="connsiteX12" fmla="*/ 611949 w 1763524"/>
                <a:gd name="connsiteY12" fmla="*/ 73062 h 1501318"/>
                <a:gd name="connsiteX13" fmla="*/ 565214 w 1763524"/>
                <a:gd name="connsiteY13" fmla="*/ 351497 h 1501318"/>
                <a:gd name="connsiteX14" fmla="*/ 565214 w 1763524"/>
                <a:gd name="connsiteY14" fmla="*/ 570513 h 1501318"/>
                <a:gd name="connsiteX15" fmla="*/ 607834 w 1763524"/>
                <a:gd name="connsiteY15" fmla="*/ 672439 h 1501318"/>
                <a:gd name="connsiteX16" fmla="*/ 614429 w 1763524"/>
                <a:gd name="connsiteY16" fmla="*/ 694820 h 1501318"/>
                <a:gd name="connsiteX17" fmla="*/ 630835 w 1763524"/>
                <a:gd name="connsiteY17" fmla="*/ 675934 h 1501318"/>
                <a:gd name="connsiteX18" fmla="*/ 632582 w 1763524"/>
                <a:gd name="connsiteY18" fmla="*/ 675765 h 1501318"/>
                <a:gd name="connsiteX19" fmla="*/ 627396 w 1763524"/>
                <a:gd name="connsiteY19" fmla="*/ 659304 h 1501318"/>
                <a:gd name="connsiteX20" fmla="*/ 585340 w 1763524"/>
                <a:gd name="connsiteY20" fmla="*/ 560310 h 1501318"/>
                <a:gd name="connsiteX21" fmla="*/ 529360 w 1763524"/>
                <a:gd name="connsiteY21" fmla="*/ 374442 h 1501318"/>
                <a:gd name="connsiteX22" fmla="*/ 541199 w 1763524"/>
                <a:gd name="connsiteY22" fmla="*/ 369706 h 1501318"/>
                <a:gd name="connsiteX23" fmla="*/ 557209 w 1763524"/>
                <a:gd name="connsiteY23" fmla="*/ 372581 h 1501318"/>
                <a:gd name="connsiteX24" fmla="*/ 582127 w 1763524"/>
                <a:gd name="connsiteY24" fmla="*/ 381827 h 1501318"/>
                <a:gd name="connsiteX25" fmla="*/ 587370 w 1763524"/>
                <a:gd name="connsiteY25" fmla="*/ 355838 h 1501318"/>
                <a:gd name="connsiteX26" fmla="*/ 631398 w 1763524"/>
                <a:gd name="connsiteY26" fmla="*/ 90989 h 1501318"/>
                <a:gd name="connsiteX27" fmla="*/ 871894 w 1763524"/>
                <a:gd name="connsiteY27" fmla="*/ 23339 h 1501318"/>
                <a:gd name="connsiteX28" fmla="*/ 1151344 w 1763524"/>
                <a:gd name="connsiteY28" fmla="*/ 95330 h 1501318"/>
                <a:gd name="connsiteX29" fmla="*/ 1160927 w 1763524"/>
                <a:gd name="connsiteY29" fmla="*/ 437412 h 1501318"/>
                <a:gd name="connsiteX30" fmla="*/ 1199093 w 1763524"/>
                <a:gd name="connsiteY30" fmla="*/ 389888 h 1501318"/>
                <a:gd name="connsiteX31" fmla="*/ 1219783 w 1763524"/>
                <a:gd name="connsiteY31" fmla="*/ 369537 h 1501318"/>
                <a:gd name="connsiteX32" fmla="*/ 1223278 w 1763524"/>
                <a:gd name="connsiteY32" fmla="*/ 450153 h 1501318"/>
                <a:gd name="connsiteX33" fmla="*/ 1136517 w 1763524"/>
                <a:gd name="connsiteY33" fmla="*/ 601125 h 1501318"/>
                <a:gd name="connsiteX34" fmla="*/ 1130372 w 1763524"/>
                <a:gd name="connsiteY34" fmla="*/ 607214 h 1501318"/>
                <a:gd name="connsiteX35" fmla="*/ 1129865 w 1763524"/>
                <a:gd name="connsiteY35" fmla="*/ 615839 h 1501318"/>
                <a:gd name="connsiteX36" fmla="*/ 1112276 w 1763524"/>
                <a:gd name="connsiteY36" fmla="*/ 678077 h 1501318"/>
                <a:gd name="connsiteX37" fmla="*/ 1112220 w 1763524"/>
                <a:gd name="connsiteY37" fmla="*/ 678189 h 1501318"/>
                <a:gd name="connsiteX38" fmla="*/ 1078056 w 1763524"/>
                <a:gd name="connsiteY38" fmla="*/ 720527 h 1501318"/>
                <a:gd name="connsiteX39" fmla="*/ 1068923 w 1763524"/>
                <a:gd name="connsiteY39" fmla="*/ 727574 h 1501318"/>
                <a:gd name="connsiteX40" fmla="*/ 1069149 w 1763524"/>
                <a:gd name="connsiteY40" fmla="*/ 739187 h 1501318"/>
                <a:gd name="connsiteX41" fmla="*/ 1069826 w 1763524"/>
                <a:gd name="connsiteY41" fmla="*/ 761004 h 1501318"/>
                <a:gd name="connsiteX42" fmla="*/ 1074336 w 1763524"/>
                <a:gd name="connsiteY42" fmla="*/ 905098 h 1501318"/>
                <a:gd name="connsiteX43" fmla="*/ 1090403 w 1763524"/>
                <a:gd name="connsiteY43" fmla="*/ 909552 h 1501318"/>
                <a:gd name="connsiteX44" fmla="*/ 1209973 w 1763524"/>
                <a:gd name="connsiteY44" fmla="*/ 944899 h 1501318"/>
                <a:gd name="connsiteX45" fmla="*/ 949353 w 1763524"/>
                <a:gd name="connsiteY45" fmla="*/ 1016720 h 1501318"/>
                <a:gd name="connsiteX46" fmla="*/ 929960 w 1763524"/>
                <a:gd name="connsiteY46" fmla="*/ 1018242 h 1501318"/>
                <a:gd name="connsiteX47" fmla="*/ 898953 w 1763524"/>
                <a:gd name="connsiteY47" fmla="*/ 1084032 h 1501318"/>
                <a:gd name="connsiteX48" fmla="*/ 810219 w 1763524"/>
                <a:gd name="connsiteY48" fmla="*/ 1144128 h 1501318"/>
                <a:gd name="connsiteX49" fmla="*/ 804582 w 1763524"/>
                <a:gd name="connsiteY49" fmla="*/ 1144353 h 1501318"/>
                <a:gd name="connsiteX50" fmla="*/ 676893 w 1763524"/>
                <a:gd name="connsiteY50" fmla="*/ 1501319 h 1501318"/>
                <a:gd name="connsiteX51" fmla="*/ 1763518 w 1763524"/>
                <a:gd name="connsiteY51" fmla="*/ 1501319 h 1501318"/>
                <a:gd name="connsiteX52" fmla="*/ 1677208 w 1763524"/>
                <a:gd name="connsiteY52" fmla="*/ 1128061 h 1501318"/>
                <a:gd name="connsiteX53" fmla="*/ 648254 w 1763524"/>
                <a:gd name="connsiteY53" fmla="*/ 815857 h 1501318"/>
                <a:gd name="connsiteX54" fmla="*/ 649833 w 1763524"/>
                <a:gd name="connsiteY54" fmla="*/ 792461 h 1501318"/>
                <a:gd name="connsiteX55" fmla="*/ 639911 w 1763524"/>
                <a:gd name="connsiteY55" fmla="*/ 828767 h 1501318"/>
                <a:gd name="connsiteX56" fmla="*/ 648254 w 1763524"/>
                <a:gd name="connsiteY56" fmla="*/ 815857 h 1501318"/>
                <a:gd name="connsiteX57" fmla="*/ 586580 w 1763524"/>
                <a:gd name="connsiteY57" fmla="*/ 989097 h 1501318"/>
                <a:gd name="connsiteX58" fmla="*/ 569612 w 1763524"/>
                <a:gd name="connsiteY58" fmla="*/ 983516 h 1501318"/>
                <a:gd name="connsiteX59" fmla="*/ 520171 w 1763524"/>
                <a:gd name="connsiteY59" fmla="*/ 960627 h 1501318"/>
                <a:gd name="connsiteX60" fmla="*/ 569668 w 1763524"/>
                <a:gd name="connsiteY60" fmla="*/ 949578 h 1501318"/>
                <a:gd name="connsiteX61" fmla="*/ 569724 w 1763524"/>
                <a:gd name="connsiteY61" fmla="*/ 949578 h 1501318"/>
                <a:gd name="connsiteX62" fmla="*/ 573502 w 1763524"/>
                <a:gd name="connsiteY62" fmla="*/ 948789 h 1501318"/>
                <a:gd name="connsiteX63" fmla="*/ 576884 w 1763524"/>
                <a:gd name="connsiteY63" fmla="*/ 946759 h 1501318"/>
                <a:gd name="connsiteX64" fmla="*/ 586750 w 1763524"/>
                <a:gd name="connsiteY64" fmla="*/ 939543 h 1501318"/>
                <a:gd name="connsiteX65" fmla="*/ 587426 w 1763524"/>
                <a:gd name="connsiteY65" fmla="*/ 906959 h 1501318"/>
                <a:gd name="connsiteX66" fmla="*/ 570119 w 1763524"/>
                <a:gd name="connsiteY66" fmla="*/ 923927 h 1501318"/>
                <a:gd name="connsiteX67" fmla="*/ 565214 w 1763524"/>
                <a:gd name="connsiteY67" fmla="*/ 927423 h 1501318"/>
                <a:gd name="connsiteX68" fmla="*/ 104970 w 1763524"/>
                <a:gd name="connsiteY68" fmla="*/ 1111712 h 1501318"/>
                <a:gd name="connsiteX69" fmla="*/ 0 w 1763524"/>
                <a:gd name="connsiteY69" fmla="*/ 1501319 h 1501318"/>
                <a:gd name="connsiteX70" fmla="*/ 357698 w 1763524"/>
                <a:gd name="connsiteY70" fmla="*/ 1501319 h 1501318"/>
                <a:gd name="connsiteX71" fmla="*/ 587821 w 1763524"/>
                <a:gd name="connsiteY71" fmla="*/ 1060016 h 1501318"/>
                <a:gd name="connsiteX72" fmla="*/ 587708 w 1763524"/>
                <a:gd name="connsiteY72" fmla="*/ 1057761 h 1501318"/>
                <a:gd name="connsiteX73" fmla="*/ 586580 w 1763524"/>
                <a:gd name="connsiteY73" fmla="*/ 989097 h 150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763524" h="1501318">
                  <a:moveTo>
                    <a:pt x="639911" y="828767"/>
                  </a:moveTo>
                  <a:lnTo>
                    <a:pt x="648254" y="815857"/>
                  </a:lnTo>
                  <a:cubicBezTo>
                    <a:pt x="649100" y="808415"/>
                    <a:pt x="649664" y="800636"/>
                    <a:pt x="649833" y="792461"/>
                  </a:cubicBezTo>
                  <a:lnTo>
                    <a:pt x="639911" y="828767"/>
                  </a:lnTo>
                  <a:close/>
                  <a:moveTo>
                    <a:pt x="1677208" y="1128061"/>
                  </a:moveTo>
                  <a:cubicBezTo>
                    <a:pt x="1588587" y="1023091"/>
                    <a:pt x="1096378" y="887791"/>
                    <a:pt x="1096378" y="887791"/>
                  </a:cubicBezTo>
                  <a:lnTo>
                    <a:pt x="1091699" y="738511"/>
                  </a:lnTo>
                  <a:cubicBezTo>
                    <a:pt x="1091699" y="738511"/>
                    <a:pt x="1147679" y="696511"/>
                    <a:pt x="1152358" y="617192"/>
                  </a:cubicBezTo>
                  <a:cubicBezTo>
                    <a:pt x="1152358" y="617192"/>
                    <a:pt x="1236357" y="534377"/>
                    <a:pt x="1245659" y="452746"/>
                  </a:cubicBezTo>
                  <a:cubicBezTo>
                    <a:pt x="1255017" y="371059"/>
                    <a:pt x="1238668" y="304593"/>
                    <a:pt x="1181504" y="375738"/>
                  </a:cubicBezTo>
                  <a:lnTo>
                    <a:pt x="1173330" y="77741"/>
                  </a:lnTo>
                  <a:lnTo>
                    <a:pt x="871668" y="0"/>
                  </a:lnTo>
                  <a:lnTo>
                    <a:pt x="611949" y="73062"/>
                  </a:lnTo>
                  <a:lnTo>
                    <a:pt x="565214" y="351497"/>
                  </a:lnTo>
                  <a:cubicBezTo>
                    <a:pt x="565214" y="351497"/>
                    <a:pt x="425969" y="297603"/>
                    <a:pt x="565214" y="570513"/>
                  </a:cubicBezTo>
                  <a:cubicBezTo>
                    <a:pt x="584325" y="607946"/>
                    <a:pt x="598193" y="641828"/>
                    <a:pt x="607834" y="672439"/>
                  </a:cubicBezTo>
                  <a:cubicBezTo>
                    <a:pt x="610314" y="680106"/>
                    <a:pt x="612456" y="687604"/>
                    <a:pt x="614429" y="694820"/>
                  </a:cubicBezTo>
                  <a:cubicBezTo>
                    <a:pt x="621307" y="679091"/>
                    <a:pt x="627621" y="676216"/>
                    <a:pt x="630835" y="675934"/>
                  </a:cubicBezTo>
                  <a:cubicBezTo>
                    <a:pt x="631398" y="675878"/>
                    <a:pt x="632018" y="675822"/>
                    <a:pt x="632582" y="675765"/>
                  </a:cubicBezTo>
                  <a:cubicBezTo>
                    <a:pt x="631004" y="670410"/>
                    <a:pt x="629256" y="664885"/>
                    <a:pt x="627396" y="659304"/>
                  </a:cubicBezTo>
                  <a:cubicBezTo>
                    <a:pt x="617417" y="629200"/>
                    <a:pt x="603662" y="596277"/>
                    <a:pt x="585340" y="560310"/>
                  </a:cubicBezTo>
                  <a:cubicBezTo>
                    <a:pt x="511884" y="416328"/>
                    <a:pt x="525808" y="380192"/>
                    <a:pt x="529360" y="374442"/>
                  </a:cubicBezTo>
                  <a:cubicBezTo>
                    <a:pt x="530318" y="372920"/>
                    <a:pt x="532235" y="369706"/>
                    <a:pt x="541199" y="369706"/>
                  </a:cubicBezTo>
                  <a:cubicBezTo>
                    <a:pt x="549429" y="369706"/>
                    <a:pt x="557153" y="372525"/>
                    <a:pt x="557209" y="372581"/>
                  </a:cubicBezTo>
                  <a:lnTo>
                    <a:pt x="582127" y="381827"/>
                  </a:lnTo>
                  <a:lnTo>
                    <a:pt x="587370" y="355838"/>
                  </a:lnTo>
                  <a:lnTo>
                    <a:pt x="631398" y="90989"/>
                  </a:lnTo>
                  <a:lnTo>
                    <a:pt x="871894" y="23339"/>
                  </a:lnTo>
                  <a:lnTo>
                    <a:pt x="1151344" y="95330"/>
                  </a:lnTo>
                  <a:lnTo>
                    <a:pt x="1160927" y="437412"/>
                  </a:lnTo>
                  <a:lnTo>
                    <a:pt x="1199093" y="389888"/>
                  </a:lnTo>
                  <a:cubicBezTo>
                    <a:pt x="1209353" y="377091"/>
                    <a:pt x="1216175" y="371736"/>
                    <a:pt x="1219783" y="369537"/>
                  </a:cubicBezTo>
                  <a:cubicBezTo>
                    <a:pt x="1223898" y="378501"/>
                    <a:pt x="1228521" y="404433"/>
                    <a:pt x="1223278" y="450153"/>
                  </a:cubicBezTo>
                  <a:cubicBezTo>
                    <a:pt x="1214991" y="522764"/>
                    <a:pt x="1137306" y="600392"/>
                    <a:pt x="1136517" y="601125"/>
                  </a:cubicBezTo>
                  <a:lnTo>
                    <a:pt x="1130372" y="607214"/>
                  </a:lnTo>
                  <a:lnTo>
                    <a:pt x="1129865" y="615839"/>
                  </a:lnTo>
                  <a:cubicBezTo>
                    <a:pt x="1128399" y="640982"/>
                    <a:pt x="1121014" y="661841"/>
                    <a:pt x="1112276" y="678077"/>
                  </a:cubicBezTo>
                  <a:cubicBezTo>
                    <a:pt x="1112276" y="678133"/>
                    <a:pt x="1112276" y="678133"/>
                    <a:pt x="1112220" y="678189"/>
                  </a:cubicBezTo>
                  <a:cubicBezTo>
                    <a:pt x="1097675" y="705193"/>
                    <a:pt x="1079297" y="719569"/>
                    <a:pt x="1078056" y="720527"/>
                  </a:cubicBezTo>
                  <a:lnTo>
                    <a:pt x="1068923" y="727574"/>
                  </a:lnTo>
                  <a:lnTo>
                    <a:pt x="1069149" y="739187"/>
                  </a:lnTo>
                  <a:lnTo>
                    <a:pt x="1069826" y="761004"/>
                  </a:lnTo>
                  <a:lnTo>
                    <a:pt x="1074336" y="905098"/>
                  </a:lnTo>
                  <a:lnTo>
                    <a:pt x="1090403" y="909552"/>
                  </a:lnTo>
                  <a:cubicBezTo>
                    <a:pt x="1120676" y="917839"/>
                    <a:pt x="1162506" y="930072"/>
                    <a:pt x="1209973" y="944899"/>
                  </a:cubicBezTo>
                  <a:cubicBezTo>
                    <a:pt x="1160702" y="983234"/>
                    <a:pt x="1060411" y="1007475"/>
                    <a:pt x="949353" y="1016720"/>
                  </a:cubicBezTo>
                  <a:cubicBezTo>
                    <a:pt x="942926" y="1017284"/>
                    <a:pt x="936443" y="1017792"/>
                    <a:pt x="929960" y="1018242"/>
                  </a:cubicBezTo>
                  <a:lnTo>
                    <a:pt x="898953" y="1084032"/>
                  </a:lnTo>
                  <a:cubicBezTo>
                    <a:pt x="894387" y="1090177"/>
                    <a:pt x="854248" y="1142098"/>
                    <a:pt x="810219" y="1144128"/>
                  </a:cubicBezTo>
                  <a:lnTo>
                    <a:pt x="804582" y="1144353"/>
                  </a:lnTo>
                  <a:lnTo>
                    <a:pt x="676893" y="1501319"/>
                  </a:lnTo>
                  <a:lnTo>
                    <a:pt x="1763518" y="1501319"/>
                  </a:lnTo>
                  <a:cubicBezTo>
                    <a:pt x="1763518" y="1501319"/>
                    <a:pt x="1765886" y="1233031"/>
                    <a:pt x="1677208" y="1128061"/>
                  </a:cubicBezTo>
                  <a:close/>
                  <a:moveTo>
                    <a:pt x="648254" y="815857"/>
                  </a:moveTo>
                  <a:cubicBezTo>
                    <a:pt x="649100" y="808415"/>
                    <a:pt x="649664" y="800636"/>
                    <a:pt x="649833" y="792461"/>
                  </a:cubicBezTo>
                  <a:lnTo>
                    <a:pt x="639911" y="828767"/>
                  </a:lnTo>
                  <a:lnTo>
                    <a:pt x="648254" y="815857"/>
                  </a:lnTo>
                  <a:close/>
                  <a:moveTo>
                    <a:pt x="586580" y="989097"/>
                  </a:moveTo>
                  <a:cubicBezTo>
                    <a:pt x="580717" y="987293"/>
                    <a:pt x="575080" y="985432"/>
                    <a:pt x="569612" y="983516"/>
                  </a:cubicBezTo>
                  <a:cubicBezTo>
                    <a:pt x="550782" y="976807"/>
                    <a:pt x="534095" y="969196"/>
                    <a:pt x="520171" y="960627"/>
                  </a:cubicBezTo>
                  <a:cubicBezTo>
                    <a:pt x="549993" y="953581"/>
                    <a:pt x="568879" y="949747"/>
                    <a:pt x="569668" y="949578"/>
                  </a:cubicBezTo>
                  <a:lnTo>
                    <a:pt x="569724" y="949578"/>
                  </a:lnTo>
                  <a:lnTo>
                    <a:pt x="573502" y="948789"/>
                  </a:lnTo>
                  <a:lnTo>
                    <a:pt x="576884" y="946759"/>
                  </a:lnTo>
                  <a:cubicBezTo>
                    <a:pt x="577786" y="946195"/>
                    <a:pt x="581450" y="943940"/>
                    <a:pt x="586750" y="939543"/>
                  </a:cubicBezTo>
                  <a:cubicBezTo>
                    <a:pt x="586918" y="929001"/>
                    <a:pt x="587144" y="918064"/>
                    <a:pt x="587426" y="906959"/>
                  </a:cubicBezTo>
                  <a:cubicBezTo>
                    <a:pt x="580492" y="915189"/>
                    <a:pt x="574234" y="920714"/>
                    <a:pt x="570119" y="923927"/>
                  </a:cubicBezTo>
                  <a:cubicBezTo>
                    <a:pt x="567075" y="926295"/>
                    <a:pt x="565214" y="927423"/>
                    <a:pt x="565214" y="927423"/>
                  </a:cubicBezTo>
                  <a:cubicBezTo>
                    <a:pt x="565214" y="927423"/>
                    <a:pt x="202949" y="999752"/>
                    <a:pt x="104970" y="1111712"/>
                  </a:cubicBezTo>
                  <a:cubicBezTo>
                    <a:pt x="6991" y="1223672"/>
                    <a:pt x="0" y="1501319"/>
                    <a:pt x="0" y="1501319"/>
                  </a:cubicBezTo>
                  <a:lnTo>
                    <a:pt x="357698" y="1501319"/>
                  </a:lnTo>
                  <a:lnTo>
                    <a:pt x="587821" y="1060016"/>
                  </a:lnTo>
                  <a:lnTo>
                    <a:pt x="587708" y="1057761"/>
                  </a:lnTo>
                  <a:cubicBezTo>
                    <a:pt x="587708" y="1057254"/>
                    <a:pt x="586750" y="1029461"/>
                    <a:pt x="586580" y="989097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Freeform: Shape 123">
              <a:extLst>
                <a:ext uri="{FF2B5EF4-FFF2-40B4-BE49-F238E27FC236}">
                  <a16:creationId xmlns:a16="http://schemas.microsoft.com/office/drawing/2014/main" id="{0F38C032-559B-43EF-BEB5-EF631077ABDA}"/>
                </a:ext>
              </a:extLst>
            </p:cNvPr>
            <p:cNvSpPr/>
            <p:nvPr/>
          </p:nvSpPr>
          <p:spPr>
            <a:xfrm>
              <a:off x="8849080" y="-4976708"/>
              <a:ext cx="129098" cy="33991"/>
            </a:xfrm>
            <a:custGeom>
              <a:avLst/>
              <a:gdLst>
                <a:gd name="connsiteX0" fmla="*/ 0 w 129098"/>
                <a:gd name="connsiteY0" fmla="*/ 0 h 33991"/>
                <a:gd name="connsiteX1" fmla="*/ 33430 w 129098"/>
                <a:gd name="connsiteY1" fmla="*/ 11106 h 33991"/>
                <a:gd name="connsiteX2" fmla="*/ 65508 w 129098"/>
                <a:gd name="connsiteY2" fmla="*/ 17025 h 33991"/>
                <a:gd name="connsiteX3" fmla="*/ 97134 w 129098"/>
                <a:gd name="connsiteY3" fmla="*/ 13361 h 33991"/>
                <a:gd name="connsiteX4" fmla="*/ 129099 w 129098"/>
                <a:gd name="connsiteY4" fmla="*/ 0 h 33991"/>
                <a:gd name="connsiteX5" fmla="*/ 102320 w 129098"/>
                <a:gd name="connsiteY5" fmla="*/ 25594 h 33991"/>
                <a:gd name="connsiteX6" fmla="*/ 64718 w 129098"/>
                <a:gd name="connsiteY6" fmla="*/ 33881 h 33991"/>
                <a:gd name="connsiteX7" fmla="*/ 28357 w 129098"/>
                <a:gd name="connsiteY7" fmla="*/ 23339 h 33991"/>
                <a:gd name="connsiteX8" fmla="*/ 0 w 129098"/>
                <a:gd name="connsiteY8" fmla="*/ 0 h 3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98" h="33991">
                  <a:moveTo>
                    <a:pt x="0" y="0"/>
                  </a:moveTo>
                  <a:cubicBezTo>
                    <a:pt x="11726" y="3777"/>
                    <a:pt x="22550" y="8005"/>
                    <a:pt x="33430" y="11106"/>
                  </a:cubicBezTo>
                  <a:cubicBezTo>
                    <a:pt x="44254" y="14319"/>
                    <a:pt x="54909" y="16518"/>
                    <a:pt x="65508" y="17025"/>
                  </a:cubicBezTo>
                  <a:cubicBezTo>
                    <a:pt x="76106" y="17533"/>
                    <a:pt x="86592" y="16405"/>
                    <a:pt x="97134" y="13361"/>
                  </a:cubicBezTo>
                  <a:cubicBezTo>
                    <a:pt x="107732" y="10429"/>
                    <a:pt x="117993" y="5412"/>
                    <a:pt x="129099" y="0"/>
                  </a:cubicBezTo>
                  <a:cubicBezTo>
                    <a:pt x="122841" y="10598"/>
                    <a:pt x="113595" y="19506"/>
                    <a:pt x="102320" y="25594"/>
                  </a:cubicBezTo>
                  <a:cubicBezTo>
                    <a:pt x="91046" y="31683"/>
                    <a:pt x="77741" y="34614"/>
                    <a:pt x="64718" y="33881"/>
                  </a:cubicBezTo>
                  <a:cubicBezTo>
                    <a:pt x="51696" y="33261"/>
                    <a:pt x="39237" y="29259"/>
                    <a:pt x="28357" y="23339"/>
                  </a:cubicBezTo>
                  <a:cubicBezTo>
                    <a:pt x="17420" y="17251"/>
                    <a:pt x="7723" y="9527"/>
                    <a:pt x="0" y="0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: Shape 124">
              <a:extLst>
                <a:ext uri="{FF2B5EF4-FFF2-40B4-BE49-F238E27FC236}">
                  <a16:creationId xmlns:a16="http://schemas.microsoft.com/office/drawing/2014/main" id="{C5ED9326-F258-4288-9F5E-2A11F51C2986}"/>
                </a:ext>
              </a:extLst>
            </p:cNvPr>
            <p:cNvSpPr/>
            <p:nvPr/>
          </p:nvSpPr>
          <p:spPr>
            <a:xfrm>
              <a:off x="9141440" y="-4976708"/>
              <a:ext cx="129098" cy="33991"/>
            </a:xfrm>
            <a:custGeom>
              <a:avLst/>
              <a:gdLst>
                <a:gd name="connsiteX0" fmla="*/ 0 w 129098"/>
                <a:gd name="connsiteY0" fmla="*/ 0 h 33991"/>
                <a:gd name="connsiteX1" fmla="*/ 33430 w 129098"/>
                <a:gd name="connsiteY1" fmla="*/ 11106 h 33991"/>
                <a:gd name="connsiteX2" fmla="*/ 65508 w 129098"/>
                <a:gd name="connsiteY2" fmla="*/ 17025 h 33991"/>
                <a:gd name="connsiteX3" fmla="*/ 97134 w 129098"/>
                <a:gd name="connsiteY3" fmla="*/ 13361 h 33991"/>
                <a:gd name="connsiteX4" fmla="*/ 129099 w 129098"/>
                <a:gd name="connsiteY4" fmla="*/ 0 h 33991"/>
                <a:gd name="connsiteX5" fmla="*/ 102320 w 129098"/>
                <a:gd name="connsiteY5" fmla="*/ 25594 h 33991"/>
                <a:gd name="connsiteX6" fmla="*/ 64719 w 129098"/>
                <a:gd name="connsiteY6" fmla="*/ 33881 h 33991"/>
                <a:gd name="connsiteX7" fmla="*/ 28357 w 129098"/>
                <a:gd name="connsiteY7" fmla="*/ 23339 h 33991"/>
                <a:gd name="connsiteX8" fmla="*/ 0 w 129098"/>
                <a:gd name="connsiteY8" fmla="*/ 0 h 3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98" h="33991">
                  <a:moveTo>
                    <a:pt x="0" y="0"/>
                  </a:moveTo>
                  <a:cubicBezTo>
                    <a:pt x="11726" y="3777"/>
                    <a:pt x="22550" y="8005"/>
                    <a:pt x="33430" y="11106"/>
                  </a:cubicBezTo>
                  <a:cubicBezTo>
                    <a:pt x="44254" y="14319"/>
                    <a:pt x="54909" y="16518"/>
                    <a:pt x="65508" y="17025"/>
                  </a:cubicBezTo>
                  <a:cubicBezTo>
                    <a:pt x="76106" y="17533"/>
                    <a:pt x="86592" y="16405"/>
                    <a:pt x="97134" y="13361"/>
                  </a:cubicBezTo>
                  <a:cubicBezTo>
                    <a:pt x="107733" y="10429"/>
                    <a:pt x="117993" y="5412"/>
                    <a:pt x="129099" y="0"/>
                  </a:cubicBezTo>
                  <a:cubicBezTo>
                    <a:pt x="122841" y="10598"/>
                    <a:pt x="113595" y="19506"/>
                    <a:pt x="102320" y="25594"/>
                  </a:cubicBezTo>
                  <a:cubicBezTo>
                    <a:pt x="91046" y="31683"/>
                    <a:pt x="77741" y="34614"/>
                    <a:pt x="64719" y="33881"/>
                  </a:cubicBezTo>
                  <a:cubicBezTo>
                    <a:pt x="51696" y="33261"/>
                    <a:pt x="39237" y="29259"/>
                    <a:pt x="28357" y="23339"/>
                  </a:cubicBezTo>
                  <a:cubicBezTo>
                    <a:pt x="17420" y="17251"/>
                    <a:pt x="7723" y="9527"/>
                    <a:pt x="0" y="0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: Shape 125">
              <a:extLst>
                <a:ext uri="{FF2B5EF4-FFF2-40B4-BE49-F238E27FC236}">
                  <a16:creationId xmlns:a16="http://schemas.microsoft.com/office/drawing/2014/main" id="{074BD340-1049-430E-ACD0-A272F317FC8A}"/>
                </a:ext>
              </a:extLst>
            </p:cNvPr>
            <p:cNvSpPr/>
            <p:nvPr/>
          </p:nvSpPr>
          <p:spPr>
            <a:xfrm>
              <a:off x="8525206" y="-4937977"/>
              <a:ext cx="775406" cy="1064862"/>
            </a:xfrm>
            <a:custGeom>
              <a:avLst/>
              <a:gdLst>
                <a:gd name="connsiteX0" fmla="*/ 774026 w 775406"/>
                <a:gd name="connsiteY0" fmla="*/ 218507 h 1064862"/>
                <a:gd name="connsiteX1" fmla="*/ 744824 w 775406"/>
                <a:gd name="connsiteY1" fmla="*/ 188854 h 1064862"/>
                <a:gd name="connsiteX2" fmla="*/ 720640 w 775406"/>
                <a:gd name="connsiteY2" fmla="*/ 189192 h 1064862"/>
                <a:gd name="connsiteX3" fmla="*/ 752773 w 775406"/>
                <a:gd name="connsiteY3" fmla="*/ 123008 h 1064862"/>
                <a:gd name="connsiteX4" fmla="*/ 754352 w 775406"/>
                <a:gd name="connsiteY4" fmla="*/ 78810 h 1064862"/>
                <a:gd name="connsiteX5" fmla="*/ 702881 w 775406"/>
                <a:gd name="connsiteY5" fmla="*/ 46000 h 1064862"/>
                <a:gd name="connsiteX6" fmla="*/ 686251 w 775406"/>
                <a:gd name="connsiteY6" fmla="*/ 48199 h 1064862"/>
                <a:gd name="connsiteX7" fmla="*/ 682135 w 775406"/>
                <a:gd name="connsiteY7" fmla="*/ 30948 h 1064862"/>
                <a:gd name="connsiteX8" fmla="*/ 639121 w 775406"/>
                <a:gd name="connsiteY8" fmla="*/ 224 h 1064862"/>
                <a:gd name="connsiteX9" fmla="*/ 598194 w 775406"/>
                <a:gd name="connsiteY9" fmla="*/ 19391 h 1064862"/>
                <a:gd name="connsiteX10" fmla="*/ 577053 w 775406"/>
                <a:gd name="connsiteY10" fmla="*/ 48029 h 1064862"/>
                <a:gd name="connsiteX11" fmla="*/ 562677 w 775406"/>
                <a:gd name="connsiteY11" fmla="*/ 29990 h 1064862"/>
                <a:gd name="connsiteX12" fmla="*/ 509234 w 775406"/>
                <a:gd name="connsiteY12" fmla="*/ 38502 h 1064862"/>
                <a:gd name="connsiteX13" fmla="*/ 339546 w 775406"/>
                <a:gd name="connsiteY13" fmla="*/ 301773 h 1064862"/>
                <a:gd name="connsiteX14" fmla="*/ 326974 w 775406"/>
                <a:gd name="connsiteY14" fmla="*/ 235927 h 1064862"/>
                <a:gd name="connsiteX15" fmla="*/ 290669 w 775406"/>
                <a:gd name="connsiteY15" fmla="*/ 222622 h 1064862"/>
                <a:gd name="connsiteX16" fmla="*/ 288808 w 775406"/>
                <a:gd name="connsiteY16" fmla="*/ 222848 h 1064862"/>
                <a:gd name="connsiteX17" fmla="*/ 269246 w 775406"/>
                <a:gd name="connsiteY17" fmla="*/ 235983 h 1064862"/>
                <a:gd name="connsiteX18" fmla="*/ 233505 w 775406"/>
                <a:gd name="connsiteY18" fmla="*/ 428165 h 1064862"/>
                <a:gd name="connsiteX19" fmla="*/ 231531 w 775406"/>
                <a:gd name="connsiteY19" fmla="*/ 487471 h 1064862"/>
                <a:gd name="connsiteX20" fmla="*/ 231137 w 775406"/>
                <a:gd name="connsiteY20" fmla="*/ 513122 h 1064862"/>
                <a:gd name="connsiteX21" fmla="*/ 231024 w 775406"/>
                <a:gd name="connsiteY21" fmla="*/ 547060 h 1064862"/>
                <a:gd name="connsiteX22" fmla="*/ 232151 w 775406"/>
                <a:gd name="connsiteY22" fmla="*/ 619670 h 1064862"/>
                <a:gd name="connsiteX23" fmla="*/ 0 w 775406"/>
                <a:gd name="connsiteY23" fmla="*/ 1064863 h 1064862"/>
                <a:gd name="connsiteX24" fmla="*/ 19111 w 775406"/>
                <a:gd name="connsiteY24" fmla="*/ 1064863 h 1064862"/>
                <a:gd name="connsiteX25" fmla="*/ 249233 w 775406"/>
                <a:gd name="connsiteY25" fmla="*/ 623560 h 1064862"/>
                <a:gd name="connsiteX26" fmla="*/ 249120 w 775406"/>
                <a:gd name="connsiteY26" fmla="*/ 621305 h 1064862"/>
                <a:gd name="connsiteX27" fmla="*/ 247993 w 775406"/>
                <a:gd name="connsiteY27" fmla="*/ 552641 h 1064862"/>
                <a:gd name="connsiteX28" fmla="*/ 248162 w 775406"/>
                <a:gd name="connsiteY28" fmla="*/ 503087 h 1064862"/>
                <a:gd name="connsiteX29" fmla="*/ 248838 w 775406"/>
                <a:gd name="connsiteY29" fmla="*/ 470503 h 1064862"/>
                <a:gd name="connsiteX30" fmla="*/ 250417 w 775406"/>
                <a:gd name="connsiteY30" fmla="*/ 428954 h 1064862"/>
                <a:gd name="connsiteX31" fmla="*/ 275842 w 775406"/>
                <a:gd name="connsiteY31" fmla="*/ 258364 h 1064862"/>
                <a:gd name="connsiteX32" fmla="*/ 292247 w 775406"/>
                <a:gd name="connsiteY32" fmla="*/ 239478 h 1064862"/>
                <a:gd name="connsiteX33" fmla="*/ 293995 w 775406"/>
                <a:gd name="connsiteY33" fmla="*/ 239309 h 1064862"/>
                <a:gd name="connsiteX34" fmla="*/ 296081 w 775406"/>
                <a:gd name="connsiteY34" fmla="*/ 239253 h 1064862"/>
                <a:gd name="connsiteX35" fmla="*/ 314008 w 775406"/>
                <a:gd name="connsiteY35" fmla="*/ 246807 h 1064862"/>
                <a:gd name="connsiteX36" fmla="*/ 315755 w 775406"/>
                <a:gd name="connsiteY36" fmla="*/ 339487 h 1064862"/>
                <a:gd name="connsiteX37" fmla="*/ 311245 w 775406"/>
                <a:gd name="connsiteY37" fmla="*/ 356005 h 1064862"/>
                <a:gd name="connsiteX38" fmla="*/ 301323 w 775406"/>
                <a:gd name="connsiteY38" fmla="*/ 392311 h 1064862"/>
                <a:gd name="connsiteX39" fmla="*/ 309667 w 775406"/>
                <a:gd name="connsiteY39" fmla="*/ 379401 h 1064862"/>
                <a:gd name="connsiteX40" fmla="*/ 523215 w 775406"/>
                <a:gd name="connsiteY40" fmla="*/ 48029 h 1064862"/>
                <a:gd name="connsiteX41" fmla="*/ 537478 w 775406"/>
                <a:gd name="connsiteY41" fmla="*/ 39179 h 1064862"/>
                <a:gd name="connsiteX42" fmla="*/ 552868 w 775406"/>
                <a:gd name="connsiteY42" fmla="*/ 43745 h 1064862"/>
                <a:gd name="connsiteX43" fmla="*/ 562170 w 775406"/>
                <a:gd name="connsiteY43" fmla="*/ 56824 h 1064862"/>
                <a:gd name="connsiteX44" fmla="*/ 558449 w 775406"/>
                <a:gd name="connsiteY44" fmla="*/ 73173 h 1064862"/>
                <a:gd name="connsiteX45" fmla="*/ 564876 w 775406"/>
                <a:gd name="connsiteY45" fmla="*/ 77852 h 1064862"/>
                <a:gd name="connsiteX46" fmla="*/ 557885 w 775406"/>
                <a:gd name="connsiteY46" fmla="*/ 74075 h 1064862"/>
                <a:gd name="connsiteX47" fmla="*/ 445530 w 775406"/>
                <a:gd name="connsiteY47" fmla="*/ 284015 h 1064862"/>
                <a:gd name="connsiteX48" fmla="*/ 460413 w 775406"/>
                <a:gd name="connsiteY48" fmla="*/ 292020 h 1064862"/>
                <a:gd name="connsiteX49" fmla="*/ 572486 w 775406"/>
                <a:gd name="connsiteY49" fmla="*/ 82644 h 1064862"/>
                <a:gd name="connsiteX50" fmla="*/ 611893 w 775406"/>
                <a:gd name="connsiteY50" fmla="*/ 29369 h 1064862"/>
                <a:gd name="connsiteX51" fmla="*/ 632413 w 775406"/>
                <a:gd name="connsiteY51" fmla="*/ 16967 h 1064862"/>
                <a:gd name="connsiteX52" fmla="*/ 654794 w 775406"/>
                <a:gd name="connsiteY52" fmla="*/ 23732 h 1064862"/>
                <a:gd name="connsiteX53" fmla="*/ 668436 w 775406"/>
                <a:gd name="connsiteY53" fmla="*/ 42730 h 1064862"/>
                <a:gd name="connsiteX54" fmla="*/ 664659 w 775406"/>
                <a:gd name="connsiteY54" fmla="*/ 64378 h 1064862"/>
                <a:gd name="connsiteX55" fmla="*/ 663194 w 775406"/>
                <a:gd name="connsiteY55" fmla="*/ 66520 h 1064862"/>
                <a:gd name="connsiteX56" fmla="*/ 668268 w 775406"/>
                <a:gd name="connsiteY56" fmla="*/ 70016 h 1064862"/>
                <a:gd name="connsiteX57" fmla="*/ 662855 w 775406"/>
                <a:gd name="connsiteY57" fmla="*/ 67084 h 1064862"/>
                <a:gd name="connsiteX58" fmla="*/ 526879 w 775406"/>
                <a:gd name="connsiteY58" fmla="*/ 317839 h 1064862"/>
                <a:gd name="connsiteX59" fmla="*/ 541762 w 775406"/>
                <a:gd name="connsiteY59" fmla="*/ 325901 h 1064862"/>
                <a:gd name="connsiteX60" fmla="*/ 677569 w 775406"/>
                <a:gd name="connsiteY60" fmla="*/ 75484 h 1064862"/>
                <a:gd name="connsiteX61" fmla="*/ 678584 w 775406"/>
                <a:gd name="connsiteY61" fmla="*/ 73905 h 1064862"/>
                <a:gd name="connsiteX62" fmla="*/ 702148 w 775406"/>
                <a:gd name="connsiteY62" fmla="*/ 62912 h 1064862"/>
                <a:gd name="connsiteX63" fmla="*/ 739356 w 775406"/>
                <a:gd name="connsiteY63" fmla="*/ 86590 h 1064862"/>
                <a:gd name="connsiteX64" fmla="*/ 738229 w 775406"/>
                <a:gd name="connsiteY64" fmla="*/ 114383 h 1064862"/>
                <a:gd name="connsiteX65" fmla="*/ 693298 w 775406"/>
                <a:gd name="connsiteY65" fmla="*/ 206781 h 1064862"/>
                <a:gd name="connsiteX66" fmla="*/ 595149 w 775406"/>
                <a:gd name="connsiteY66" fmla="*/ 364010 h 1064862"/>
                <a:gd name="connsiteX67" fmla="*/ 609469 w 775406"/>
                <a:gd name="connsiteY67" fmla="*/ 372974 h 1064862"/>
                <a:gd name="connsiteX68" fmla="*/ 707222 w 775406"/>
                <a:gd name="connsiteY68" fmla="*/ 216478 h 1064862"/>
                <a:gd name="connsiteX69" fmla="*/ 751364 w 775406"/>
                <a:gd name="connsiteY69" fmla="*/ 211629 h 1064862"/>
                <a:gd name="connsiteX70" fmla="*/ 758467 w 775406"/>
                <a:gd name="connsiteY70" fmla="*/ 230684 h 1064862"/>
                <a:gd name="connsiteX71" fmla="*/ 745275 w 775406"/>
                <a:gd name="connsiteY71" fmla="*/ 256334 h 1064862"/>
                <a:gd name="connsiteX72" fmla="*/ 744204 w 775406"/>
                <a:gd name="connsiteY72" fmla="*/ 257406 h 1064862"/>
                <a:gd name="connsiteX73" fmla="*/ 591372 w 775406"/>
                <a:gd name="connsiteY73" fmla="*/ 581786 h 1064862"/>
                <a:gd name="connsiteX74" fmla="*/ 560366 w 775406"/>
                <a:gd name="connsiteY74" fmla="*/ 647576 h 1064862"/>
                <a:gd name="connsiteX75" fmla="*/ 471632 w 775406"/>
                <a:gd name="connsiteY75" fmla="*/ 707672 h 1064862"/>
                <a:gd name="connsiteX76" fmla="*/ 465995 w 775406"/>
                <a:gd name="connsiteY76" fmla="*/ 707897 h 1064862"/>
                <a:gd name="connsiteX77" fmla="*/ 338305 w 775406"/>
                <a:gd name="connsiteY77" fmla="*/ 1064863 h 1064862"/>
                <a:gd name="connsiteX78" fmla="*/ 356289 w 775406"/>
                <a:gd name="connsiteY78" fmla="*/ 1064863 h 1064862"/>
                <a:gd name="connsiteX79" fmla="*/ 478171 w 775406"/>
                <a:gd name="connsiteY79" fmla="*/ 724077 h 1064862"/>
                <a:gd name="connsiteX80" fmla="*/ 574516 w 775406"/>
                <a:gd name="connsiteY80" fmla="*/ 656878 h 1064862"/>
                <a:gd name="connsiteX81" fmla="*/ 574967 w 775406"/>
                <a:gd name="connsiteY81" fmla="*/ 656258 h 1064862"/>
                <a:gd name="connsiteX82" fmla="*/ 610765 w 775406"/>
                <a:gd name="connsiteY82" fmla="*/ 580264 h 1064862"/>
                <a:gd name="connsiteX83" fmla="*/ 731238 w 775406"/>
                <a:gd name="connsiteY83" fmla="*/ 324548 h 1064862"/>
                <a:gd name="connsiteX84" fmla="*/ 758242 w 775406"/>
                <a:gd name="connsiteY84" fmla="*/ 267271 h 1064862"/>
                <a:gd name="connsiteX85" fmla="*/ 773632 w 775406"/>
                <a:gd name="connsiteY85" fmla="*/ 241733 h 1064862"/>
                <a:gd name="connsiteX86" fmla="*/ 773688 w 775406"/>
                <a:gd name="connsiteY86" fmla="*/ 241621 h 1064862"/>
                <a:gd name="connsiteX87" fmla="*/ 774026 w 775406"/>
                <a:gd name="connsiteY87" fmla="*/ 218507 h 106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775406" h="1064862">
                  <a:moveTo>
                    <a:pt x="774026" y="218507"/>
                  </a:moveTo>
                  <a:cubicBezTo>
                    <a:pt x="770306" y="204131"/>
                    <a:pt x="759144" y="192800"/>
                    <a:pt x="744824" y="188854"/>
                  </a:cubicBezTo>
                  <a:cubicBezTo>
                    <a:pt x="736988" y="186655"/>
                    <a:pt x="728758" y="186824"/>
                    <a:pt x="720640" y="189192"/>
                  </a:cubicBezTo>
                  <a:lnTo>
                    <a:pt x="752773" y="123008"/>
                  </a:lnTo>
                  <a:cubicBezTo>
                    <a:pt x="761399" y="109140"/>
                    <a:pt x="761962" y="93468"/>
                    <a:pt x="754352" y="78810"/>
                  </a:cubicBezTo>
                  <a:cubicBezTo>
                    <a:pt x="744768" y="60376"/>
                    <a:pt x="723628" y="46902"/>
                    <a:pt x="702881" y="46000"/>
                  </a:cubicBezTo>
                  <a:cubicBezTo>
                    <a:pt x="696962" y="45718"/>
                    <a:pt x="691381" y="46507"/>
                    <a:pt x="686251" y="48199"/>
                  </a:cubicBezTo>
                  <a:cubicBezTo>
                    <a:pt x="686082" y="42392"/>
                    <a:pt x="684729" y="36585"/>
                    <a:pt x="682135" y="30948"/>
                  </a:cubicBezTo>
                  <a:cubicBezTo>
                    <a:pt x="674581" y="14317"/>
                    <a:pt x="657274" y="1971"/>
                    <a:pt x="639121" y="224"/>
                  </a:cubicBezTo>
                  <a:cubicBezTo>
                    <a:pt x="622717" y="-1355"/>
                    <a:pt x="608115" y="5466"/>
                    <a:pt x="598194" y="19391"/>
                  </a:cubicBezTo>
                  <a:lnTo>
                    <a:pt x="577053" y="48029"/>
                  </a:lnTo>
                  <a:cubicBezTo>
                    <a:pt x="574178" y="40813"/>
                    <a:pt x="569048" y="34499"/>
                    <a:pt x="562677" y="29990"/>
                  </a:cubicBezTo>
                  <a:cubicBezTo>
                    <a:pt x="547118" y="18827"/>
                    <a:pt x="523835" y="18094"/>
                    <a:pt x="509234" y="38502"/>
                  </a:cubicBezTo>
                  <a:lnTo>
                    <a:pt x="339546" y="301773"/>
                  </a:lnTo>
                  <a:cubicBezTo>
                    <a:pt x="341632" y="278715"/>
                    <a:pt x="340335" y="251824"/>
                    <a:pt x="326974" y="235927"/>
                  </a:cubicBezTo>
                  <a:cubicBezTo>
                    <a:pt x="321055" y="228880"/>
                    <a:pt x="309893" y="220818"/>
                    <a:pt x="290669" y="222622"/>
                  </a:cubicBezTo>
                  <a:cubicBezTo>
                    <a:pt x="290048" y="222679"/>
                    <a:pt x="289428" y="222735"/>
                    <a:pt x="288808" y="222848"/>
                  </a:cubicBezTo>
                  <a:cubicBezTo>
                    <a:pt x="282663" y="223863"/>
                    <a:pt x="275898" y="227076"/>
                    <a:pt x="269246" y="235983"/>
                  </a:cubicBezTo>
                  <a:cubicBezTo>
                    <a:pt x="254025" y="256391"/>
                    <a:pt x="239311" y="306565"/>
                    <a:pt x="233505" y="428165"/>
                  </a:cubicBezTo>
                  <a:cubicBezTo>
                    <a:pt x="232546" y="448178"/>
                    <a:pt x="231926" y="468248"/>
                    <a:pt x="231531" y="487471"/>
                  </a:cubicBezTo>
                  <a:cubicBezTo>
                    <a:pt x="231362" y="496209"/>
                    <a:pt x="231250" y="504835"/>
                    <a:pt x="231137" y="513122"/>
                  </a:cubicBezTo>
                  <a:cubicBezTo>
                    <a:pt x="231080" y="525073"/>
                    <a:pt x="231024" y="536461"/>
                    <a:pt x="231024" y="547060"/>
                  </a:cubicBezTo>
                  <a:cubicBezTo>
                    <a:pt x="231137" y="584211"/>
                    <a:pt x="231926" y="611891"/>
                    <a:pt x="232151" y="619670"/>
                  </a:cubicBezTo>
                  <a:lnTo>
                    <a:pt x="0" y="1064863"/>
                  </a:lnTo>
                  <a:lnTo>
                    <a:pt x="19111" y="1064863"/>
                  </a:lnTo>
                  <a:lnTo>
                    <a:pt x="249233" y="623560"/>
                  </a:lnTo>
                  <a:lnTo>
                    <a:pt x="249120" y="621305"/>
                  </a:lnTo>
                  <a:cubicBezTo>
                    <a:pt x="249120" y="620798"/>
                    <a:pt x="248162" y="593005"/>
                    <a:pt x="247993" y="552641"/>
                  </a:cubicBezTo>
                  <a:cubicBezTo>
                    <a:pt x="247937" y="537645"/>
                    <a:pt x="247993" y="520845"/>
                    <a:pt x="248162" y="503087"/>
                  </a:cubicBezTo>
                  <a:cubicBezTo>
                    <a:pt x="248331" y="492545"/>
                    <a:pt x="248557" y="481608"/>
                    <a:pt x="248838" y="470503"/>
                  </a:cubicBezTo>
                  <a:cubicBezTo>
                    <a:pt x="249233" y="456860"/>
                    <a:pt x="249740" y="442879"/>
                    <a:pt x="250417" y="428954"/>
                  </a:cubicBezTo>
                  <a:cubicBezTo>
                    <a:pt x="255265" y="327874"/>
                    <a:pt x="266089" y="280463"/>
                    <a:pt x="275842" y="258364"/>
                  </a:cubicBezTo>
                  <a:cubicBezTo>
                    <a:pt x="282720" y="242635"/>
                    <a:pt x="289034" y="239760"/>
                    <a:pt x="292247" y="239478"/>
                  </a:cubicBezTo>
                  <a:cubicBezTo>
                    <a:pt x="292811" y="239422"/>
                    <a:pt x="293431" y="239366"/>
                    <a:pt x="293995" y="239309"/>
                  </a:cubicBezTo>
                  <a:cubicBezTo>
                    <a:pt x="294728" y="239253"/>
                    <a:pt x="295404" y="239253"/>
                    <a:pt x="296081" y="239253"/>
                  </a:cubicBezTo>
                  <a:cubicBezTo>
                    <a:pt x="303917" y="239253"/>
                    <a:pt x="309780" y="241733"/>
                    <a:pt x="314008" y="246807"/>
                  </a:cubicBezTo>
                  <a:cubicBezTo>
                    <a:pt x="330751" y="266651"/>
                    <a:pt x="320942" y="320433"/>
                    <a:pt x="315755" y="339487"/>
                  </a:cubicBezTo>
                  <a:lnTo>
                    <a:pt x="311245" y="356005"/>
                  </a:lnTo>
                  <a:lnTo>
                    <a:pt x="301323" y="392311"/>
                  </a:lnTo>
                  <a:lnTo>
                    <a:pt x="309667" y="379401"/>
                  </a:lnTo>
                  <a:lnTo>
                    <a:pt x="523215" y="48029"/>
                  </a:lnTo>
                  <a:cubicBezTo>
                    <a:pt x="527048" y="42674"/>
                    <a:pt x="531840" y="39686"/>
                    <a:pt x="537478" y="39179"/>
                  </a:cubicBezTo>
                  <a:cubicBezTo>
                    <a:pt x="542551" y="38728"/>
                    <a:pt x="548189" y="40419"/>
                    <a:pt x="552868" y="43745"/>
                  </a:cubicBezTo>
                  <a:cubicBezTo>
                    <a:pt x="557547" y="47127"/>
                    <a:pt x="560986" y="51863"/>
                    <a:pt x="562170" y="56824"/>
                  </a:cubicBezTo>
                  <a:cubicBezTo>
                    <a:pt x="563523" y="62349"/>
                    <a:pt x="562283" y="67817"/>
                    <a:pt x="558449" y="73173"/>
                  </a:cubicBezTo>
                  <a:lnTo>
                    <a:pt x="564876" y="77852"/>
                  </a:lnTo>
                  <a:lnTo>
                    <a:pt x="557885" y="74075"/>
                  </a:lnTo>
                  <a:lnTo>
                    <a:pt x="445530" y="284015"/>
                  </a:lnTo>
                  <a:lnTo>
                    <a:pt x="460413" y="292020"/>
                  </a:lnTo>
                  <a:lnTo>
                    <a:pt x="572486" y="82644"/>
                  </a:lnTo>
                  <a:lnTo>
                    <a:pt x="611893" y="29369"/>
                  </a:lnTo>
                  <a:cubicBezTo>
                    <a:pt x="617248" y="21815"/>
                    <a:pt x="624182" y="17643"/>
                    <a:pt x="632413" y="16967"/>
                  </a:cubicBezTo>
                  <a:cubicBezTo>
                    <a:pt x="639798" y="16403"/>
                    <a:pt x="647972" y="18884"/>
                    <a:pt x="654794" y="23732"/>
                  </a:cubicBezTo>
                  <a:cubicBezTo>
                    <a:pt x="661615" y="28636"/>
                    <a:pt x="666632" y="35571"/>
                    <a:pt x="668436" y="42730"/>
                  </a:cubicBezTo>
                  <a:cubicBezTo>
                    <a:pt x="670353" y="50115"/>
                    <a:pt x="669056" y="57388"/>
                    <a:pt x="664659" y="64378"/>
                  </a:cubicBezTo>
                  <a:cubicBezTo>
                    <a:pt x="664152" y="65111"/>
                    <a:pt x="663645" y="65788"/>
                    <a:pt x="663194" y="66520"/>
                  </a:cubicBezTo>
                  <a:lnTo>
                    <a:pt x="668268" y="70016"/>
                  </a:lnTo>
                  <a:lnTo>
                    <a:pt x="662855" y="67084"/>
                  </a:lnTo>
                  <a:lnTo>
                    <a:pt x="526879" y="317839"/>
                  </a:lnTo>
                  <a:lnTo>
                    <a:pt x="541762" y="325901"/>
                  </a:lnTo>
                  <a:lnTo>
                    <a:pt x="677569" y="75484"/>
                  </a:lnTo>
                  <a:cubicBezTo>
                    <a:pt x="677907" y="74977"/>
                    <a:pt x="678246" y="74469"/>
                    <a:pt x="678584" y="73905"/>
                  </a:cubicBezTo>
                  <a:cubicBezTo>
                    <a:pt x="685631" y="64322"/>
                    <a:pt x="695271" y="62574"/>
                    <a:pt x="702148" y="62912"/>
                  </a:cubicBezTo>
                  <a:cubicBezTo>
                    <a:pt x="716863" y="63533"/>
                    <a:pt x="732535" y="73511"/>
                    <a:pt x="739356" y="86590"/>
                  </a:cubicBezTo>
                  <a:cubicBezTo>
                    <a:pt x="742738" y="93129"/>
                    <a:pt x="745332" y="103220"/>
                    <a:pt x="738229" y="114383"/>
                  </a:cubicBezTo>
                  <a:lnTo>
                    <a:pt x="693298" y="206781"/>
                  </a:lnTo>
                  <a:lnTo>
                    <a:pt x="595149" y="364010"/>
                  </a:lnTo>
                  <a:lnTo>
                    <a:pt x="609469" y="372974"/>
                  </a:lnTo>
                  <a:lnTo>
                    <a:pt x="707222" y="216478"/>
                  </a:lnTo>
                  <a:cubicBezTo>
                    <a:pt x="724473" y="199903"/>
                    <a:pt x="742175" y="202271"/>
                    <a:pt x="751364" y="211629"/>
                  </a:cubicBezTo>
                  <a:cubicBezTo>
                    <a:pt x="756325" y="216647"/>
                    <a:pt x="758862" y="223412"/>
                    <a:pt x="758467" y="230684"/>
                  </a:cubicBezTo>
                  <a:cubicBezTo>
                    <a:pt x="758016" y="239366"/>
                    <a:pt x="753450" y="248273"/>
                    <a:pt x="745275" y="256334"/>
                  </a:cubicBezTo>
                  <a:lnTo>
                    <a:pt x="744204" y="257406"/>
                  </a:lnTo>
                  <a:lnTo>
                    <a:pt x="591372" y="581786"/>
                  </a:lnTo>
                  <a:lnTo>
                    <a:pt x="560366" y="647576"/>
                  </a:lnTo>
                  <a:cubicBezTo>
                    <a:pt x="555800" y="653721"/>
                    <a:pt x="515661" y="705642"/>
                    <a:pt x="471632" y="707672"/>
                  </a:cubicBezTo>
                  <a:lnTo>
                    <a:pt x="465995" y="707897"/>
                  </a:lnTo>
                  <a:lnTo>
                    <a:pt x="338305" y="1064863"/>
                  </a:lnTo>
                  <a:lnTo>
                    <a:pt x="356289" y="1064863"/>
                  </a:lnTo>
                  <a:lnTo>
                    <a:pt x="478171" y="724077"/>
                  </a:lnTo>
                  <a:cubicBezTo>
                    <a:pt x="530318" y="717706"/>
                    <a:pt x="572712" y="659415"/>
                    <a:pt x="574516" y="656878"/>
                  </a:cubicBezTo>
                  <a:lnTo>
                    <a:pt x="574967" y="656258"/>
                  </a:lnTo>
                  <a:lnTo>
                    <a:pt x="610765" y="580264"/>
                  </a:lnTo>
                  <a:lnTo>
                    <a:pt x="731238" y="324548"/>
                  </a:lnTo>
                  <a:lnTo>
                    <a:pt x="758242" y="267271"/>
                  </a:lnTo>
                  <a:cubicBezTo>
                    <a:pt x="765909" y="259379"/>
                    <a:pt x="771152" y="250697"/>
                    <a:pt x="773632" y="241733"/>
                  </a:cubicBezTo>
                  <a:cubicBezTo>
                    <a:pt x="773688" y="241677"/>
                    <a:pt x="773688" y="241677"/>
                    <a:pt x="773688" y="241621"/>
                  </a:cubicBezTo>
                  <a:cubicBezTo>
                    <a:pt x="775830" y="233954"/>
                    <a:pt x="776000" y="226061"/>
                    <a:pt x="774026" y="218507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Freeform: Shape 126">
              <a:extLst>
                <a:ext uri="{FF2B5EF4-FFF2-40B4-BE49-F238E27FC236}">
                  <a16:creationId xmlns:a16="http://schemas.microsoft.com/office/drawing/2014/main" id="{E02DF521-67C4-4136-8815-7E4A60D19B7D}"/>
                </a:ext>
              </a:extLst>
            </p:cNvPr>
            <p:cNvSpPr/>
            <p:nvPr/>
          </p:nvSpPr>
          <p:spPr>
            <a:xfrm>
              <a:off x="8843555" y="-4486754"/>
              <a:ext cx="183669" cy="183725"/>
            </a:xfrm>
            <a:custGeom>
              <a:avLst/>
              <a:gdLst>
                <a:gd name="connsiteX0" fmla="*/ 183669 w 183669"/>
                <a:gd name="connsiteY0" fmla="*/ 27906 h 183725"/>
                <a:gd name="connsiteX1" fmla="*/ 155764 w 183669"/>
                <a:gd name="connsiteY1" fmla="*/ 0 h 183725"/>
                <a:gd name="connsiteX2" fmla="*/ 91835 w 183669"/>
                <a:gd name="connsiteY2" fmla="*/ 63929 h 183725"/>
                <a:gd name="connsiteX3" fmla="*/ 27849 w 183669"/>
                <a:gd name="connsiteY3" fmla="*/ 0 h 183725"/>
                <a:gd name="connsiteX4" fmla="*/ 0 w 183669"/>
                <a:gd name="connsiteY4" fmla="*/ 27906 h 183725"/>
                <a:gd name="connsiteX5" fmla="*/ 63929 w 183669"/>
                <a:gd name="connsiteY5" fmla="*/ 91835 h 183725"/>
                <a:gd name="connsiteX6" fmla="*/ 0 w 183669"/>
                <a:gd name="connsiteY6" fmla="*/ 155820 h 183725"/>
                <a:gd name="connsiteX7" fmla="*/ 27849 w 183669"/>
                <a:gd name="connsiteY7" fmla="*/ 183726 h 183725"/>
                <a:gd name="connsiteX8" fmla="*/ 91835 w 183669"/>
                <a:gd name="connsiteY8" fmla="*/ 119740 h 183725"/>
                <a:gd name="connsiteX9" fmla="*/ 155764 w 183669"/>
                <a:gd name="connsiteY9" fmla="*/ 183726 h 183725"/>
                <a:gd name="connsiteX10" fmla="*/ 183669 w 183669"/>
                <a:gd name="connsiteY10" fmla="*/ 155820 h 183725"/>
                <a:gd name="connsiteX11" fmla="*/ 119740 w 183669"/>
                <a:gd name="connsiteY11" fmla="*/ 91835 h 18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669" h="183725">
                  <a:moveTo>
                    <a:pt x="183669" y="27906"/>
                  </a:moveTo>
                  <a:lnTo>
                    <a:pt x="155764" y="0"/>
                  </a:lnTo>
                  <a:lnTo>
                    <a:pt x="91835" y="63929"/>
                  </a:lnTo>
                  <a:lnTo>
                    <a:pt x="27849" y="0"/>
                  </a:lnTo>
                  <a:lnTo>
                    <a:pt x="0" y="27906"/>
                  </a:lnTo>
                  <a:lnTo>
                    <a:pt x="63929" y="91835"/>
                  </a:lnTo>
                  <a:lnTo>
                    <a:pt x="0" y="155820"/>
                  </a:lnTo>
                  <a:lnTo>
                    <a:pt x="27849" y="183726"/>
                  </a:lnTo>
                  <a:lnTo>
                    <a:pt x="91835" y="119740"/>
                  </a:lnTo>
                  <a:lnTo>
                    <a:pt x="155764" y="183726"/>
                  </a:lnTo>
                  <a:lnTo>
                    <a:pt x="183669" y="155820"/>
                  </a:lnTo>
                  <a:lnTo>
                    <a:pt x="119740" y="91835"/>
                  </a:ln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82505721-C459-4402-A8FC-CAA8F2B36BAC}"/>
              </a:ext>
            </a:extLst>
          </p:cNvPr>
          <p:cNvSpPr/>
          <p:nvPr/>
        </p:nvSpPr>
        <p:spPr bwMode="auto">
          <a:xfrm>
            <a:off x="5670550" y="4435475"/>
            <a:ext cx="1003300" cy="1003300"/>
          </a:xfrm>
          <a:prstGeom prst="roundRect">
            <a:avLst/>
          </a:prstGeom>
          <a:solidFill>
            <a:srgbClr val="F29B26">
              <a:lumMod val="75000"/>
            </a:srgbClr>
          </a:solidFill>
          <a:ln w="19050">
            <a:solidFill>
              <a:srgbClr val="F29B26">
                <a:lumMod val="50000"/>
              </a:srgbClr>
            </a:solidFill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TextBox 45">
            <a:extLst>
              <a:ext uri="{FF2B5EF4-FFF2-40B4-BE49-F238E27FC236}">
                <a16:creationId xmlns:a16="http://schemas.microsoft.com/office/drawing/2014/main" id="{9B73F218-2C35-4272-9727-E88DDDBB3671}"/>
              </a:ext>
            </a:extLst>
          </p:cNvPr>
          <p:cNvSpPr txBox="1"/>
          <p:nvPr/>
        </p:nvSpPr>
        <p:spPr>
          <a:xfrm>
            <a:off x="5332413" y="5462588"/>
            <a:ext cx="1749425" cy="738187"/>
          </a:xfrm>
          <a:prstGeom prst="rect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Cover your nose and mouth </a:t>
            </a:r>
            <a:b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</a:b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when sneezing</a:t>
            </a:r>
          </a:p>
        </p:txBody>
      </p:sp>
      <p:grpSp>
        <p:nvGrpSpPr>
          <p:cNvPr id="121" name="Group 154">
            <a:extLst>
              <a:ext uri="{FF2B5EF4-FFF2-40B4-BE49-F238E27FC236}">
                <a16:creationId xmlns:a16="http://schemas.microsoft.com/office/drawing/2014/main" id="{8D123C12-ABFD-4C7A-B5CD-2791378693A5}"/>
              </a:ext>
            </a:extLst>
          </p:cNvPr>
          <p:cNvGrpSpPr/>
          <p:nvPr/>
        </p:nvGrpSpPr>
        <p:grpSpPr>
          <a:xfrm>
            <a:off x="5826925" y="4589222"/>
            <a:ext cx="690498" cy="696158"/>
            <a:chOff x="8246489" y="-1364135"/>
            <a:chExt cx="1641521" cy="1654979"/>
          </a:xfrm>
          <a:solidFill>
            <a:sysClr val="window" lastClr="FFFFFF"/>
          </a:solidFill>
        </p:grpSpPr>
        <p:sp>
          <p:nvSpPr>
            <p:cNvPr id="122" name="Freeform: Shape 127">
              <a:extLst>
                <a:ext uri="{FF2B5EF4-FFF2-40B4-BE49-F238E27FC236}">
                  <a16:creationId xmlns:a16="http://schemas.microsoft.com/office/drawing/2014/main" id="{FA338E1C-A5ED-4CCB-B508-7577CEE14D33}"/>
                </a:ext>
              </a:extLst>
            </p:cNvPr>
            <p:cNvSpPr/>
            <p:nvPr/>
          </p:nvSpPr>
          <p:spPr>
            <a:xfrm>
              <a:off x="8246489" y="-1364135"/>
              <a:ext cx="1193619" cy="1654190"/>
            </a:xfrm>
            <a:custGeom>
              <a:avLst/>
              <a:gdLst>
                <a:gd name="connsiteX0" fmla="*/ 1191257 w 1193619"/>
                <a:gd name="connsiteY0" fmla="*/ 703993 h 1654190"/>
                <a:gd name="connsiteX1" fmla="*/ 1113460 w 1193619"/>
                <a:gd name="connsiteY1" fmla="*/ 722653 h 1654190"/>
                <a:gd name="connsiteX2" fmla="*/ 1054379 w 1193619"/>
                <a:gd name="connsiteY2" fmla="*/ 1027471 h 1654190"/>
                <a:gd name="connsiteX3" fmla="*/ 849118 w 1193619"/>
                <a:gd name="connsiteY3" fmla="*/ 1025893 h 1654190"/>
                <a:gd name="connsiteX4" fmla="*/ 824200 w 1193619"/>
                <a:gd name="connsiteY4" fmla="*/ 1287190 h 1654190"/>
                <a:gd name="connsiteX5" fmla="*/ 1125918 w 1193619"/>
                <a:gd name="connsiteY5" fmla="*/ 1654191 h 1654190"/>
                <a:gd name="connsiteX6" fmla="*/ 0 w 1193619"/>
                <a:gd name="connsiteY6" fmla="*/ 1654191 h 1654190"/>
                <a:gd name="connsiteX7" fmla="*/ 348340 w 1193619"/>
                <a:gd name="connsiteY7" fmla="*/ 1190733 h 1654190"/>
                <a:gd name="connsiteX8" fmla="*/ 413678 w 1193619"/>
                <a:gd name="connsiteY8" fmla="*/ 941894 h 1654190"/>
                <a:gd name="connsiteX9" fmla="*/ 214619 w 1193619"/>
                <a:gd name="connsiteY9" fmla="*/ 285635 h 1654190"/>
                <a:gd name="connsiteX10" fmla="*/ 771321 w 1193619"/>
                <a:gd name="connsiteY10" fmla="*/ 15036 h 1654190"/>
                <a:gd name="connsiteX11" fmla="*/ 1118139 w 1193619"/>
                <a:gd name="connsiteY11" fmla="*/ 81896 h 1654190"/>
                <a:gd name="connsiteX12" fmla="*/ 1118252 w 1193619"/>
                <a:gd name="connsiteY12" fmla="*/ 178805 h 1654190"/>
                <a:gd name="connsiteX13" fmla="*/ 1073659 w 1193619"/>
                <a:gd name="connsiteY13" fmla="*/ 251415 h 1654190"/>
                <a:gd name="connsiteX14" fmla="*/ 688901 w 1193619"/>
                <a:gd name="connsiteY14" fmla="*/ 487795 h 1654190"/>
                <a:gd name="connsiteX15" fmla="*/ 570739 w 1193619"/>
                <a:gd name="connsiteY15" fmla="*/ 542253 h 1654190"/>
                <a:gd name="connsiteX16" fmla="*/ 608059 w 1193619"/>
                <a:gd name="connsiteY16" fmla="*/ 716395 h 1654190"/>
                <a:gd name="connsiteX17" fmla="*/ 427660 w 1193619"/>
                <a:gd name="connsiteY17" fmla="*/ 952831 h 1654190"/>
                <a:gd name="connsiteX18" fmla="*/ 371679 w 1193619"/>
                <a:gd name="connsiteY18" fmla="*/ 1198513 h 1654190"/>
                <a:gd name="connsiteX19" fmla="*/ 804469 w 1193619"/>
                <a:gd name="connsiteY19" fmla="*/ 1299593 h 1654190"/>
                <a:gd name="connsiteX20" fmla="*/ 831980 w 1193619"/>
                <a:gd name="connsiteY20" fmla="*/ 994041 h 1654190"/>
                <a:gd name="connsiteX21" fmla="*/ 1035719 w 1193619"/>
                <a:gd name="connsiteY21" fmla="*/ 1011912 h 1654190"/>
                <a:gd name="connsiteX22" fmla="*/ 1096378 w 1193619"/>
                <a:gd name="connsiteY22" fmla="*/ 703993 h 1654190"/>
                <a:gd name="connsiteX23" fmla="*/ 1163239 w 1193619"/>
                <a:gd name="connsiteY23" fmla="*/ 703993 h 1654190"/>
                <a:gd name="connsiteX24" fmla="*/ 1087020 w 1193619"/>
                <a:gd name="connsiteY24" fmla="*/ 475393 h 1654190"/>
                <a:gd name="connsiteX25" fmla="*/ 1073659 w 1193619"/>
                <a:gd name="connsiteY25" fmla="*/ 251415 h 1654190"/>
                <a:gd name="connsiteX26" fmla="*/ 1111937 w 1193619"/>
                <a:gd name="connsiteY26" fmla="*/ 469135 h 1654190"/>
                <a:gd name="connsiteX27" fmla="*/ 1191257 w 1193619"/>
                <a:gd name="connsiteY27" fmla="*/ 703993 h 165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93619" h="1654190">
                  <a:moveTo>
                    <a:pt x="1191257" y="703993"/>
                  </a:moveTo>
                  <a:cubicBezTo>
                    <a:pt x="1172597" y="736634"/>
                    <a:pt x="1113460" y="722653"/>
                    <a:pt x="1113460" y="722653"/>
                  </a:cubicBezTo>
                  <a:cubicBezTo>
                    <a:pt x="1113460" y="722653"/>
                    <a:pt x="1104158" y="990151"/>
                    <a:pt x="1054379" y="1027471"/>
                  </a:cubicBezTo>
                  <a:cubicBezTo>
                    <a:pt x="1004600" y="1064792"/>
                    <a:pt x="849118" y="1025893"/>
                    <a:pt x="849118" y="1025893"/>
                  </a:cubicBezTo>
                  <a:lnTo>
                    <a:pt x="824200" y="1287190"/>
                  </a:lnTo>
                  <a:cubicBezTo>
                    <a:pt x="967280" y="1355573"/>
                    <a:pt x="1125918" y="1654191"/>
                    <a:pt x="1125918" y="1654191"/>
                  </a:cubicBezTo>
                  <a:lnTo>
                    <a:pt x="0" y="1654191"/>
                  </a:lnTo>
                  <a:cubicBezTo>
                    <a:pt x="21761" y="1361831"/>
                    <a:pt x="348340" y="1190733"/>
                    <a:pt x="348340" y="1190733"/>
                  </a:cubicBezTo>
                  <a:lnTo>
                    <a:pt x="413678" y="941894"/>
                  </a:lnTo>
                  <a:cubicBezTo>
                    <a:pt x="262820" y="809752"/>
                    <a:pt x="163262" y="548455"/>
                    <a:pt x="214619" y="285635"/>
                  </a:cubicBezTo>
                  <a:cubicBezTo>
                    <a:pt x="265920" y="22816"/>
                    <a:pt x="583198" y="-31643"/>
                    <a:pt x="771321" y="15036"/>
                  </a:cubicBezTo>
                  <a:cubicBezTo>
                    <a:pt x="959500" y="61714"/>
                    <a:pt x="1118139" y="81896"/>
                    <a:pt x="1118139" y="81896"/>
                  </a:cubicBezTo>
                  <a:cubicBezTo>
                    <a:pt x="1122536" y="96610"/>
                    <a:pt x="1131725" y="134212"/>
                    <a:pt x="1118252" y="178805"/>
                  </a:cubicBezTo>
                  <a:cubicBezTo>
                    <a:pt x="1106807" y="216745"/>
                    <a:pt x="1084821" y="240761"/>
                    <a:pt x="1073659" y="251415"/>
                  </a:cubicBezTo>
                  <a:cubicBezTo>
                    <a:pt x="638783" y="290314"/>
                    <a:pt x="688901" y="487795"/>
                    <a:pt x="688901" y="487795"/>
                  </a:cubicBezTo>
                  <a:cubicBezTo>
                    <a:pt x="688901" y="487795"/>
                    <a:pt x="620518" y="458255"/>
                    <a:pt x="570739" y="542253"/>
                  </a:cubicBezTo>
                  <a:cubicBezTo>
                    <a:pt x="520960" y="626195"/>
                    <a:pt x="608059" y="716395"/>
                    <a:pt x="608059" y="716395"/>
                  </a:cubicBezTo>
                  <a:lnTo>
                    <a:pt x="427660" y="952831"/>
                  </a:lnTo>
                  <a:lnTo>
                    <a:pt x="371679" y="1198513"/>
                  </a:lnTo>
                  <a:cubicBezTo>
                    <a:pt x="513180" y="1307373"/>
                    <a:pt x="804469" y="1299593"/>
                    <a:pt x="804469" y="1299593"/>
                  </a:cubicBezTo>
                  <a:lnTo>
                    <a:pt x="831980" y="994041"/>
                  </a:lnTo>
                  <a:cubicBezTo>
                    <a:pt x="831980" y="994041"/>
                    <a:pt x="990619" y="1027471"/>
                    <a:pt x="1035719" y="1011912"/>
                  </a:cubicBezTo>
                  <a:cubicBezTo>
                    <a:pt x="1080819" y="996353"/>
                    <a:pt x="1096378" y="703993"/>
                    <a:pt x="1096378" y="703993"/>
                  </a:cubicBezTo>
                  <a:cubicBezTo>
                    <a:pt x="1096378" y="703993"/>
                    <a:pt x="1124396" y="714873"/>
                    <a:pt x="1163239" y="703993"/>
                  </a:cubicBezTo>
                  <a:cubicBezTo>
                    <a:pt x="1202137" y="693112"/>
                    <a:pt x="1087020" y="475393"/>
                    <a:pt x="1087020" y="475393"/>
                  </a:cubicBezTo>
                  <a:cubicBezTo>
                    <a:pt x="1122818" y="385193"/>
                    <a:pt x="1073659" y="251415"/>
                    <a:pt x="1073659" y="251415"/>
                  </a:cubicBezTo>
                  <a:cubicBezTo>
                    <a:pt x="1141647" y="334117"/>
                    <a:pt x="1111937" y="469135"/>
                    <a:pt x="1111937" y="469135"/>
                  </a:cubicBezTo>
                  <a:cubicBezTo>
                    <a:pt x="1111937" y="469135"/>
                    <a:pt x="1209917" y="671295"/>
                    <a:pt x="1191257" y="703993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: Shape 129">
              <a:extLst>
                <a:ext uri="{FF2B5EF4-FFF2-40B4-BE49-F238E27FC236}">
                  <a16:creationId xmlns:a16="http://schemas.microsoft.com/office/drawing/2014/main" id="{80287A6D-86B9-433C-86A0-C93671237139}"/>
                </a:ext>
              </a:extLst>
            </p:cNvPr>
            <p:cNvSpPr/>
            <p:nvPr/>
          </p:nvSpPr>
          <p:spPr>
            <a:xfrm>
              <a:off x="9418956" y="-563871"/>
              <a:ext cx="154162" cy="59323"/>
            </a:xfrm>
            <a:custGeom>
              <a:avLst/>
              <a:gdLst>
                <a:gd name="connsiteX0" fmla="*/ 14054 w 154162"/>
                <a:gd name="connsiteY0" fmla="*/ 59323 h 59323"/>
                <a:gd name="connsiteX1" fmla="*/ 412 w 154162"/>
                <a:gd name="connsiteY1" fmla="*/ 48612 h 59323"/>
                <a:gd name="connsiteX2" fmla="*/ 10728 w 154162"/>
                <a:gd name="connsiteY2" fmla="*/ 31531 h 59323"/>
                <a:gd name="connsiteX3" fmla="*/ 136669 w 154162"/>
                <a:gd name="connsiteY3" fmla="*/ 412 h 59323"/>
                <a:gd name="connsiteX4" fmla="*/ 153751 w 154162"/>
                <a:gd name="connsiteY4" fmla="*/ 10728 h 59323"/>
                <a:gd name="connsiteX5" fmla="*/ 143435 w 154162"/>
                <a:gd name="connsiteY5" fmla="*/ 27810 h 59323"/>
                <a:gd name="connsiteX6" fmla="*/ 17493 w 154162"/>
                <a:gd name="connsiteY6" fmla="*/ 58929 h 59323"/>
                <a:gd name="connsiteX7" fmla="*/ 14054 w 154162"/>
                <a:gd name="connsiteY7" fmla="*/ 59323 h 5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162" h="59323">
                  <a:moveTo>
                    <a:pt x="14054" y="59323"/>
                  </a:moveTo>
                  <a:cubicBezTo>
                    <a:pt x="7740" y="59323"/>
                    <a:pt x="1990" y="55039"/>
                    <a:pt x="412" y="48612"/>
                  </a:cubicBezTo>
                  <a:cubicBezTo>
                    <a:pt x="-1449" y="41058"/>
                    <a:pt x="3174" y="33391"/>
                    <a:pt x="10728" y="31531"/>
                  </a:cubicBezTo>
                  <a:lnTo>
                    <a:pt x="136669" y="412"/>
                  </a:lnTo>
                  <a:cubicBezTo>
                    <a:pt x="144224" y="-1449"/>
                    <a:pt x="151891" y="3174"/>
                    <a:pt x="153751" y="10728"/>
                  </a:cubicBezTo>
                  <a:cubicBezTo>
                    <a:pt x="155611" y="18282"/>
                    <a:pt x="150989" y="25950"/>
                    <a:pt x="143435" y="27810"/>
                  </a:cubicBezTo>
                  <a:lnTo>
                    <a:pt x="17493" y="58929"/>
                  </a:lnTo>
                  <a:cubicBezTo>
                    <a:pt x="16309" y="59211"/>
                    <a:pt x="15182" y="59323"/>
                    <a:pt x="14054" y="59323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Freeform: Shape 130">
              <a:extLst>
                <a:ext uri="{FF2B5EF4-FFF2-40B4-BE49-F238E27FC236}">
                  <a16:creationId xmlns:a16="http://schemas.microsoft.com/office/drawing/2014/main" id="{D8FAFA53-6445-4771-B2AD-C6FD670D8899}"/>
                </a:ext>
              </a:extLst>
            </p:cNvPr>
            <p:cNvSpPr/>
            <p:nvPr/>
          </p:nvSpPr>
          <p:spPr>
            <a:xfrm>
              <a:off x="9425955" y="-476745"/>
              <a:ext cx="144054" cy="57717"/>
            </a:xfrm>
            <a:custGeom>
              <a:avLst/>
              <a:gdLst>
                <a:gd name="connsiteX0" fmla="*/ 129952 w 144054"/>
                <a:gd name="connsiteY0" fmla="*/ 57717 h 57717"/>
                <a:gd name="connsiteX1" fmla="*/ 126457 w 144054"/>
                <a:gd name="connsiteY1" fmla="*/ 57266 h 57717"/>
                <a:gd name="connsiteX2" fmla="*/ 10607 w 144054"/>
                <a:gd name="connsiteY2" fmla="*/ 27726 h 57717"/>
                <a:gd name="connsiteX3" fmla="*/ 460 w 144054"/>
                <a:gd name="connsiteY3" fmla="*/ 10588 h 57717"/>
                <a:gd name="connsiteX4" fmla="*/ 17597 w 144054"/>
                <a:gd name="connsiteY4" fmla="*/ 441 h 57717"/>
                <a:gd name="connsiteX5" fmla="*/ 133448 w 144054"/>
                <a:gd name="connsiteY5" fmla="*/ 29981 h 57717"/>
                <a:gd name="connsiteX6" fmla="*/ 143595 w 144054"/>
                <a:gd name="connsiteY6" fmla="*/ 47119 h 57717"/>
                <a:gd name="connsiteX7" fmla="*/ 129952 w 144054"/>
                <a:gd name="connsiteY7" fmla="*/ 57717 h 5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054" h="57717">
                  <a:moveTo>
                    <a:pt x="129952" y="57717"/>
                  </a:moveTo>
                  <a:cubicBezTo>
                    <a:pt x="128768" y="57717"/>
                    <a:pt x="127641" y="57548"/>
                    <a:pt x="126457" y="57266"/>
                  </a:cubicBezTo>
                  <a:lnTo>
                    <a:pt x="10607" y="27726"/>
                  </a:lnTo>
                  <a:cubicBezTo>
                    <a:pt x="3053" y="25809"/>
                    <a:pt x="-1514" y="18142"/>
                    <a:pt x="460" y="10588"/>
                  </a:cubicBezTo>
                  <a:cubicBezTo>
                    <a:pt x="2376" y="3034"/>
                    <a:pt x="10043" y="-1476"/>
                    <a:pt x="17597" y="441"/>
                  </a:cubicBezTo>
                  <a:lnTo>
                    <a:pt x="133448" y="29981"/>
                  </a:lnTo>
                  <a:cubicBezTo>
                    <a:pt x="141002" y="31898"/>
                    <a:pt x="145568" y="39565"/>
                    <a:pt x="143595" y="47119"/>
                  </a:cubicBezTo>
                  <a:cubicBezTo>
                    <a:pt x="141960" y="53489"/>
                    <a:pt x="136266" y="57717"/>
                    <a:pt x="129952" y="57717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Freeform: Shape 131">
              <a:extLst>
                <a:ext uri="{FF2B5EF4-FFF2-40B4-BE49-F238E27FC236}">
                  <a16:creationId xmlns:a16="http://schemas.microsoft.com/office/drawing/2014/main" id="{D76DAC93-6E38-4677-AF02-E5869A6A7FD5}"/>
                </a:ext>
              </a:extLst>
            </p:cNvPr>
            <p:cNvSpPr/>
            <p:nvPr/>
          </p:nvSpPr>
          <p:spPr>
            <a:xfrm>
              <a:off x="9394072" y="-426960"/>
              <a:ext cx="117959" cy="113691"/>
            </a:xfrm>
            <a:custGeom>
              <a:avLst/>
              <a:gdLst>
                <a:gd name="connsiteX0" fmla="*/ 103882 w 117959"/>
                <a:gd name="connsiteY0" fmla="*/ 113692 h 113691"/>
                <a:gd name="connsiteX1" fmla="*/ 94186 w 117959"/>
                <a:gd name="connsiteY1" fmla="*/ 109802 h 113691"/>
                <a:gd name="connsiteX2" fmla="*/ 4381 w 117959"/>
                <a:gd name="connsiteY2" fmla="*/ 24281 h 113691"/>
                <a:gd name="connsiteX3" fmla="*/ 3873 w 117959"/>
                <a:gd name="connsiteY3" fmla="*/ 4381 h 113691"/>
                <a:gd name="connsiteX4" fmla="*/ 23774 w 117959"/>
                <a:gd name="connsiteY4" fmla="*/ 3873 h 113691"/>
                <a:gd name="connsiteX5" fmla="*/ 113579 w 117959"/>
                <a:gd name="connsiteY5" fmla="*/ 89394 h 113691"/>
                <a:gd name="connsiteX6" fmla="*/ 114086 w 117959"/>
                <a:gd name="connsiteY6" fmla="*/ 109294 h 113691"/>
                <a:gd name="connsiteX7" fmla="*/ 103882 w 117959"/>
                <a:gd name="connsiteY7" fmla="*/ 113692 h 11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959" h="113691">
                  <a:moveTo>
                    <a:pt x="103882" y="113692"/>
                  </a:moveTo>
                  <a:cubicBezTo>
                    <a:pt x="100387" y="113692"/>
                    <a:pt x="96892" y="112395"/>
                    <a:pt x="94186" y="109802"/>
                  </a:cubicBezTo>
                  <a:lnTo>
                    <a:pt x="4381" y="24281"/>
                  </a:lnTo>
                  <a:cubicBezTo>
                    <a:pt x="-1257" y="18925"/>
                    <a:pt x="-1482" y="9962"/>
                    <a:pt x="3873" y="4381"/>
                  </a:cubicBezTo>
                  <a:cubicBezTo>
                    <a:pt x="9229" y="-1257"/>
                    <a:pt x="18193" y="-1482"/>
                    <a:pt x="23774" y="3873"/>
                  </a:cubicBezTo>
                  <a:lnTo>
                    <a:pt x="113579" y="89394"/>
                  </a:lnTo>
                  <a:cubicBezTo>
                    <a:pt x="119216" y="94750"/>
                    <a:pt x="119442" y="103713"/>
                    <a:pt x="114086" y="109294"/>
                  </a:cubicBezTo>
                  <a:cubicBezTo>
                    <a:pt x="111324" y="112226"/>
                    <a:pt x="107659" y="113692"/>
                    <a:pt x="103882" y="113692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6" name="Graphic 97">
              <a:extLst>
                <a:ext uri="{FF2B5EF4-FFF2-40B4-BE49-F238E27FC236}">
                  <a16:creationId xmlns:a16="http://schemas.microsoft.com/office/drawing/2014/main" id="{7ECCAF2E-E760-40A9-AB76-CF39C4EA35AB}"/>
                </a:ext>
              </a:extLst>
            </p:cNvPr>
            <p:cNvGrpSpPr/>
            <p:nvPr/>
          </p:nvGrpSpPr>
          <p:grpSpPr>
            <a:xfrm>
              <a:off x="9561794" y="-701532"/>
              <a:ext cx="326216" cy="992376"/>
              <a:chOff x="9561794" y="-701532"/>
              <a:chExt cx="326216" cy="992376"/>
            </a:xfrm>
            <a:grpFill/>
          </p:grpSpPr>
          <p:sp>
            <p:nvSpPr>
              <p:cNvPr id="127" name="Freeform: Shape 133">
                <a:extLst>
                  <a:ext uri="{FF2B5EF4-FFF2-40B4-BE49-F238E27FC236}">
                    <a16:creationId xmlns:a16="http://schemas.microsoft.com/office/drawing/2014/main" id="{2AB1C300-C6A1-4C21-8262-27760CA54A1E}"/>
                  </a:ext>
                </a:extLst>
              </p:cNvPr>
              <p:cNvSpPr/>
              <p:nvPr/>
            </p:nvSpPr>
            <p:spPr>
              <a:xfrm>
                <a:off x="9561794" y="-701532"/>
                <a:ext cx="326216" cy="992376"/>
              </a:xfrm>
              <a:custGeom>
                <a:avLst/>
                <a:gdLst>
                  <a:gd name="connsiteX0" fmla="*/ 53646 w 326216"/>
                  <a:gd name="connsiteY0" fmla="*/ 992320 h 992376"/>
                  <a:gd name="connsiteX1" fmla="*/ 76252 w 326216"/>
                  <a:gd name="connsiteY1" fmla="*/ 992320 h 992376"/>
                  <a:gd name="connsiteX2" fmla="*/ 95814 w 326216"/>
                  <a:gd name="connsiteY2" fmla="*/ 746074 h 992376"/>
                  <a:gd name="connsiteX3" fmla="*/ 93785 w 326216"/>
                  <a:gd name="connsiteY3" fmla="*/ 742861 h 992376"/>
                  <a:gd name="connsiteX4" fmla="*/ 22301 w 326216"/>
                  <a:gd name="connsiteY4" fmla="*/ 608182 h 992376"/>
                  <a:gd name="connsiteX5" fmla="*/ 79916 w 326216"/>
                  <a:gd name="connsiteY5" fmla="*/ 273428 h 992376"/>
                  <a:gd name="connsiteX6" fmla="*/ 79973 w 326216"/>
                  <a:gd name="connsiteY6" fmla="*/ 271455 h 992376"/>
                  <a:gd name="connsiteX7" fmla="*/ 94010 w 326216"/>
                  <a:gd name="connsiteY7" fmla="*/ 274612 h 992376"/>
                  <a:gd name="connsiteX8" fmla="*/ 116673 w 326216"/>
                  <a:gd name="connsiteY8" fmla="*/ 342036 h 992376"/>
                  <a:gd name="connsiteX9" fmla="*/ 125016 w 326216"/>
                  <a:gd name="connsiteY9" fmla="*/ 490246 h 992376"/>
                  <a:gd name="connsiteX10" fmla="*/ 149032 w 326216"/>
                  <a:gd name="connsiteY10" fmla="*/ 496334 h 992376"/>
                  <a:gd name="connsiteX11" fmla="*/ 170624 w 326216"/>
                  <a:gd name="connsiteY11" fmla="*/ 476039 h 992376"/>
                  <a:gd name="connsiteX12" fmla="*/ 213976 w 326216"/>
                  <a:gd name="connsiteY12" fmla="*/ 271229 h 992376"/>
                  <a:gd name="connsiteX13" fmla="*/ 201686 w 326216"/>
                  <a:gd name="connsiteY13" fmla="*/ 235657 h 992376"/>
                  <a:gd name="connsiteX14" fmla="*/ 154162 w 326216"/>
                  <a:gd name="connsiteY14" fmla="*/ 74030 h 992376"/>
                  <a:gd name="connsiteX15" fmla="*/ 174288 w 326216"/>
                  <a:gd name="connsiteY15" fmla="*/ 27183 h 992376"/>
                  <a:gd name="connsiteX16" fmla="*/ 215442 w 326216"/>
                  <a:gd name="connsiteY16" fmla="*/ 108362 h 992376"/>
                  <a:gd name="connsiteX17" fmla="*/ 303105 w 326216"/>
                  <a:gd name="connsiteY17" fmla="*/ 268918 h 992376"/>
                  <a:gd name="connsiteX18" fmla="*/ 258850 w 326216"/>
                  <a:gd name="connsiteY18" fmla="*/ 775671 h 992376"/>
                  <a:gd name="connsiteX19" fmla="*/ 258681 w 326216"/>
                  <a:gd name="connsiteY19" fmla="*/ 777081 h 992376"/>
                  <a:gd name="connsiteX20" fmla="*/ 287658 w 326216"/>
                  <a:gd name="connsiteY20" fmla="*/ 992376 h 992376"/>
                  <a:gd name="connsiteX21" fmla="*/ 310433 w 326216"/>
                  <a:gd name="connsiteY21" fmla="*/ 992376 h 992376"/>
                  <a:gd name="connsiteX22" fmla="*/ 281456 w 326216"/>
                  <a:gd name="connsiteY22" fmla="*/ 776855 h 992376"/>
                  <a:gd name="connsiteX23" fmla="*/ 308460 w 326216"/>
                  <a:gd name="connsiteY23" fmla="*/ 522041 h 992376"/>
                  <a:gd name="connsiteX24" fmla="*/ 316973 w 326216"/>
                  <a:gd name="connsiteY24" fmla="*/ 251103 h 992376"/>
                  <a:gd name="connsiteX25" fmla="*/ 235680 w 326216"/>
                  <a:gd name="connsiteY25" fmla="*/ 98328 h 992376"/>
                  <a:gd name="connsiteX26" fmla="*/ 183252 w 326216"/>
                  <a:gd name="connsiteY26" fmla="*/ 2039 h 992376"/>
                  <a:gd name="connsiteX27" fmla="*/ 169834 w 326216"/>
                  <a:gd name="connsiteY27" fmla="*/ 1194 h 992376"/>
                  <a:gd name="connsiteX28" fmla="*/ 132571 w 326216"/>
                  <a:gd name="connsiteY28" fmla="*/ 67773 h 992376"/>
                  <a:gd name="connsiteX29" fmla="*/ 180489 w 326216"/>
                  <a:gd name="connsiteY29" fmla="*/ 243211 h 992376"/>
                  <a:gd name="connsiteX30" fmla="*/ 192497 w 326216"/>
                  <a:gd name="connsiteY30" fmla="*/ 277825 h 992376"/>
                  <a:gd name="connsiteX31" fmla="*/ 143902 w 326216"/>
                  <a:gd name="connsiteY31" fmla="*/ 474348 h 992376"/>
                  <a:gd name="connsiteX32" fmla="*/ 140463 w 326216"/>
                  <a:gd name="connsiteY32" fmla="*/ 473671 h 992376"/>
                  <a:gd name="connsiteX33" fmla="*/ 138997 w 326216"/>
                  <a:gd name="connsiteY33" fmla="*/ 345588 h 992376"/>
                  <a:gd name="connsiteX34" fmla="*/ 108950 w 326216"/>
                  <a:gd name="connsiteY34" fmla="*/ 257305 h 992376"/>
                  <a:gd name="connsiteX35" fmla="*/ 68641 w 326216"/>
                  <a:gd name="connsiteY35" fmla="*/ 252005 h 992376"/>
                  <a:gd name="connsiteX36" fmla="*/ 57592 w 326216"/>
                  <a:gd name="connsiteY36" fmla="*/ 275570 h 992376"/>
                  <a:gd name="connsiteX37" fmla="*/ 315 w 326216"/>
                  <a:gd name="connsiteY37" fmla="*/ 603559 h 992376"/>
                  <a:gd name="connsiteX38" fmla="*/ 72813 w 326216"/>
                  <a:gd name="connsiteY38" fmla="*/ 751825 h 992376"/>
                  <a:gd name="connsiteX39" fmla="*/ 53646 w 326216"/>
                  <a:gd name="connsiteY39" fmla="*/ 992320 h 992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26216" h="992376">
                    <a:moveTo>
                      <a:pt x="53646" y="992320"/>
                    </a:moveTo>
                    <a:lnTo>
                      <a:pt x="76252" y="992320"/>
                    </a:lnTo>
                    <a:lnTo>
                      <a:pt x="95814" y="746074"/>
                    </a:lnTo>
                    <a:lnTo>
                      <a:pt x="93785" y="742861"/>
                    </a:lnTo>
                    <a:cubicBezTo>
                      <a:pt x="58776" y="688121"/>
                      <a:pt x="21512" y="620923"/>
                      <a:pt x="22301" y="608182"/>
                    </a:cubicBezTo>
                    <a:cubicBezTo>
                      <a:pt x="22922" y="605250"/>
                      <a:pt x="83412" y="309733"/>
                      <a:pt x="79916" y="273428"/>
                    </a:cubicBezTo>
                    <a:cubicBezTo>
                      <a:pt x="79804" y="272075"/>
                      <a:pt x="79973" y="271455"/>
                      <a:pt x="79973" y="271455"/>
                    </a:cubicBezTo>
                    <a:cubicBezTo>
                      <a:pt x="80819" y="270835"/>
                      <a:pt x="86174" y="270045"/>
                      <a:pt x="94010" y="274612"/>
                    </a:cubicBezTo>
                    <a:cubicBezTo>
                      <a:pt x="108837" y="283293"/>
                      <a:pt x="122592" y="305562"/>
                      <a:pt x="116673" y="342036"/>
                    </a:cubicBezTo>
                    <a:cubicBezTo>
                      <a:pt x="107653" y="397678"/>
                      <a:pt x="101790" y="468598"/>
                      <a:pt x="125016" y="490246"/>
                    </a:cubicBezTo>
                    <a:cubicBezTo>
                      <a:pt x="131556" y="496334"/>
                      <a:pt x="140012" y="498476"/>
                      <a:pt x="149032" y="496334"/>
                    </a:cubicBezTo>
                    <a:cubicBezTo>
                      <a:pt x="156868" y="494474"/>
                      <a:pt x="163746" y="488047"/>
                      <a:pt x="170624" y="476039"/>
                    </a:cubicBezTo>
                    <a:cubicBezTo>
                      <a:pt x="197064" y="429868"/>
                      <a:pt x="222432" y="298740"/>
                      <a:pt x="213976" y="271229"/>
                    </a:cubicBezTo>
                    <a:cubicBezTo>
                      <a:pt x="211947" y="264690"/>
                      <a:pt x="207437" y="251893"/>
                      <a:pt x="201686" y="235657"/>
                    </a:cubicBezTo>
                    <a:cubicBezTo>
                      <a:pt x="187593" y="195912"/>
                      <a:pt x="150160" y="90435"/>
                      <a:pt x="154162" y="74030"/>
                    </a:cubicBezTo>
                    <a:cubicBezTo>
                      <a:pt x="159462" y="55877"/>
                      <a:pt x="168256" y="36541"/>
                      <a:pt x="174288" y="27183"/>
                    </a:cubicBezTo>
                    <a:cubicBezTo>
                      <a:pt x="182801" y="42404"/>
                      <a:pt x="199939" y="77074"/>
                      <a:pt x="215442" y="108362"/>
                    </a:cubicBezTo>
                    <a:cubicBezTo>
                      <a:pt x="273508" y="225735"/>
                      <a:pt x="291942" y="259221"/>
                      <a:pt x="303105" y="268918"/>
                    </a:cubicBezTo>
                    <a:cubicBezTo>
                      <a:pt x="308855" y="304941"/>
                      <a:pt x="279315" y="596174"/>
                      <a:pt x="258850" y="775671"/>
                    </a:cubicBezTo>
                    <a:lnTo>
                      <a:pt x="258681" y="777081"/>
                    </a:lnTo>
                    <a:lnTo>
                      <a:pt x="287658" y="992376"/>
                    </a:lnTo>
                    <a:lnTo>
                      <a:pt x="310433" y="992376"/>
                    </a:lnTo>
                    <a:lnTo>
                      <a:pt x="281456" y="776855"/>
                    </a:lnTo>
                    <a:cubicBezTo>
                      <a:pt x="283092" y="762593"/>
                      <a:pt x="296734" y="641837"/>
                      <a:pt x="308460" y="522041"/>
                    </a:cubicBezTo>
                    <a:cubicBezTo>
                      <a:pt x="333152" y="269143"/>
                      <a:pt x="328191" y="254937"/>
                      <a:pt x="316973" y="251103"/>
                    </a:cubicBezTo>
                    <a:cubicBezTo>
                      <a:pt x="305303" y="239095"/>
                      <a:pt x="261838" y="151264"/>
                      <a:pt x="235680" y="98328"/>
                    </a:cubicBezTo>
                    <a:cubicBezTo>
                      <a:pt x="193343" y="12807"/>
                      <a:pt x="188946" y="5366"/>
                      <a:pt x="183252" y="2039"/>
                    </a:cubicBezTo>
                    <a:cubicBezTo>
                      <a:pt x="179193" y="-328"/>
                      <a:pt x="174401" y="-667"/>
                      <a:pt x="169834" y="1194"/>
                    </a:cubicBezTo>
                    <a:cubicBezTo>
                      <a:pt x="149765" y="9199"/>
                      <a:pt x="132740" y="67152"/>
                      <a:pt x="132571" y="67773"/>
                    </a:cubicBezTo>
                    <a:cubicBezTo>
                      <a:pt x="127159" y="86376"/>
                      <a:pt x="145255" y="143766"/>
                      <a:pt x="180489" y="243211"/>
                    </a:cubicBezTo>
                    <a:cubicBezTo>
                      <a:pt x="186127" y="259165"/>
                      <a:pt x="190637" y="271737"/>
                      <a:pt x="192497" y="277825"/>
                    </a:cubicBezTo>
                    <a:cubicBezTo>
                      <a:pt x="200333" y="303363"/>
                      <a:pt x="164817" y="464482"/>
                      <a:pt x="143902" y="474348"/>
                    </a:cubicBezTo>
                    <a:cubicBezTo>
                      <a:pt x="141703" y="474855"/>
                      <a:pt x="141083" y="474291"/>
                      <a:pt x="140463" y="473671"/>
                    </a:cubicBezTo>
                    <a:cubicBezTo>
                      <a:pt x="131161" y="465046"/>
                      <a:pt x="126764" y="421243"/>
                      <a:pt x="138997" y="345588"/>
                    </a:cubicBezTo>
                    <a:cubicBezTo>
                      <a:pt x="148187" y="288987"/>
                      <a:pt x="118308" y="263731"/>
                      <a:pt x="108950" y="257305"/>
                    </a:cubicBezTo>
                    <a:cubicBezTo>
                      <a:pt x="95025" y="247834"/>
                      <a:pt x="79240" y="245748"/>
                      <a:pt x="68641" y="252005"/>
                    </a:cubicBezTo>
                    <a:cubicBezTo>
                      <a:pt x="60636" y="256741"/>
                      <a:pt x="56634" y="265310"/>
                      <a:pt x="57592" y="275570"/>
                    </a:cubicBezTo>
                    <a:cubicBezTo>
                      <a:pt x="60298" y="303588"/>
                      <a:pt x="11083" y="552314"/>
                      <a:pt x="315" y="603559"/>
                    </a:cubicBezTo>
                    <a:cubicBezTo>
                      <a:pt x="-4533" y="626616"/>
                      <a:pt x="47783" y="712532"/>
                      <a:pt x="72813" y="751825"/>
                    </a:cubicBezTo>
                    <a:lnTo>
                      <a:pt x="53646" y="992320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: Shape 134">
                <a:extLst>
                  <a:ext uri="{FF2B5EF4-FFF2-40B4-BE49-F238E27FC236}">
                    <a16:creationId xmlns:a16="http://schemas.microsoft.com/office/drawing/2014/main" id="{4AD69F3C-98E5-4EDE-8299-E4D9604C9AA7}"/>
                  </a:ext>
                </a:extLst>
              </p:cNvPr>
              <p:cNvSpPr/>
              <p:nvPr/>
            </p:nvSpPr>
            <p:spPr>
              <a:xfrm>
                <a:off x="9731684" y="-681622"/>
                <a:ext cx="5637" cy="5637"/>
              </a:xfrm>
              <a:custGeom>
                <a:avLst/>
                <a:gdLst>
                  <a:gd name="connsiteX0" fmla="*/ 0 w 5637"/>
                  <a:gd name="connsiteY0" fmla="*/ 0 h 5637"/>
                  <a:gd name="connsiteX1" fmla="*/ 0 w 5637"/>
                  <a:gd name="connsiteY1" fmla="*/ 0 h 5637"/>
                  <a:gd name="connsiteX2" fmla="*/ 0 w 5637"/>
                  <a:gd name="connsiteY2" fmla="*/ 0 h 5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37" h="563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29" name="Rectangle: Rounded Corners 40">
            <a:extLst>
              <a:ext uri="{FF2B5EF4-FFF2-40B4-BE49-F238E27FC236}">
                <a16:creationId xmlns:a16="http://schemas.microsoft.com/office/drawing/2014/main" id="{B92321B7-87C5-4E18-A4B8-D158DB88A259}"/>
              </a:ext>
            </a:extLst>
          </p:cNvPr>
          <p:cNvSpPr/>
          <p:nvPr/>
        </p:nvSpPr>
        <p:spPr bwMode="auto">
          <a:xfrm>
            <a:off x="8734425" y="2690813"/>
            <a:ext cx="1003300" cy="1003300"/>
          </a:xfrm>
          <a:prstGeom prst="roundRect">
            <a:avLst/>
          </a:prstGeom>
          <a:solidFill>
            <a:srgbClr val="445469">
              <a:lumMod val="75000"/>
            </a:srgbClr>
          </a:solidFill>
          <a:ln w="19050">
            <a:solidFill>
              <a:srgbClr val="445469">
                <a:lumMod val="50000"/>
              </a:srgbClr>
            </a:solidFill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TextBox 41">
            <a:extLst>
              <a:ext uri="{FF2B5EF4-FFF2-40B4-BE49-F238E27FC236}">
                <a16:creationId xmlns:a16="http://schemas.microsoft.com/office/drawing/2014/main" id="{2584487C-BDF9-4BBD-B2AE-38847CB70001}"/>
              </a:ext>
            </a:extLst>
          </p:cNvPr>
          <p:cNvSpPr txBox="1"/>
          <p:nvPr/>
        </p:nvSpPr>
        <p:spPr>
          <a:xfrm>
            <a:off x="8555038" y="3717925"/>
            <a:ext cx="1362075" cy="523875"/>
          </a:xfrm>
          <a:prstGeom prst="rect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Wear a surgical mask</a:t>
            </a:r>
          </a:p>
        </p:txBody>
      </p:sp>
      <p:grpSp>
        <p:nvGrpSpPr>
          <p:cNvPr id="131" name="Group 155">
            <a:extLst>
              <a:ext uri="{FF2B5EF4-FFF2-40B4-BE49-F238E27FC236}">
                <a16:creationId xmlns:a16="http://schemas.microsoft.com/office/drawing/2014/main" id="{1FF02E07-F978-4D78-8ECE-2E5C0F0FEA48}"/>
              </a:ext>
            </a:extLst>
          </p:cNvPr>
          <p:cNvGrpSpPr/>
          <p:nvPr/>
        </p:nvGrpSpPr>
        <p:grpSpPr>
          <a:xfrm>
            <a:off x="8979454" y="2844861"/>
            <a:ext cx="513790" cy="695826"/>
            <a:chOff x="13695794" y="-1364135"/>
            <a:chExt cx="1221436" cy="1654190"/>
          </a:xfrm>
          <a:solidFill>
            <a:sysClr val="window" lastClr="FFFFFF"/>
          </a:solidFill>
        </p:grpSpPr>
        <p:sp>
          <p:nvSpPr>
            <p:cNvPr id="132" name="Freeform: Shape 128">
              <a:extLst>
                <a:ext uri="{FF2B5EF4-FFF2-40B4-BE49-F238E27FC236}">
                  <a16:creationId xmlns:a16="http://schemas.microsoft.com/office/drawing/2014/main" id="{1F1A4FD5-037F-43F3-8316-59EAAA1F272D}"/>
                </a:ext>
              </a:extLst>
            </p:cNvPr>
            <p:cNvSpPr/>
            <p:nvPr/>
          </p:nvSpPr>
          <p:spPr>
            <a:xfrm>
              <a:off x="13695794" y="-1364135"/>
              <a:ext cx="1193620" cy="1654190"/>
            </a:xfrm>
            <a:custGeom>
              <a:avLst/>
              <a:gdLst>
                <a:gd name="connsiteX0" fmla="*/ 1191257 w 1193620"/>
                <a:gd name="connsiteY0" fmla="*/ 703993 h 1654190"/>
                <a:gd name="connsiteX1" fmla="*/ 1113460 w 1193620"/>
                <a:gd name="connsiteY1" fmla="*/ 722653 h 1654190"/>
                <a:gd name="connsiteX2" fmla="*/ 1054379 w 1193620"/>
                <a:gd name="connsiteY2" fmla="*/ 1027471 h 1654190"/>
                <a:gd name="connsiteX3" fmla="*/ 849118 w 1193620"/>
                <a:gd name="connsiteY3" fmla="*/ 1025893 h 1654190"/>
                <a:gd name="connsiteX4" fmla="*/ 824201 w 1193620"/>
                <a:gd name="connsiteY4" fmla="*/ 1287190 h 1654190"/>
                <a:gd name="connsiteX5" fmla="*/ 1125918 w 1193620"/>
                <a:gd name="connsiteY5" fmla="*/ 1654191 h 1654190"/>
                <a:gd name="connsiteX6" fmla="*/ 0 w 1193620"/>
                <a:gd name="connsiteY6" fmla="*/ 1654191 h 1654190"/>
                <a:gd name="connsiteX7" fmla="*/ 348340 w 1193620"/>
                <a:gd name="connsiteY7" fmla="*/ 1190733 h 1654190"/>
                <a:gd name="connsiteX8" fmla="*/ 413679 w 1193620"/>
                <a:gd name="connsiteY8" fmla="*/ 941894 h 1654190"/>
                <a:gd name="connsiteX9" fmla="*/ 214619 w 1193620"/>
                <a:gd name="connsiteY9" fmla="*/ 285635 h 1654190"/>
                <a:gd name="connsiteX10" fmla="*/ 771321 w 1193620"/>
                <a:gd name="connsiteY10" fmla="*/ 15036 h 1654190"/>
                <a:gd name="connsiteX11" fmla="*/ 1118139 w 1193620"/>
                <a:gd name="connsiteY11" fmla="*/ 81896 h 1654190"/>
                <a:gd name="connsiteX12" fmla="*/ 1118251 w 1193620"/>
                <a:gd name="connsiteY12" fmla="*/ 178805 h 1654190"/>
                <a:gd name="connsiteX13" fmla="*/ 1073659 w 1193620"/>
                <a:gd name="connsiteY13" fmla="*/ 251415 h 1654190"/>
                <a:gd name="connsiteX14" fmla="*/ 688901 w 1193620"/>
                <a:gd name="connsiteY14" fmla="*/ 487795 h 1654190"/>
                <a:gd name="connsiteX15" fmla="*/ 570739 w 1193620"/>
                <a:gd name="connsiteY15" fmla="*/ 542253 h 1654190"/>
                <a:gd name="connsiteX16" fmla="*/ 608059 w 1193620"/>
                <a:gd name="connsiteY16" fmla="*/ 716395 h 1654190"/>
                <a:gd name="connsiteX17" fmla="*/ 427660 w 1193620"/>
                <a:gd name="connsiteY17" fmla="*/ 952831 h 1654190"/>
                <a:gd name="connsiteX18" fmla="*/ 371680 w 1193620"/>
                <a:gd name="connsiteY18" fmla="*/ 1198513 h 1654190"/>
                <a:gd name="connsiteX19" fmla="*/ 804469 w 1193620"/>
                <a:gd name="connsiteY19" fmla="*/ 1299593 h 1654190"/>
                <a:gd name="connsiteX20" fmla="*/ 831980 w 1193620"/>
                <a:gd name="connsiteY20" fmla="*/ 994041 h 1654190"/>
                <a:gd name="connsiteX21" fmla="*/ 1035719 w 1193620"/>
                <a:gd name="connsiteY21" fmla="*/ 1011912 h 1654190"/>
                <a:gd name="connsiteX22" fmla="*/ 1096378 w 1193620"/>
                <a:gd name="connsiteY22" fmla="*/ 703993 h 1654190"/>
                <a:gd name="connsiteX23" fmla="*/ 1163238 w 1193620"/>
                <a:gd name="connsiteY23" fmla="*/ 703993 h 1654190"/>
                <a:gd name="connsiteX24" fmla="*/ 1087020 w 1193620"/>
                <a:gd name="connsiteY24" fmla="*/ 475393 h 1654190"/>
                <a:gd name="connsiteX25" fmla="*/ 1073659 w 1193620"/>
                <a:gd name="connsiteY25" fmla="*/ 251415 h 1654190"/>
                <a:gd name="connsiteX26" fmla="*/ 1111937 w 1193620"/>
                <a:gd name="connsiteY26" fmla="*/ 469135 h 1654190"/>
                <a:gd name="connsiteX27" fmla="*/ 1191257 w 1193620"/>
                <a:gd name="connsiteY27" fmla="*/ 703993 h 165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93620" h="1654190">
                  <a:moveTo>
                    <a:pt x="1191257" y="703993"/>
                  </a:moveTo>
                  <a:cubicBezTo>
                    <a:pt x="1172597" y="736634"/>
                    <a:pt x="1113460" y="722653"/>
                    <a:pt x="1113460" y="722653"/>
                  </a:cubicBezTo>
                  <a:cubicBezTo>
                    <a:pt x="1113460" y="722653"/>
                    <a:pt x="1104158" y="990151"/>
                    <a:pt x="1054379" y="1027471"/>
                  </a:cubicBezTo>
                  <a:cubicBezTo>
                    <a:pt x="1004600" y="1064792"/>
                    <a:pt x="849118" y="1025893"/>
                    <a:pt x="849118" y="1025893"/>
                  </a:cubicBezTo>
                  <a:lnTo>
                    <a:pt x="824201" y="1287190"/>
                  </a:lnTo>
                  <a:cubicBezTo>
                    <a:pt x="967280" y="1355573"/>
                    <a:pt x="1125918" y="1654191"/>
                    <a:pt x="1125918" y="1654191"/>
                  </a:cubicBezTo>
                  <a:lnTo>
                    <a:pt x="0" y="1654191"/>
                  </a:lnTo>
                  <a:cubicBezTo>
                    <a:pt x="21761" y="1361831"/>
                    <a:pt x="348340" y="1190733"/>
                    <a:pt x="348340" y="1190733"/>
                  </a:cubicBezTo>
                  <a:lnTo>
                    <a:pt x="413679" y="941894"/>
                  </a:lnTo>
                  <a:cubicBezTo>
                    <a:pt x="262820" y="809752"/>
                    <a:pt x="163262" y="548455"/>
                    <a:pt x="214619" y="285635"/>
                  </a:cubicBezTo>
                  <a:cubicBezTo>
                    <a:pt x="265920" y="22816"/>
                    <a:pt x="583198" y="-31643"/>
                    <a:pt x="771321" y="15036"/>
                  </a:cubicBezTo>
                  <a:cubicBezTo>
                    <a:pt x="959500" y="61714"/>
                    <a:pt x="1118139" y="81896"/>
                    <a:pt x="1118139" y="81896"/>
                  </a:cubicBezTo>
                  <a:cubicBezTo>
                    <a:pt x="1122536" y="96610"/>
                    <a:pt x="1131725" y="134212"/>
                    <a:pt x="1118251" y="178805"/>
                  </a:cubicBezTo>
                  <a:cubicBezTo>
                    <a:pt x="1106808" y="216745"/>
                    <a:pt x="1084822" y="240761"/>
                    <a:pt x="1073659" y="251415"/>
                  </a:cubicBezTo>
                  <a:cubicBezTo>
                    <a:pt x="638784" y="290314"/>
                    <a:pt x="688901" y="487795"/>
                    <a:pt x="688901" y="487795"/>
                  </a:cubicBezTo>
                  <a:cubicBezTo>
                    <a:pt x="688901" y="487795"/>
                    <a:pt x="620518" y="458255"/>
                    <a:pt x="570739" y="542253"/>
                  </a:cubicBezTo>
                  <a:cubicBezTo>
                    <a:pt x="520960" y="626195"/>
                    <a:pt x="608059" y="716395"/>
                    <a:pt x="608059" y="716395"/>
                  </a:cubicBezTo>
                  <a:lnTo>
                    <a:pt x="427660" y="952831"/>
                  </a:lnTo>
                  <a:lnTo>
                    <a:pt x="371680" y="1198513"/>
                  </a:lnTo>
                  <a:cubicBezTo>
                    <a:pt x="513180" y="1307373"/>
                    <a:pt x="804469" y="1299593"/>
                    <a:pt x="804469" y="1299593"/>
                  </a:cubicBezTo>
                  <a:lnTo>
                    <a:pt x="831980" y="994041"/>
                  </a:lnTo>
                  <a:cubicBezTo>
                    <a:pt x="831980" y="994041"/>
                    <a:pt x="990619" y="1027471"/>
                    <a:pt x="1035719" y="1011912"/>
                  </a:cubicBezTo>
                  <a:cubicBezTo>
                    <a:pt x="1080818" y="996353"/>
                    <a:pt x="1096378" y="703993"/>
                    <a:pt x="1096378" y="703993"/>
                  </a:cubicBezTo>
                  <a:cubicBezTo>
                    <a:pt x="1096378" y="703993"/>
                    <a:pt x="1124397" y="714873"/>
                    <a:pt x="1163238" y="703993"/>
                  </a:cubicBezTo>
                  <a:cubicBezTo>
                    <a:pt x="1202137" y="693112"/>
                    <a:pt x="1087020" y="475393"/>
                    <a:pt x="1087020" y="475393"/>
                  </a:cubicBezTo>
                  <a:cubicBezTo>
                    <a:pt x="1122818" y="385193"/>
                    <a:pt x="1073659" y="251415"/>
                    <a:pt x="1073659" y="251415"/>
                  </a:cubicBezTo>
                  <a:cubicBezTo>
                    <a:pt x="1141647" y="334117"/>
                    <a:pt x="1111937" y="469135"/>
                    <a:pt x="1111937" y="469135"/>
                  </a:cubicBezTo>
                  <a:cubicBezTo>
                    <a:pt x="1111937" y="469135"/>
                    <a:pt x="1209917" y="671295"/>
                    <a:pt x="1191257" y="703993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Freeform: Shape 135">
              <a:extLst>
                <a:ext uri="{FF2B5EF4-FFF2-40B4-BE49-F238E27FC236}">
                  <a16:creationId xmlns:a16="http://schemas.microsoft.com/office/drawing/2014/main" id="{2C901395-E06D-4B2F-98EF-22D4BF5D7F07}"/>
                </a:ext>
              </a:extLst>
            </p:cNvPr>
            <p:cNvSpPr/>
            <p:nvPr/>
          </p:nvSpPr>
          <p:spPr>
            <a:xfrm>
              <a:off x="14243543" y="-924541"/>
              <a:ext cx="673687" cy="595888"/>
            </a:xfrm>
            <a:custGeom>
              <a:avLst/>
              <a:gdLst>
                <a:gd name="connsiteX0" fmla="*/ 54109 w 673687"/>
                <a:gd name="connsiteY0" fmla="*/ 284918 h 595888"/>
                <a:gd name="connsiteX1" fmla="*/ 192510 w 673687"/>
                <a:gd name="connsiteY1" fmla="*/ 355725 h 595888"/>
                <a:gd name="connsiteX2" fmla="*/ 491521 w 673687"/>
                <a:gd name="connsiteY2" fmla="*/ 595882 h 595888"/>
                <a:gd name="connsiteX3" fmla="*/ 571631 w 673687"/>
                <a:gd name="connsiteY3" fmla="*/ 551459 h 595888"/>
                <a:gd name="connsiteX4" fmla="*/ 670907 w 673687"/>
                <a:gd name="connsiteY4" fmla="*/ 257689 h 595888"/>
                <a:gd name="connsiteX5" fmla="*/ 668482 w 673687"/>
                <a:gd name="connsiteY5" fmla="*/ 238297 h 595888"/>
                <a:gd name="connsiteX6" fmla="*/ 562892 w 673687"/>
                <a:gd name="connsiteY6" fmla="*/ 128760 h 595888"/>
                <a:gd name="connsiteX7" fmla="*/ 345229 w 673687"/>
                <a:gd name="connsiteY7" fmla="*/ 86310 h 595888"/>
                <a:gd name="connsiteX8" fmla="*/ 97969 w 673687"/>
                <a:gd name="connsiteY8" fmla="*/ 0 h 595888"/>
                <a:gd name="connsiteX9" fmla="*/ 141096 w 673687"/>
                <a:gd name="connsiteY9" fmla="*/ 48200 h 595888"/>
                <a:gd name="connsiteX10" fmla="*/ 296240 w 673687"/>
                <a:gd name="connsiteY10" fmla="*/ 95668 h 595888"/>
                <a:gd name="connsiteX11" fmla="*/ 208746 w 673687"/>
                <a:gd name="connsiteY11" fmla="*/ 342928 h 595888"/>
                <a:gd name="connsiteX12" fmla="*/ 4612 w 673687"/>
                <a:gd name="connsiteY12" fmla="*/ 221610 h 595888"/>
                <a:gd name="connsiteX13" fmla="*/ 54109 w 673687"/>
                <a:gd name="connsiteY13" fmla="*/ 284918 h 59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3687" h="595888">
                  <a:moveTo>
                    <a:pt x="54109" y="284918"/>
                  </a:moveTo>
                  <a:lnTo>
                    <a:pt x="192510" y="355725"/>
                  </a:lnTo>
                  <a:cubicBezTo>
                    <a:pt x="192510" y="355725"/>
                    <a:pt x="405606" y="594529"/>
                    <a:pt x="491521" y="595882"/>
                  </a:cubicBezTo>
                  <a:cubicBezTo>
                    <a:pt x="517285" y="596277"/>
                    <a:pt x="545190" y="577673"/>
                    <a:pt x="571631" y="551459"/>
                  </a:cubicBezTo>
                  <a:cubicBezTo>
                    <a:pt x="648864" y="474845"/>
                    <a:pt x="684324" y="365647"/>
                    <a:pt x="670907" y="257689"/>
                  </a:cubicBezTo>
                  <a:lnTo>
                    <a:pt x="668482" y="238297"/>
                  </a:lnTo>
                  <a:cubicBezTo>
                    <a:pt x="661548" y="182372"/>
                    <a:pt x="618534" y="137780"/>
                    <a:pt x="562892" y="128760"/>
                  </a:cubicBezTo>
                  <a:cubicBezTo>
                    <a:pt x="481882" y="115625"/>
                    <a:pt x="373529" y="96908"/>
                    <a:pt x="345229" y="86310"/>
                  </a:cubicBezTo>
                  <a:cubicBezTo>
                    <a:pt x="298550" y="68833"/>
                    <a:pt x="97969" y="0"/>
                    <a:pt x="97969" y="0"/>
                  </a:cubicBezTo>
                  <a:lnTo>
                    <a:pt x="141096" y="48200"/>
                  </a:lnTo>
                  <a:lnTo>
                    <a:pt x="296240" y="95668"/>
                  </a:lnTo>
                  <a:cubicBezTo>
                    <a:pt x="296240" y="95668"/>
                    <a:pt x="312588" y="269472"/>
                    <a:pt x="208746" y="342928"/>
                  </a:cubicBezTo>
                  <a:cubicBezTo>
                    <a:pt x="208746" y="342928"/>
                    <a:pt x="27951" y="246132"/>
                    <a:pt x="4612" y="221610"/>
                  </a:cubicBezTo>
                  <a:cubicBezTo>
                    <a:pt x="-18727" y="197086"/>
                    <a:pt x="54109" y="284918"/>
                    <a:pt x="54109" y="284918"/>
                  </a:cubicBezTo>
                  <a:close/>
                </a:path>
              </a:pathLst>
            </a:custGeom>
            <a:grpFill/>
            <a:ln w="563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5" name="TextBox 43">
            <a:extLst>
              <a:ext uri="{FF2B5EF4-FFF2-40B4-BE49-F238E27FC236}">
                <a16:creationId xmlns:a16="http://schemas.microsoft.com/office/drawing/2014/main" id="{D5E53221-E261-4127-9B5E-7291139C3F4A}"/>
              </a:ext>
            </a:extLst>
          </p:cNvPr>
          <p:cNvSpPr txBox="1"/>
          <p:nvPr/>
        </p:nvSpPr>
        <p:spPr>
          <a:xfrm>
            <a:off x="2043113" y="3717925"/>
            <a:ext cx="1657350" cy="523875"/>
          </a:xfrm>
          <a:prstGeom prst="rect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prstClr val="black"/>
                </a:solidFill>
                <a:latin typeface="+mn-lt"/>
                <a:cs typeface="Arial" pitchFamily="34" charset="0"/>
              </a:rPr>
              <a:t>Keep objects and surface clean</a:t>
            </a:r>
          </a:p>
        </p:txBody>
      </p:sp>
      <p:grpSp>
        <p:nvGrpSpPr>
          <p:cNvPr id="20496" name="Group 3">
            <a:extLst>
              <a:ext uri="{FF2B5EF4-FFF2-40B4-BE49-F238E27FC236}">
                <a16:creationId xmlns:a16="http://schemas.microsoft.com/office/drawing/2014/main" id="{F4032BD7-947F-4557-B509-CF74E2412B84}"/>
              </a:ext>
            </a:extLst>
          </p:cNvPr>
          <p:cNvGrpSpPr>
            <a:grpSpLocks/>
          </p:cNvGrpSpPr>
          <p:nvPr/>
        </p:nvGrpSpPr>
        <p:grpSpPr bwMode="auto">
          <a:xfrm>
            <a:off x="2303463" y="2690813"/>
            <a:ext cx="1003300" cy="1003300"/>
            <a:chOff x="1985778" y="2985393"/>
            <a:chExt cx="1002364" cy="1002364"/>
          </a:xfrm>
        </p:grpSpPr>
        <p:sp>
          <p:nvSpPr>
            <p:cNvPr id="134" name="Rectangle: Rounded Corners 42">
              <a:extLst>
                <a:ext uri="{FF2B5EF4-FFF2-40B4-BE49-F238E27FC236}">
                  <a16:creationId xmlns:a16="http://schemas.microsoft.com/office/drawing/2014/main" id="{05893C1A-9DAB-42EC-BAAC-06F16151FCDC}"/>
                </a:ext>
              </a:extLst>
            </p:cNvPr>
            <p:cNvSpPr/>
            <p:nvPr/>
          </p:nvSpPr>
          <p:spPr bwMode="auto">
            <a:xfrm>
              <a:off x="1985778" y="2985393"/>
              <a:ext cx="1002364" cy="1002364"/>
            </a:xfrm>
            <a:prstGeom prst="roundRect">
              <a:avLst/>
            </a:prstGeom>
            <a:solidFill>
              <a:srgbClr val="BD392F">
                <a:lumMod val="75000"/>
              </a:srgbClr>
            </a:solidFill>
            <a:ln w="19050">
              <a:solidFill>
                <a:srgbClr val="BD392F">
                  <a:lumMod val="50000"/>
                </a:srgbClr>
              </a:solidFill>
            </a:ln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6" name="Graphic 97">
              <a:extLst>
                <a:ext uri="{FF2B5EF4-FFF2-40B4-BE49-F238E27FC236}">
                  <a16:creationId xmlns:a16="http://schemas.microsoft.com/office/drawing/2014/main" id="{D8A0E701-2D6C-409E-A67D-DB7B00935FAF}"/>
                </a:ext>
              </a:extLst>
            </p:cNvPr>
            <p:cNvGrpSpPr/>
            <p:nvPr/>
          </p:nvGrpSpPr>
          <p:grpSpPr>
            <a:xfrm>
              <a:off x="2135272" y="3135231"/>
              <a:ext cx="650370" cy="679436"/>
              <a:chOff x="10972608" y="-1331680"/>
              <a:chExt cx="1362298" cy="1423183"/>
            </a:xfrm>
            <a:solidFill>
              <a:sysClr val="window" lastClr="FFFFFF"/>
            </a:solidFill>
          </p:grpSpPr>
          <p:sp>
            <p:nvSpPr>
              <p:cNvPr id="137" name="Freeform: Shape 137">
                <a:extLst>
                  <a:ext uri="{FF2B5EF4-FFF2-40B4-BE49-F238E27FC236}">
                    <a16:creationId xmlns:a16="http://schemas.microsoft.com/office/drawing/2014/main" id="{63BE45B8-6645-4D1C-BE05-6892857C7E60}"/>
                  </a:ext>
                </a:extLst>
              </p:cNvPr>
              <p:cNvSpPr/>
              <p:nvPr/>
            </p:nvSpPr>
            <p:spPr>
              <a:xfrm>
                <a:off x="11152669" y="-61047"/>
                <a:ext cx="87381" cy="152493"/>
              </a:xfrm>
              <a:custGeom>
                <a:avLst/>
                <a:gdLst>
                  <a:gd name="connsiteX0" fmla="*/ 0 w 87381"/>
                  <a:gd name="connsiteY0" fmla="*/ 152494 h 152493"/>
                  <a:gd name="connsiteX1" fmla="*/ 49272 w 87381"/>
                  <a:gd name="connsiteY1" fmla="*/ 152494 h 152493"/>
                  <a:gd name="connsiteX2" fmla="*/ 87381 w 87381"/>
                  <a:gd name="connsiteY2" fmla="*/ 0 h 152493"/>
                  <a:gd name="connsiteX3" fmla="*/ 38109 w 87381"/>
                  <a:gd name="connsiteY3" fmla="*/ 0 h 152493"/>
                  <a:gd name="connsiteX4" fmla="*/ 0 w 87381"/>
                  <a:gd name="connsiteY4" fmla="*/ 152494 h 15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381" h="152493">
                    <a:moveTo>
                      <a:pt x="0" y="152494"/>
                    </a:moveTo>
                    <a:lnTo>
                      <a:pt x="49272" y="152494"/>
                    </a:lnTo>
                    <a:lnTo>
                      <a:pt x="87381" y="0"/>
                    </a:lnTo>
                    <a:lnTo>
                      <a:pt x="38109" y="0"/>
                    </a:lnTo>
                    <a:lnTo>
                      <a:pt x="0" y="152494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: Shape 138">
                <a:extLst>
                  <a:ext uri="{FF2B5EF4-FFF2-40B4-BE49-F238E27FC236}">
                    <a16:creationId xmlns:a16="http://schemas.microsoft.com/office/drawing/2014/main" id="{AD1AD99F-0A8D-46F4-914F-89007E53C2CC}"/>
                  </a:ext>
                </a:extLst>
              </p:cNvPr>
              <p:cNvSpPr/>
              <p:nvPr/>
            </p:nvSpPr>
            <p:spPr>
              <a:xfrm>
                <a:off x="11051025" y="-61047"/>
                <a:ext cx="87381" cy="152493"/>
              </a:xfrm>
              <a:custGeom>
                <a:avLst/>
                <a:gdLst>
                  <a:gd name="connsiteX0" fmla="*/ 0 w 87381"/>
                  <a:gd name="connsiteY0" fmla="*/ 152494 h 152493"/>
                  <a:gd name="connsiteX1" fmla="*/ 49272 w 87381"/>
                  <a:gd name="connsiteY1" fmla="*/ 152494 h 152493"/>
                  <a:gd name="connsiteX2" fmla="*/ 87381 w 87381"/>
                  <a:gd name="connsiteY2" fmla="*/ 0 h 152493"/>
                  <a:gd name="connsiteX3" fmla="*/ 38109 w 87381"/>
                  <a:gd name="connsiteY3" fmla="*/ 0 h 152493"/>
                  <a:gd name="connsiteX4" fmla="*/ 0 w 87381"/>
                  <a:gd name="connsiteY4" fmla="*/ 152494 h 15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381" h="152493">
                    <a:moveTo>
                      <a:pt x="0" y="152494"/>
                    </a:moveTo>
                    <a:lnTo>
                      <a:pt x="49272" y="152494"/>
                    </a:lnTo>
                    <a:lnTo>
                      <a:pt x="87381" y="0"/>
                    </a:lnTo>
                    <a:lnTo>
                      <a:pt x="38109" y="0"/>
                    </a:lnTo>
                    <a:lnTo>
                      <a:pt x="0" y="152494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: Shape 139">
                <a:extLst>
                  <a:ext uri="{FF2B5EF4-FFF2-40B4-BE49-F238E27FC236}">
                    <a16:creationId xmlns:a16="http://schemas.microsoft.com/office/drawing/2014/main" id="{4B7ACD7D-6D17-44FE-A661-7C66482CD30B}"/>
                  </a:ext>
                </a:extLst>
              </p:cNvPr>
              <p:cNvSpPr/>
              <p:nvPr/>
            </p:nvSpPr>
            <p:spPr>
              <a:xfrm>
                <a:off x="11377605" y="-60991"/>
                <a:ext cx="94878" cy="152493"/>
              </a:xfrm>
              <a:custGeom>
                <a:avLst/>
                <a:gdLst>
                  <a:gd name="connsiteX0" fmla="*/ 19055 w 94878"/>
                  <a:gd name="connsiteY0" fmla="*/ 0 h 152493"/>
                  <a:gd name="connsiteX1" fmla="*/ 0 w 94878"/>
                  <a:gd name="connsiteY1" fmla="*/ 152494 h 152493"/>
                  <a:gd name="connsiteX2" fmla="*/ 94879 w 94878"/>
                  <a:gd name="connsiteY2" fmla="*/ 152494 h 152493"/>
                  <a:gd name="connsiteX3" fmla="*/ 75824 w 94878"/>
                  <a:gd name="connsiteY3" fmla="*/ 0 h 152493"/>
                  <a:gd name="connsiteX4" fmla="*/ 19055 w 94878"/>
                  <a:gd name="connsiteY4" fmla="*/ 0 h 15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878" h="152493">
                    <a:moveTo>
                      <a:pt x="19055" y="0"/>
                    </a:moveTo>
                    <a:lnTo>
                      <a:pt x="0" y="152494"/>
                    </a:lnTo>
                    <a:lnTo>
                      <a:pt x="94879" y="152494"/>
                    </a:lnTo>
                    <a:lnTo>
                      <a:pt x="75824" y="0"/>
                    </a:lnTo>
                    <a:lnTo>
                      <a:pt x="19055" y="0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: Shape 140">
                <a:extLst>
                  <a:ext uri="{FF2B5EF4-FFF2-40B4-BE49-F238E27FC236}">
                    <a16:creationId xmlns:a16="http://schemas.microsoft.com/office/drawing/2014/main" id="{4A3FC112-8B03-4C41-AC08-69CC90A5DB4D}"/>
                  </a:ext>
                </a:extLst>
              </p:cNvPr>
              <p:cNvSpPr/>
              <p:nvPr/>
            </p:nvSpPr>
            <p:spPr>
              <a:xfrm>
                <a:off x="11254313" y="-61047"/>
                <a:ext cx="91158" cy="152493"/>
              </a:xfrm>
              <a:custGeom>
                <a:avLst/>
                <a:gdLst>
                  <a:gd name="connsiteX0" fmla="*/ 0 w 91158"/>
                  <a:gd name="connsiteY0" fmla="*/ 152494 h 152493"/>
                  <a:gd name="connsiteX1" fmla="*/ 72103 w 91158"/>
                  <a:gd name="connsiteY1" fmla="*/ 152494 h 152493"/>
                  <a:gd name="connsiteX2" fmla="*/ 91158 w 91158"/>
                  <a:gd name="connsiteY2" fmla="*/ 0 h 152493"/>
                  <a:gd name="connsiteX3" fmla="*/ 38109 w 91158"/>
                  <a:gd name="connsiteY3" fmla="*/ 0 h 152493"/>
                  <a:gd name="connsiteX4" fmla="*/ 0 w 91158"/>
                  <a:gd name="connsiteY4" fmla="*/ 152494 h 15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58" h="152493">
                    <a:moveTo>
                      <a:pt x="0" y="152494"/>
                    </a:moveTo>
                    <a:lnTo>
                      <a:pt x="72103" y="152494"/>
                    </a:lnTo>
                    <a:lnTo>
                      <a:pt x="91158" y="0"/>
                    </a:lnTo>
                    <a:lnTo>
                      <a:pt x="38109" y="0"/>
                    </a:lnTo>
                    <a:lnTo>
                      <a:pt x="0" y="152494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: Shape 141">
                <a:extLst>
                  <a:ext uri="{FF2B5EF4-FFF2-40B4-BE49-F238E27FC236}">
                    <a16:creationId xmlns:a16="http://schemas.microsoft.com/office/drawing/2014/main" id="{BE60AC27-25A3-4F07-A1F7-EB996ADA3B6B}"/>
                  </a:ext>
                </a:extLst>
              </p:cNvPr>
              <p:cNvSpPr/>
              <p:nvPr/>
            </p:nvSpPr>
            <p:spPr>
              <a:xfrm>
                <a:off x="11399647" y="-1331680"/>
                <a:ext cx="50850" cy="1118195"/>
              </a:xfrm>
              <a:custGeom>
                <a:avLst/>
                <a:gdLst>
                  <a:gd name="connsiteX0" fmla="*/ 50850 w 50850"/>
                  <a:gd name="connsiteY0" fmla="*/ 25425 h 1118195"/>
                  <a:gd name="connsiteX1" fmla="*/ 25425 w 50850"/>
                  <a:gd name="connsiteY1" fmla="*/ 0 h 1118195"/>
                  <a:gd name="connsiteX2" fmla="*/ 0 w 50850"/>
                  <a:gd name="connsiteY2" fmla="*/ 25425 h 1118195"/>
                  <a:gd name="connsiteX3" fmla="*/ 0 w 50850"/>
                  <a:gd name="connsiteY3" fmla="*/ 1118195 h 1118195"/>
                  <a:gd name="connsiteX4" fmla="*/ 50850 w 50850"/>
                  <a:gd name="connsiteY4" fmla="*/ 1118195 h 1118195"/>
                  <a:gd name="connsiteX5" fmla="*/ 50850 w 50850"/>
                  <a:gd name="connsiteY5" fmla="*/ 25425 h 111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50" h="1118195">
                    <a:moveTo>
                      <a:pt x="50850" y="25425"/>
                    </a:moveTo>
                    <a:cubicBezTo>
                      <a:pt x="50850" y="11388"/>
                      <a:pt x="39462" y="0"/>
                      <a:pt x="25425" y="0"/>
                    </a:cubicBezTo>
                    <a:cubicBezTo>
                      <a:pt x="11388" y="0"/>
                      <a:pt x="0" y="11388"/>
                      <a:pt x="0" y="25425"/>
                    </a:cubicBezTo>
                    <a:lnTo>
                      <a:pt x="0" y="1118195"/>
                    </a:lnTo>
                    <a:lnTo>
                      <a:pt x="50850" y="1118195"/>
                    </a:lnTo>
                    <a:lnTo>
                      <a:pt x="50850" y="25425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: Shape 142">
                <a:extLst>
                  <a:ext uri="{FF2B5EF4-FFF2-40B4-BE49-F238E27FC236}">
                    <a16:creationId xmlns:a16="http://schemas.microsoft.com/office/drawing/2014/main" id="{6C612037-32D5-4939-AD93-632609C31901}"/>
                  </a:ext>
                </a:extLst>
              </p:cNvPr>
              <p:cNvSpPr/>
              <p:nvPr/>
            </p:nvSpPr>
            <p:spPr>
              <a:xfrm>
                <a:off x="11504673" y="-60991"/>
                <a:ext cx="91158" cy="152493"/>
              </a:xfrm>
              <a:custGeom>
                <a:avLst/>
                <a:gdLst>
                  <a:gd name="connsiteX0" fmla="*/ 0 w 91158"/>
                  <a:gd name="connsiteY0" fmla="*/ 0 h 152493"/>
                  <a:gd name="connsiteX1" fmla="*/ 19055 w 91158"/>
                  <a:gd name="connsiteY1" fmla="*/ 152494 h 152493"/>
                  <a:gd name="connsiteX2" fmla="*/ 91158 w 91158"/>
                  <a:gd name="connsiteY2" fmla="*/ 152494 h 152493"/>
                  <a:gd name="connsiteX3" fmla="*/ 53049 w 91158"/>
                  <a:gd name="connsiteY3" fmla="*/ 0 h 152493"/>
                  <a:gd name="connsiteX4" fmla="*/ 0 w 91158"/>
                  <a:gd name="connsiteY4" fmla="*/ 0 h 15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58" h="152493">
                    <a:moveTo>
                      <a:pt x="0" y="0"/>
                    </a:moveTo>
                    <a:lnTo>
                      <a:pt x="19055" y="152494"/>
                    </a:lnTo>
                    <a:lnTo>
                      <a:pt x="91158" y="152494"/>
                    </a:lnTo>
                    <a:lnTo>
                      <a:pt x="5304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: Shape 143">
                <a:extLst>
                  <a:ext uri="{FF2B5EF4-FFF2-40B4-BE49-F238E27FC236}">
                    <a16:creationId xmlns:a16="http://schemas.microsoft.com/office/drawing/2014/main" id="{5003A040-5FC4-4EC7-A5CC-374D51A2BC6E}"/>
                  </a:ext>
                </a:extLst>
              </p:cNvPr>
              <p:cNvSpPr/>
              <p:nvPr/>
            </p:nvSpPr>
            <p:spPr>
              <a:xfrm>
                <a:off x="11094716" y="-162635"/>
                <a:ext cx="660713" cy="50850"/>
              </a:xfrm>
              <a:custGeom>
                <a:avLst/>
                <a:gdLst>
                  <a:gd name="connsiteX0" fmla="*/ 0 w 660713"/>
                  <a:gd name="connsiteY0" fmla="*/ 0 h 50850"/>
                  <a:gd name="connsiteX1" fmla="*/ 660713 w 660713"/>
                  <a:gd name="connsiteY1" fmla="*/ 0 h 50850"/>
                  <a:gd name="connsiteX2" fmla="*/ 660713 w 660713"/>
                  <a:gd name="connsiteY2" fmla="*/ 50850 h 50850"/>
                  <a:gd name="connsiteX3" fmla="*/ 0 w 660713"/>
                  <a:gd name="connsiteY3" fmla="*/ 50850 h 50850"/>
                  <a:gd name="connsiteX4" fmla="*/ 0 w 660713"/>
                  <a:gd name="connsiteY4" fmla="*/ 0 h 5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713" h="50850">
                    <a:moveTo>
                      <a:pt x="0" y="0"/>
                    </a:moveTo>
                    <a:lnTo>
                      <a:pt x="660713" y="0"/>
                    </a:lnTo>
                    <a:lnTo>
                      <a:pt x="660713" y="50850"/>
                    </a:lnTo>
                    <a:lnTo>
                      <a:pt x="0" y="508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: Shape 144">
                <a:extLst>
                  <a:ext uri="{FF2B5EF4-FFF2-40B4-BE49-F238E27FC236}">
                    <a16:creationId xmlns:a16="http://schemas.microsoft.com/office/drawing/2014/main" id="{CD7F8387-7045-40F1-94A1-2ED6CFD964C1}"/>
                  </a:ext>
                </a:extLst>
              </p:cNvPr>
              <p:cNvSpPr/>
              <p:nvPr/>
            </p:nvSpPr>
            <p:spPr>
              <a:xfrm>
                <a:off x="11602878" y="-925105"/>
                <a:ext cx="660887" cy="559126"/>
              </a:xfrm>
              <a:custGeom>
                <a:avLst/>
                <a:gdLst>
                  <a:gd name="connsiteX0" fmla="*/ 616347 w 660887"/>
                  <a:gd name="connsiteY0" fmla="*/ 304988 h 559126"/>
                  <a:gd name="connsiteX1" fmla="*/ 609976 w 660887"/>
                  <a:gd name="connsiteY1" fmla="*/ 304988 h 559126"/>
                  <a:gd name="connsiteX2" fmla="*/ 609976 w 660887"/>
                  <a:gd name="connsiteY2" fmla="*/ 279563 h 559126"/>
                  <a:gd name="connsiteX3" fmla="*/ 330413 w 660887"/>
                  <a:gd name="connsiteY3" fmla="*/ 0 h 559126"/>
                  <a:gd name="connsiteX4" fmla="*/ 50850 w 660887"/>
                  <a:gd name="connsiteY4" fmla="*/ 279563 h 559126"/>
                  <a:gd name="connsiteX5" fmla="*/ 50850 w 660887"/>
                  <a:gd name="connsiteY5" fmla="*/ 381207 h 559126"/>
                  <a:gd name="connsiteX6" fmla="*/ 0 w 660887"/>
                  <a:gd name="connsiteY6" fmla="*/ 381207 h 559126"/>
                  <a:gd name="connsiteX7" fmla="*/ 0 w 660887"/>
                  <a:gd name="connsiteY7" fmla="*/ 432057 h 559126"/>
                  <a:gd name="connsiteX8" fmla="*/ 254138 w 660887"/>
                  <a:gd name="connsiteY8" fmla="*/ 432057 h 559126"/>
                  <a:gd name="connsiteX9" fmla="*/ 254138 w 660887"/>
                  <a:gd name="connsiteY9" fmla="*/ 381207 h 559126"/>
                  <a:gd name="connsiteX10" fmla="*/ 101644 w 660887"/>
                  <a:gd name="connsiteY10" fmla="*/ 381207 h 559126"/>
                  <a:gd name="connsiteX11" fmla="*/ 101644 w 660887"/>
                  <a:gd name="connsiteY11" fmla="*/ 279563 h 559126"/>
                  <a:gd name="connsiteX12" fmla="*/ 330356 w 660887"/>
                  <a:gd name="connsiteY12" fmla="*/ 50850 h 559126"/>
                  <a:gd name="connsiteX13" fmla="*/ 559070 w 660887"/>
                  <a:gd name="connsiteY13" fmla="*/ 279563 h 559126"/>
                  <a:gd name="connsiteX14" fmla="*/ 559070 w 660887"/>
                  <a:gd name="connsiteY14" fmla="*/ 304988 h 559126"/>
                  <a:gd name="connsiteX15" fmla="*/ 349411 w 660887"/>
                  <a:gd name="connsiteY15" fmla="*/ 304988 h 559126"/>
                  <a:gd name="connsiteX16" fmla="*/ 304931 w 660887"/>
                  <a:gd name="connsiteY16" fmla="*/ 349468 h 559126"/>
                  <a:gd name="connsiteX17" fmla="*/ 304931 w 660887"/>
                  <a:gd name="connsiteY17" fmla="*/ 532292 h 559126"/>
                  <a:gd name="connsiteX18" fmla="*/ 313219 w 660887"/>
                  <a:gd name="connsiteY18" fmla="*/ 551797 h 559126"/>
                  <a:gd name="connsiteX19" fmla="*/ 330413 w 660887"/>
                  <a:gd name="connsiteY19" fmla="*/ 559126 h 559126"/>
                  <a:gd name="connsiteX20" fmla="*/ 330751 w 660887"/>
                  <a:gd name="connsiteY20" fmla="*/ 559126 h 559126"/>
                  <a:gd name="connsiteX21" fmla="*/ 355782 w 660887"/>
                  <a:gd name="connsiteY21" fmla="*/ 533701 h 559126"/>
                  <a:gd name="connsiteX22" fmla="*/ 355782 w 660887"/>
                  <a:gd name="connsiteY22" fmla="*/ 432057 h 559126"/>
                  <a:gd name="connsiteX23" fmla="*/ 406632 w 660887"/>
                  <a:gd name="connsiteY23" fmla="*/ 432057 h 559126"/>
                  <a:gd name="connsiteX24" fmla="*/ 406632 w 660887"/>
                  <a:gd name="connsiteY24" fmla="*/ 533701 h 559126"/>
                  <a:gd name="connsiteX25" fmla="*/ 432057 w 660887"/>
                  <a:gd name="connsiteY25" fmla="*/ 559126 h 559126"/>
                  <a:gd name="connsiteX26" fmla="*/ 457482 w 660887"/>
                  <a:gd name="connsiteY26" fmla="*/ 533701 h 559126"/>
                  <a:gd name="connsiteX27" fmla="*/ 457482 w 660887"/>
                  <a:gd name="connsiteY27" fmla="*/ 432057 h 559126"/>
                  <a:gd name="connsiteX28" fmla="*/ 508332 w 660887"/>
                  <a:gd name="connsiteY28" fmla="*/ 432057 h 559126"/>
                  <a:gd name="connsiteX29" fmla="*/ 508332 w 660887"/>
                  <a:gd name="connsiteY29" fmla="*/ 533701 h 559126"/>
                  <a:gd name="connsiteX30" fmla="*/ 533757 w 660887"/>
                  <a:gd name="connsiteY30" fmla="*/ 559126 h 559126"/>
                  <a:gd name="connsiteX31" fmla="*/ 559182 w 660887"/>
                  <a:gd name="connsiteY31" fmla="*/ 533701 h 559126"/>
                  <a:gd name="connsiteX32" fmla="*/ 559182 w 660887"/>
                  <a:gd name="connsiteY32" fmla="*/ 432057 h 559126"/>
                  <a:gd name="connsiteX33" fmla="*/ 610033 w 660887"/>
                  <a:gd name="connsiteY33" fmla="*/ 432057 h 559126"/>
                  <a:gd name="connsiteX34" fmla="*/ 610033 w 660887"/>
                  <a:gd name="connsiteY34" fmla="*/ 533701 h 559126"/>
                  <a:gd name="connsiteX35" fmla="*/ 635457 w 660887"/>
                  <a:gd name="connsiteY35" fmla="*/ 559126 h 559126"/>
                  <a:gd name="connsiteX36" fmla="*/ 636754 w 660887"/>
                  <a:gd name="connsiteY36" fmla="*/ 559070 h 559126"/>
                  <a:gd name="connsiteX37" fmla="*/ 660882 w 660887"/>
                  <a:gd name="connsiteY37" fmla="*/ 532235 h 559126"/>
                  <a:gd name="connsiteX38" fmla="*/ 660882 w 660887"/>
                  <a:gd name="connsiteY38" fmla="*/ 349412 h 559126"/>
                  <a:gd name="connsiteX39" fmla="*/ 616347 w 660887"/>
                  <a:gd name="connsiteY39" fmla="*/ 304988 h 559126"/>
                  <a:gd name="connsiteX40" fmla="*/ 616347 w 660887"/>
                  <a:gd name="connsiteY40" fmla="*/ 304988 h 55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60887" h="559126">
                    <a:moveTo>
                      <a:pt x="616347" y="304988"/>
                    </a:moveTo>
                    <a:lnTo>
                      <a:pt x="609976" y="304988"/>
                    </a:lnTo>
                    <a:lnTo>
                      <a:pt x="609976" y="279563"/>
                    </a:lnTo>
                    <a:cubicBezTo>
                      <a:pt x="609976" y="125152"/>
                      <a:pt x="484824" y="0"/>
                      <a:pt x="330413" y="0"/>
                    </a:cubicBezTo>
                    <a:cubicBezTo>
                      <a:pt x="176002" y="0"/>
                      <a:pt x="50850" y="125152"/>
                      <a:pt x="50850" y="279563"/>
                    </a:cubicBezTo>
                    <a:lnTo>
                      <a:pt x="50850" y="381207"/>
                    </a:lnTo>
                    <a:lnTo>
                      <a:pt x="0" y="381207"/>
                    </a:lnTo>
                    <a:lnTo>
                      <a:pt x="0" y="432057"/>
                    </a:lnTo>
                    <a:lnTo>
                      <a:pt x="254138" y="432057"/>
                    </a:lnTo>
                    <a:lnTo>
                      <a:pt x="254138" y="381207"/>
                    </a:lnTo>
                    <a:lnTo>
                      <a:pt x="101644" y="381207"/>
                    </a:lnTo>
                    <a:lnTo>
                      <a:pt x="101644" y="279563"/>
                    </a:lnTo>
                    <a:cubicBezTo>
                      <a:pt x="101644" y="153227"/>
                      <a:pt x="204021" y="50850"/>
                      <a:pt x="330356" y="50850"/>
                    </a:cubicBezTo>
                    <a:cubicBezTo>
                      <a:pt x="456693" y="50850"/>
                      <a:pt x="559070" y="153227"/>
                      <a:pt x="559070" y="279563"/>
                    </a:cubicBezTo>
                    <a:lnTo>
                      <a:pt x="559070" y="304988"/>
                    </a:lnTo>
                    <a:lnTo>
                      <a:pt x="349411" y="304988"/>
                    </a:lnTo>
                    <a:cubicBezTo>
                      <a:pt x="324888" y="304988"/>
                      <a:pt x="304988" y="324888"/>
                      <a:pt x="304931" y="349468"/>
                    </a:cubicBezTo>
                    <a:lnTo>
                      <a:pt x="304931" y="532292"/>
                    </a:lnTo>
                    <a:cubicBezTo>
                      <a:pt x="304988" y="539620"/>
                      <a:pt x="307976" y="546667"/>
                      <a:pt x="313219" y="551797"/>
                    </a:cubicBezTo>
                    <a:cubicBezTo>
                      <a:pt x="317729" y="556420"/>
                      <a:pt x="323930" y="559013"/>
                      <a:pt x="330413" y="559126"/>
                    </a:cubicBezTo>
                    <a:lnTo>
                      <a:pt x="330751" y="559126"/>
                    </a:lnTo>
                    <a:cubicBezTo>
                      <a:pt x="344619" y="558900"/>
                      <a:pt x="355782" y="547625"/>
                      <a:pt x="355782" y="533701"/>
                    </a:cubicBezTo>
                    <a:lnTo>
                      <a:pt x="355782" y="432057"/>
                    </a:lnTo>
                    <a:lnTo>
                      <a:pt x="406632" y="432057"/>
                    </a:lnTo>
                    <a:lnTo>
                      <a:pt x="406632" y="533701"/>
                    </a:lnTo>
                    <a:cubicBezTo>
                      <a:pt x="406632" y="547738"/>
                      <a:pt x="418020" y="559126"/>
                      <a:pt x="432057" y="559126"/>
                    </a:cubicBezTo>
                    <a:cubicBezTo>
                      <a:pt x="446094" y="559126"/>
                      <a:pt x="457482" y="547738"/>
                      <a:pt x="457482" y="533701"/>
                    </a:cubicBezTo>
                    <a:lnTo>
                      <a:pt x="457482" y="432057"/>
                    </a:lnTo>
                    <a:lnTo>
                      <a:pt x="508332" y="432057"/>
                    </a:lnTo>
                    <a:lnTo>
                      <a:pt x="508332" y="533701"/>
                    </a:lnTo>
                    <a:cubicBezTo>
                      <a:pt x="508332" y="547738"/>
                      <a:pt x="519720" y="559126"/>
                      <a:pt x="533757" y="559126"/>
                    </a:cubicBezTo>
                    <a:cubicBezTo>
                      <a:pt x="547795" y="559126"/>
                      <a:pt x="559182" y="547738"/>
                      <a:pt x="559182" y="533701"/>
                    </a:cubicBezTo>
                    <a:lnTo>
                      <a:pt x="559182" y="432057"/>
                    </a:lnTo>
                    <a:lnTo>
                      <a:pt x="610033" y="432057"/>
                    </a:lnTo>
                    <a:lnTo>
                      <a:pt x="610033" y="533701"/>
                    </a:lnTo>
                    <a:cubicBezTo>
                      <a:pt x="610033" y="547738"/>
                      <a:pt x="621420" y="559126"/>
                      <a:pt x="635457" y="559126"/>
                    </a:cubicBezTo>
                    <a:cubicBezTo>
                      <a:pt x="635909" y="559126"/>
                      <a:pt x="636303" y="559126"/>
                      <a:pt x="636754" y="559070"/>
                    </a:cubicBezTo>
                    <a:cubicBezTo>
                      <a:pt x="650622" y="557886"/>
                      <a:pt x="661164" y="546160"/>
                      <a:pt x="660882" y="532235"/>
                    </a:cubicBezTo>
                    <a:lnTo>
                      <a:pt x="660882" y="349412"/>
                    </a:lnTo>
                    <a:cubicBezTo>
                      <a:pt x="660770" y="324945"/>
                      <a:pt x="640870" y="305045"/>
                      <a:pt x="616347" y="304988"/>
                    </a:cubicBezTo>
                    <a:lnTo>
                      <a:pt x="616347" y="304988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: Shape 145">
                <a:extLst>
                  <a:ext uri="{FF2B5EF4-FFF2-40B4-BE49-F238E27FC236}">
                    <a16:creationId xmlns:a16="http://schemas.microsoft.com/office/drawing/2014/main" id="{B4FF3839-E147-439A-B35B-6FE64FBC5EB0}"/>
                  </a:ext>
                </a:extLst>
              </p:cNvPr>
              <p:cNvSpPr/>
              <p:nvPr/>
            </p:nvSpPr>
            <p:spPr>
              <a:xfrm>
                <a:off x="11631178" y="-442197"/>
                <a:ext cx="591146" cy="432056"/>
              </a:xfrm>
              <a:custGeom>
                <a:avLst/>
                <a:gdLst>
                  <a:gd name="connsiteX0" fmla="*/ 505457 w 591146"/>
                  <a:gd name="connsiteY0" fmla="*/ 127069 h 432056"/>
                  <a:gd name="connsiteX1" fmla="*/ 454607 w 591146"/>
                  <a:gd name="connsiteY1" fmla="*/ 107619 h 432056"/>
                  <a:gd name="connsiteX2" fmla="*/ 352963 w 591146"/>
                  <a:gd name="connsiteY2" fmla="*/ 107619 h 432056"/>
                  <a:gd name="connsiteX3" fmla="*/ 303297 w 591146"/>
                  <a:gd name="connsiteY3" fmla="*/ 127069 h 432056"/>
                  <a:gd name="connsiteX4" fmla="*/ 249346 w 591146"/>
                  <a:gd name="connsiteY4" fmla="*/ 105139 h 432056"/>
                  <a:gd name="connsiteX5" fmla="*/ 225894 w 591146"/>
                  <a:gd name="connsiteY5" fmla="*/ 49441 h 432056"/>
                  <a:gd name="connsiteX6" fmla="*/ 225894 w 591146"/>
                  <a:gd name="connsiteY6" fmla="*/ 0 h 432056"/>
                  <a:gd name="connsiteX7" fmla="*/ 0 w 591146"/>
                  <a:gd name="connsiteY7" fmla="*/ 0 h 432056"/>
                  <a:gd name="connsiteX8" fmla="*/ 24072 w 591146"/>
                  <a:gd name="connsiteY8" fmla="*/ 228713 h 432056"/>
                  <a:gd name="connsiteX9" fmla="*/ 124250 w 591146"/>
                  <a:gd name="connsiteY9" fmla="*/ 228713 h 432056"/>
                  <a:gd name="connsiteX10" fmla="*/ 175101 w 591146"/>
                  <a:gd name="connsiteY10" fmla="*/ 279563 h 432056"/>
                  <a:gd name="connsiteX11" fmla="*/ 175101 w 591146"/>
                  <a:gd name="connsiteY11" fmla="*/ 352681 h 432056"/>
                  <a:gd name="connsiteX12" fmla="*/ 194944 w 591146"/>
                  <a:gd name="connsiteY12" fmla="*/ 432057 h 432056"/>
                  <a:gd name="connsiteX13" fmla="*/ 558844 w 591146"/>
                  <a:gd name="connsiteY13" fmla="*/ 432057 h 432056"/>
                  <a:gd name="connsiteX14" fmla="*/ 591147 w 591146"/>
                  <a:gd name="connsiteY14" fmla="*/ 125378 h 432056"/>
                  <a:gd name="connsiteX15" fmla="*/ 556307 w 591146"/>
                  <a:gd name="connsiteY15" fmla="*/ 107676 h 432056"/>
                  <a:gd name="connsiteX16" fmla="*/ 505457 w 591146"/>
                  <a:gd name="connsiteY16" fmla="*/ 127069 h 432056"/>
                  <a:gd name="connsiteX17" fmla="*/ 505457 w 591146"/>
                  <a:gd name="connsiteY17" fmla="*/ 381207 h 432056"/>
                  <a:gd name="connsiteX18" fmla="*/ 454607 w 591146"/>
                  <a:gd name="connsiteY18" fmla="*/ 381207 h 432056"/>
                  <a:gd name="connsiteX19" fmla="*/ 454607 w 591146"/>
                  <a:gd name="connsiteY19" fmla="*/ 254138 h 432056"/>
                  <a:gd name="connsiteX20" fmla="*/ 505457 w 591146"/>
                  <a:gd name="connsiteY20" fmla="*/ 254138 h 432056"/>
                  <a:gd name="connsiteX21" fmla="*/ 505457 w 591146"/>
                  <a:gd name="connsiteY21" fmla="*/ 381207 h 432056"/>
                  <a:gd name="connsiteX22" fmla="*/ 505457 w 591146"/>
                  <a:gd name="connsiteY22" fmla="*/ 203288 h 432056"/>
                  <a:gd name="connsiteX23" fmla="*/ 454607 w 591146"/>
                  <a:gd name="connsiteY23" fmla="*/ 203288 h 432056"/>
                  <a:gd name="connsiteX24" fmla="*/ 454607 w 591146"/>
                  <a:gd name="connsiteY24" fmla="*/ 152437 h 432056"/>
                  <a:gd name="connsiteX25" fmla="*/ 505457 w 591146"/>
                  <a:gd name="connsiteY25" fmla="*/ 152437 h 432056"/>
                  <a:gd name="connsiteX26" fmla="*/ 505457 w 591146"/>
                  <a:gd name="connsiteY26" fmla="*/ 203288 h 43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91146" h="432056">
                    <a:moveTo>
                      <a:pt x="505457" y="127069"/>
                    </a:moveTo>
                    <a:cubicBezTo>
                      <a:pt x="486684" y="127069"/>
                      <a:pt x="468588" y="120135"/>
                      <a:pt x="454607" y="107619"/>
                    </a:cubicBezTo>
                    <a:cubicBezTo>
                      <a:pt x="425687" y="133552"/>
                      <a:pt x="381883" y="133552"/>
                      <a:pt x="352963" y="107619"/>
                    </a:cubicBezTo>
                    <a:cubicBezTo>
                      <a:pt x="339264" y="119853"/>
                      <a:pt x="321675" y="126731"/>
                      <a:pt x="303297" y="127069"/>
                    </a:cubicBezTo>
                    <a:cubicBezTo>
                      <a:pt x="283058" y="127351"/>
                      <a:pt x="263609" y="119458"/>
                      <a:pt x="249346" y="105139"/>
                    </a:cubicBezTo>
                    <a:cubicBezTo>
                      <a:pt x="234406" y="90425"/>
                      <a:pt x="226007" y="70356"/>
                      <a:pt x="225894" y="49441"/>
                    </a:cubicBezTo>
                    <a:lnTo>
                      <a:pt x="225894" y="0"/>
                    </a:lnTo>
                    <a:lnTo>
                      <a:pt x="0" y="0"/>
                    </a:lnTo>
                    <a:lnTo>
                      <a:pt x="24072" y="228713"/>
                    </a:lnTo>
                    <a:lnTo>
                      <a:pt x="124250" y="228713"/>
                    </a:lnTo>
                    <a:cubicBezTo>
                      <a:pt x="152325" y="228769"/>
                      <a:pt x="175044" y="251488"/>
                      <a:pt x="175101" y="279563"/>
                    </a:cubicBezTo>
                    <a:lnTo>
                      <a:pt x="175101" y="352681"/>
                    </a:lnTo>
                    <a:lnTo>
                      <a:pt x="194944" y="432057"/>
                    </a:lnTo>
                    <a:lnTo>
                      <a:pt x="558844" y="432057"/>
                    </a:lnTo>
                    <a:lnTo>
                      <a:pt x="591147" y="125378"/>
                    </a:lnTo>
                    <a:cubicBezTo>
                      <a:pt x="578181" y="122615"/>
                      <a:pt x="566173" y="116527"/>
                      <a:pt x="556307" y="107676"/>
                    </a:cubicBezTo>
                    <a:cubicBezTo>
                      <a:pt x="542270" y="120135"/>
                      <a:pt x="524173" y="127069"/>
                      <a:pt x="505457" y="127069"/>
                    </a:cubicBezTo>
                    <a:close/>
                    <a:moveTo>
                      <a:pt x="505457" y="381207"/>
                    </a:moveTo>
                    <a:lnTo>
                      <a:pt x="454607" y="381207"/>
                    </a:lnTo>
                    <a:lnTo>
                      <a:pt x="454607" y="254138"/>
                    </a:lnTo>
                    <a:lnTo>
                      <a:pt x="505457" y="254138"/>
                    </a:lnTo>
                    <a:lnTo>
                      <a:pt x="505457" y="381207"/>
                    </a:lnTo>
                    <a:close/>
                    <a:moveTo>
                      <a:pt x="505457" y="203288"/>
                    </a:moveTo>
                    <a:lnTo>
                      <a:pt x="454607" y="203288"/>
                    </a:lnTo>
                    <a:lnTo>
                      <a:pt x="454607" y="152437"/>
                    </a:lnTo>
                    <a:lnTo>
                      <a:pt x="505457" y="152437"/>
                    </a:lnTo>
                    <a:lnTo>
                      <a:pt x="505457" y="203288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: Shape 146">
                <a:extLst>
                  <a:ext uri="{FF2B5EF4-FFF2-40B4-BE49-F238E27FC236}">
                    <a16:creationId xmlns:a16="http://schemas.microsoft.com/office/drawing/2014/main" id="{3E40D163-847F-4273-9832-53FD0C30D045}"/>
                  </a:ext>
                </a:extLst>
              </p:cNvPr>
              <p:cNvSpPr/>
              <p:nvPr/>
            </p:nvSpPr>
            <p:spPr>
              <a:xfrm>
                <a:off x="11838807" y="40596"/>
                <a:ext cx="348622" cy="50849"/>
              </a:xfrm>
              <a:custGeom>
                <a:avLst/>
                <a:gdLst>
                  <a:gd name="connsiteX0" fmla="*/ 12684 w 348622"/>
                  <a:gd name="connsiteY0" fmla="*/ 50850 h 50849"/>
                  <a:gd name="connsiteX1" fmla="*/ 348623 w 348622"/>
                  <a:gd name="connsiteY1" fmla="*/ 50850 h 50849"/>
                  <a:gd name="connsiteX2" fmla="*/ 348623 w 348622"/>
                  <a:gd name="connsiteY2" fmla="*/ 0 h 50849"/>
                  <a:gd name="connsiteX3" fmla="*/ 0 w 348622"/>
                  <a:gd name="connsiteY3" fmla="*/ 0 h 50849"/>
                  <a:gd name="connsiteX4" fmla="*/ 12684 w 348622"/>
                  <a:gd name="connsiteY4" fmla="*/ 50850 h 50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622" h="50849">
                    <a:moveTo>
                      <a:pt x="12684" y="50850"/>
                    </a:moveTo>
                    <a:lnTo>
                      <a:pt x="348623" y="50850"/>
                    </a:lnTo>
                    <a:lnTo>
                      <a:pt x="348623" y="0"/>
                    </a:lnTo>
                    <a:lnTo>
                      <a:pt x="0" y="0"/>
                    </a:lnTo>
                    <a:lnTo>
                      <a:pt x="12684" y="50850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: Shape 147">
                <a:extLst>
                  <a:ext uri="{FF2B5EF4-FFF2-40B4-BE49-F238E27FC236}">
                    <a16:creationId xmlns:a16="http://schemas.microsoft.com/office/drawing/2014/main" id="{8CDECA1B-2D78-49F4-9BEE-C5849B383D22}"/>
                  </a:ext>
                </a:extLst>
              </p:cNvPr>
              <p:cNvSpPr/>
              <p:nvPr/>
            </p:nvSpPr>
            <p:spPr>
              <a:xfrm>
                <a:off x="11711738" y="-60991"/>
                <a:ext cx="87381" cy="152493"/>
              </a:xfrm>
              <a:custGeom>
                <a:avLst/>
                <a:gdLst>
                  <a:gd name="connsiteX0" fmla="*/ 0 w 87381"/>
                  <a:gd name="connsiteY0" fmla="*/ 0 h 152493"/>
                  <a:gd name="connsiteX1" fmla="*/ 38109 w 87381"/>
                  <a:gd name="connsiteY1" fmla="*/ 152494 h 152493"/>
                  <a:gd name="connsiteX2" fmla="*/ 87381 w 87381"/>
                  <a:gd name="connsiteY2" fmla="*/ 152494 h 152493"/>
                  <a:gd name="connsiteX3" fmla="*/ 49272 w 87381"/>
                  <a:gd name="connsiteY3" fmla="*/ 0 h 152493"/>
                  <a:gd name="connsiteX4" fmla="*/ 0 w 87381"/>
                  <a:gd name="connsiteY4" fmla="*/ 0 h 15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381" h="152493">
                    <a:moveTo>
                      <a:pt x="0" y="0"/>
                    </a:moveTo>
                    <a:lnTo>
                      <a:pt x="38109" y="152494"/>
                    </a:lnTo>
                    <a:lnTo>
                      <a:pt x="87381" y="152494"/>
                    </a:lnTo>
                    <a:lnTo>
                      <a:pt x="4927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: Shape 148">
                <a:extLst>
                  <a:ext uri="{FF2B5EF4-FFF2-40B4-BE49-F238E27FC236}">
                    <a16:creationId xmlns:a16="http://schemas.microsoft.com/office/drawing/2014/main" id="{A169DD47-8AA7-4617-B8DA-2FE4EBD8E027}"/>
                  </a:ext>
                </a:extLst>
              </p:cNvPr>
              <p:cNvSpPr/>
              <p:nvPr/>
            </p:nvSpPr>
            <p:spPr>
              <a:xfrm>
                <a:off x="11610094" y="-60991"/>
                <a:ext cx="87381" cy="152493"/>
              </a:xfrm>
              <a:custGeom>
                <a:avLst/>
                <a:gdLst>
                  <a:gd name="connsiteX0" fmla="*/ 0 w 87381"/>
                  <a:gd name="connsiteY0" fmla="*/ 0 h 152493"/>
                  <a:gd name="connsiteX1" fmla="*/ 38109 w 87381"/>
                  <a:gd name="connsiteY1" fmla="*/ 152494 h 152493"/>
                  <a:gd name="connsiteX2" fmla="*/ 87381 w 87381"/>
                  <a:gd name="connsiteY2" fmla="*/ 152494 h 152493"/>
                  <a:gd name="connsiteX3" fmla="*/ 49272 w 87381"/>
                  <a:gd name="connsiteY3" fmla="*/ 0 h 152493"/>
                  <a:gd name="connsiteX4" fmla="*/ 0 w 87381"/>
                  <a:gd name="connsiteY4" fmla="*/ 0 h 15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381" h="152493">
                    <a:moveTo>
                      <a:pt x="0" y="0"/>
                    </a:moveTo>
                    <a:lnTo>
                      <a:pt x="38109" y="152494"/>
                    </a:lnTo>
                    <a:lnTo>
                      <a:pt x="87381" y="152494"/>
                    </a:lnTo>
                    <a:lnTo>
                      <a:pt x="4927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: Shape 149">
                <a:extLst>
                  <a:ext uri="{FF2B5EF4-FFF2-40B4-BE49-F238E27FC236}">
                    <a16:creationId xmlns:a16="http://schemas.microsoft.com/office/drawing/2014/main" id="{3D4FDEFC-E582-496E-9BD7-9140A4D70C5E}"/>
                  </a:ext>
                </a:extLst>
              </p:cNvPr>
              <p:cNvSpPr/>
              <p:nvPr/>
            </p:nvSpPr>
            <p:spPr>
              <a:xfrm>
                <a:off x="11125101" y="-716743"/>
                <a:ext cx="91665" cy="91665"/>
              </a:xfrm>
              <a:custGeom>
                <a:avLst/>
                <a:gdLst>
                  <a:gd name="connsiteX0" fmla="*/ 91665 w 91665"/>
                  <a:gd name="connsiteY0" fmla="*/ 45833 h 91665"/>
                  <a:gd name="connsiteX1" fmla="*/ 45833 w 91665"/>
                  <a:gd name="connsiteY1" fmla="*/ 91666 h 91665"/>
                  <a:gd name="connsiteX2" fmla="*/ 0 w 91665"/>
                  <a:gd name="connsiteY2" fmla="*/ 45833 h 91665"/>
                  <a:gd name="connsiteX3" fmla="*/ 45833 w 91665"/>
                  <a:gd name="connsiteY3" fmla="*/ 0 h 91665"/>
                  <a:gd name="connsiteX4" fmla="*/ 91665 w 91665"/>
                  <a:gd name="connsiteY4" fmla="*/ 45833 h 9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65" h="91665">
                    <a:moveTo>
                      <a:pt x="91665" y="45833"/>
                    </a:moveTo>
                    <a:cubicBezTo>
                      <a:pt x="91665" y="71145"/>
                      <a:pt x="71145" y="91666"/>
                      <a:pt x="45833" y="91666"/>
                    </a:cubicBezTo>
                    <a:cubicBezTo>
                      <a:pt x="20520" y="91666"/>
                      <a:pt x="0" y="71145"/>
                      <a:pt x="0" y="45833"/>
                    </a:cubicBezTo>
                    <a:cubicBezTo>
                      <a:pt x="0" y="20520"/>
                      <a:pt x="20520" y="0"/>
                      <a:pt x="45833" y="0"/>
                    </a:cubicBezTo>
                    <a:cubicBezTo>
                      <a:pt x="71145" y="0"/>
                      <a:pt x="91665" y="20520"/>
                      <a:pt x="91665" y="45833"/>
                    </a:cubicBez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: Shape 150">
                <a:extLst>
                  <a:ext uri="{FF2B5EF4-FFF2-40B4-BE49-F238E27FC236}">
                    <a16:creationId xmlns:a16="http://schemas.microsoft.com/office/drawing/2014/main" id="{92A307B8-A818-427C-8CBE-4AFC81BE4BB7}"/>
                  </a:ext>
                </a:extLst>
              </p:cNvPr>
              <p:cNvSpPr/>
              <p:nvPr/>
            </p:nvSpPr>
            <p:spPr>
              <a:xfrm>
                <a:off x="12243240" y="-1021731"/>
                <a:ext cx="91665" cy="91665"/>
              </a:xfrm>
              <a:custGeom>
                <a:avLst/>
                <a:gdLst>
                  <a:gd name="connsiteX0" fmla="*/ 91665 w 91665"/>
                  <a:gd name="connsiteY0" fmla="*/ 45833 h 91665"/>
                  <a:gd name="connsiteX1" fmla="*/ 45832 w 91665"/>
                  <a:gd name="connsiteY1" fmla="*/ 91666 h 91665"/>
                  <a:gd name="connsiteX2" fmla="*/ 0 w 91665"/>
                  <a:gd name="connsiteY2" fmla="*/ 45833 h 91665"/>
                  <a:gd name="connsiteX3" fmla="*/ 45832 w 91665"/>
                  <a:gd name="connsiteY3" fmla="*/ 0 h 91665"/>
                  <a:gd name="connsiteX4" fmla="*/ 91665 w 91665"/>
                  <a:gd name="connsiteY4" fmla="*/ 45833 h 9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65" h="91665">
                    <a:moveTo>
                      <a:pt x="91665" y="45833"/>
                    </a:moveTo>
                    <a:cubicBezTo>
                      <a:pt x="91665" y="71145"/>
                      <a:pt x="71145" y="91666"/>
                      <a:pt x="45832" y="91666"/>
                    </a:cubicBezTo>
                    <a:cubicBezTo>
                      <a:pt x="20520" y="91666"/>
                      <a:pt x="0" y="71145"/>
                      <a:pt x="0" y="45833"/>
                    </a:cubicBezTo>
                    <a:cubicBezTo>
                      <a:pt x="0" y="20520"/>
                      <a:pt x="20520" y="0"/>
                      <a:pt x="45832" y="0"/>
                    </a:cubicBezTo>
                    <a:cubicBezTo>
                      <a:pt x="71145" y="0"/>
                      <a:pt x="91665" y="20520"/>
                      <a:pt x="91665" y="45833"/>
                    </a:cubicBez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: Shape 151">
                <a:extLst>
                  <a:ext uri="{FF2B5EF4-FFF2-40B4-BE49-F238E27FC236}">
                    <a16:creationId xmlns:a16="http://schemas.microsoft.com/office/drawing/2014/main" id="{151704BD-E935-4087-93D6-3E3A7A762E13}"/>
                  </a:ext>
                </a:extLst>
              </p:cNvPr>
              <p:cNvSpPr/>
              <p:nvPr/>
            </p:nvSpPr>
            <p:spPr>
              <a:xfrm>
                <a:off x="10972608" y="-411811"/>
                <a:ext cx="91665" cy="91665"/>
              </a:xfrm>
              <a:custGeom>
                <a:avLst/>
                <a:gdLst>
                  <a:gd name="connsiteX0" fmla="*/ 91665 w 91665"/>
                  <a:gd name="connsiteY0" fmla="*/ 45833 h 91665"/>
                  <a:gd name="connsiteX1" fmla="*/ 45833 w 91665"/>
                  <a:gd name="connsiteY1" fmla="*/ 91666 h 91665"/>
                  <a:gd name="connsiteX2" fmla="*/ 0 w 91665"/>
                  <a:gd name="connsiteY2" fmla="*/ 45833 h 91665"/>
                  <a:gd name="connsiteX3" fmla="*/ 45833 w 91665"/>
                  <a:gd name="connsiteY3" fmla="*/ 0 h 91665"/>
                  <a:gd name="connsiteX4" fmla="*/ 91665 w 91665"/>
                  <a:gd name="connsiteY4" fmla="*/ 45833 h 9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65" h="91665">
                    <a:moveTo>
                      <a:pt x="91665" y="45833"/>
                    </a:moveTo>
                    <a:cubicBezTo>
                      <a:pt x="91665" y="71146"/>
                      <a:pt x="71145" y="91666"/>
                      <a:pt x="45833" y="91666"/>
                    </a:cubicBezTo>
                    <a:cubicBezTo>
                      <a:pt x="20520" y="91666"/>
                      <a:pt x="0" y="71146"/>
                      <a:pt x="0" y="45833"/>
                    </a:cubicBezTo>
                    <a:cubicBezTo>
                      <a:pt x="0" y="20520"/>
                      <a:pt x="20520" y="0"/>
                      <a:pt x="45833" y="0"/>
                    </a:cubicBezTo>
                    <a:cubicBezTo>
                      <a:pt x="71145" y="0"/>
                      <a:pt x="91665" y="20520"/>
                      <a:pt x="91665" y="45833"/>
                    </a:cubicBezTo>
                    <a:close/>
                  </a:path>
                </a:pathLst>
              </a:custGeom>
              <a:grpFill/>
              <a:ln w="563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497" name="Group 36">
            <a:extLst>
              <a:ext uri="{FF2B5EF4-FFF2-40B4-BE49-F238E27FC236}">
                <a16:creationId xmlns:a16="http://schemas.microsoft.com/office/drawing/2014/main" id="{8B491E6E-3B80-4769-B630-0180522A8045}"/>
              </a:ext>
            </a:extLst>
          </p:cNvPr>
          <p:cNvGrpSpPr>
            <a:grpSpLocks/>
          </p:cNvGrpSpPr>
          <p:nvPr/>
        </p:nvGrpSpPr>
        <p:grpSpPr bwMode="auto">
          <a:xfrm>
            <a:off x="4564063" y="1790700"/>
            <a:ext cx="688975" cy="735013"/>
            <a:chOff x="746804" y="1788020"/>
            <a:chExt cx="688738" cy="733858"/>
          </a:xfrm>
        </p:grpSpPr>
        <p:sp>
          <p:nvSpPr>
            <p:cNvPr id="153" name="Freeform: Shape 12">
              <a:extLst>
                <a:ext uri="{FF2B5EF4-FFF2-40B4-BE49-F238E27FC236}">
                  <a16:creationId xmlns:a16="http://schemas.microsoft.com/office/drawing/2014/main" id="{D4E5370C-5E42-4968-BEDF-209191FF3693}"/>
                </a:ext>
              </a:extLst>
            </p:cNvPr>
            <p:cNvSpPr/>
            <p:nvPr/>
          </p:nvSpPr>
          <p:spPr>
            <a:xfrm>
              <a:off x="1141955" y="1791190"/>
              <a:ext cx="147587" cy="68156"/>
            </a:xfrm>
            <a:custGeom>
              <a:avLst/>
              <a:gdLst>
                <a:gd name="connsiteX0" fmla="*/ 11269 w 148749"/>
                <a:gd name="connsiteY0" fmla="*/ 0 h 67588"/>
                <a:gd name="connsiteX1" fmla="*/ 0 w 148749"/>
                <a:gd name="connsiteY1" fmla="*/ 11477 h 67588"/>
                <a:gd name="connsiteX2" fmla="*/ 11155 w 148749"/>
                <a:gd name="connsiteY2" fmla="*/ 23074 h 67588"/>
                <a:gd name="connsiteX3" fmla="*/ 94683 w 148749"/>
                <a:gd name="connsiteY3" fmla="*/ 23969 h 67588"/>
                <a:gd name="connsiteX4" fmla="*/ 117160 w 148749"/>
                <a:gd name="connsiteY4" fmla="*/ 33615 h 67588"/>
                <a:gd name="connsiteX5" fmla="*/ 126212 w 148749"/>
                <a:gd name="connsiteY5" fmla="*/ 56347 h 67588"/>
                <a:gd name="connsiteX6" fmla="*/ 129381 w 148749"/>
                <a:gd name="connsiteY6" fmla="*/ 64298 h 67588"/>
                <a:gd name="connsiteX7" fmla="*/ 137286 w 148749"/>
                <a:gd name="connsiteY7" fmla="*/ 67587 h 67588"/>
                <a:gd name="connsiteX8" fmla="*/ 137478 w 148749"/>
                <a:gd name="connsiteY8" fmla="*/ 67587 h 67588"/>
                <a:gd name="connsiteX9" fmla="*/ 148743 w 148749"/>
                <a:gd name="connsiteY9" fmla="*/ 56709 h 67588"/>
                <a:gd name="connsiteX10" fmla="*/ 94991 w 148749"/>
                <a:gd name="connsiteY10" fmla="*/ 1061 h 67588"/>
                <a:gd name="connsiteX11" fmla="*/ 11396 w 148749"/>
                <a:gd name="connsiteY11" fmla="*/ 0 h 6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749" h="67588">
                  <a:moveTo>
                    <a:pt x="11269" y="0"/>
                  </a:moveTo>
                  <a:cubicBezTo>
                    <a:pt x="5024" y="146"/>
                    <a:pt x="30" y="5235"/>
                    <a:pt x="0" y="11477"/>
                  </a:cubicBezTo>
                  <a:cubicBezTo>
                    <a:pt x="-36" y="17728"/>
                    <a:pt x="4908" y="22868"/>
                    <a:pt x="11155" y="23074"/>
                  </a:cubicBezTo>
                  <a:lnTo>
                    <a:pt x="94683" y="23969"/>
                  </a:lnTo>
                  <a:cubicBezTo>
                    <a:pt x="103159" y="24070"/>
                    <a:pt x="111245" y="27540"/>
                    <a:pt x="117160" y="33615"/>
                  </a:cubicBezTo>
                  <a:cubicBezTo>
                    <a:pt x="123073" y="39690"/>
                    <a:pt x="126333" y="47868"/>
                    <a:pt x="126212" y="56347"/>
                  </a:cubicBezTo>
                  <a:cubicBezTo>
                    <a:pt x="126152" y="59314"/>
                    <a:pt x="127294" y="62181"/>
                    <a:pt x="129381" y="64298"/>
                  </a:cubicBezTo>
                  <a:cubicBezTo>
                    <a:pt x="131468" y="66415"/>
                    <a:pt x="134314" y="67597"/>
                    <a:pt x="137286" y="67587"/>
                  </a:cubicBezTo>
                  <a:lnTo>
                    <a:pt x="137478" y="67587"/>
                  </a:lnTo>
                  <a:cubicBezTo>
                    <a:pt x="143588" y="67688"/>
                    <a:pt x="148622" y="62820"/>
                    <a:pt x="148743" y="56709"/>
                  </a:cubicBezTo>
                  <a:cubicBezTo>
                    <a:pt x="149205" y="26524"/>
                    <a:pt x="125176" y="1645"/>
                    <a:pt x="94991" y="1061"/>
                  </a:cubicBezTo>
                  <a:lnTo>
                    <a:pt x="11396" y="0"/>
                  </a:ln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Freeform: Shape 13">
              <a:extLst>
                <a:ext uri="{FF2B5EF4-FFF2-40B4-BE49-F238E27FC236}">
                  <a16:creationId xmlns:a16="http://schemas.microsoft.com/office/drawing/2014/main" id="{4BA06D94-6B26-491E-B46B-FDB34B3B9106}"/>
                </a:ext>
              </a:extLst>
            </p:cNvPr>
            <p:cNvSpPr/>
            <p:nvPr/>
          </p:nvSpPr>
          <p:spPr>
            <a:xfrm>
              <a:off x="1219716" y="1973466"/>
              <a:ext cx="215826" cy="134725"/>
            </a:xfrm>
            <a:custGeom>
              <a:avLst/>
              <a:gdLst>
                <a:gd name="connsiteX0" fmla="*/ 215631 w 215631"/>
                <a:gd name="connsiteY0" fmla="*/ 47351 h 135647"/>
                <a:gd name="connsiteX1" fmla="*/ 201922 w 215631"/>
                <a:gd name="connsiteY1" fmla="*/ 13846 h 135647"/>
                <a:gd name="connsiteX2" fmla="*/ 168472 w 215631"/>
                <a:gd name="connsiteY2" fmla="*/ 1 h 135647"/>
                <a:gd name="connsiteX3" fmla="*/ 47958 w 215631"/>
                <a:gd name="connsiteY3" fmla="*/ 1 h 135647"/>
                <a:gd name="connsiteX4" fmla="*/ 0 w 215631"/>
                <a:gd name="connsiteY4" fmla="*/ 47351 h 135647"/>
                <a:gd name="connsiteX5" fmla="*/ 0 w 215631"/>
                <a:gd name="connsiteY5" fmla="*/ 61150 h 135647"/>
                <a:gd name="connsiteX6" fmla="*/ 108217 w 215631"/>
                <a:gd name="connsiteY6" fmla="*/ 61150 h 135647"/>
                <a:gd name="connsiteX7" fmla="*/ 119081 w 215631"/>
                <a:gd name="connsiteY7" fmla="*/ 72945 h 135647"/>
                <a:gd name="connsiteX8" fmla="*/ 119081 w 215631"/>
                <a:gd name="connsiteY8" fmla="*/ 131805 h 135647"/>
                <a:gd name="connsiteX9" fmla="*/ 126021 w 215631"/>
                <a:gd name="connsiteY9" fmla="*/ 133742 h 135647"/>
                <a:gd name="connsiteX10" fmla="*/ 162105 w 215631"/>
                <a:gd name="connsiteY10" fmla="*/ 130222 h 135647"/>
                <a:gd name="connsiteX11" fmla="*/ 213896 w 215631"/>
                <a:gd name="connsiteY11" fmla="*/ 124930 h 135647"/>
                <a:gd name="connsiteX12" fmla="*/ 215631 w 215631"/>
                <a:gd name="connsiteY12" fmla="*/ 125474 h 13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631" h="135647">
                  <a:moveTo>
                    <a:pt x="215631" y="47351"/>
                  </a:moveTo>
                  <a:cubicBezTo>
                    <a:pt x="215712" y="34798"/>
                    <a:pt x="210778" y="22737"/>
                    <a:pt x="201922" y="13846"/>
                  </a:cubicBezTo>
                  <a:cubicBezTo>
                    <a:pt x="193065" y="4955"/>
                    <a:pt x="181020" y="-29"/>
                    <a:pt x="168472" y="1"/>
                  </a:cubicBezTo>
                  <a:lnTo>
                    <a:pt x="47958" y="1"/>
                  </a:lnTo>
                  <a:cubicBezTo>
                    <a:pt x="21660" y="-124"/>
                    <a:pt x="211" y="21043"/>
                    <a:pt x="0" y="47351"/>
                  </a:cubicBezTo>
                  <a:lnTo>
                    <a:pt x="0" y="61150"/>
                  </a:lnTo>
                  <a:lnTo>
                    <a:pt x="108217" y="61150"/>
                  </a:lnTo>
                  <a:cubicBezTo>
                    <a:pt x="114439" y="61150"/>
                    <a:pt x="119081" y="66724"/>
                    <a:pt x="119081" y="72945"/>
                  </a:cubicBezTo>
                  <a:lnTo>
                    <a:pt x="119081" y="131805"/>
                  </a:lnTo>
                  <a:lnTo>
                    <a:pt x="126021" y="133742"/>
                  </a:lnTo>
                  <a:cubicBezTo>
                    <a:pt x="138055" y="137187"/>
                    <a:pt x="150961" y="135929"/>
                    <a:pt x="162105" y="130222"/>
                  </a:cubicBezTo>
                  <a:cubicBezTo>
                    <a:pt x="178083" y="121983"/>
                    <a:pt x="196585" y="120093"/>
                    <a:pt x="213896" y="124930"/>
                  </a:cubicBezTo>
                  <a:lnTo>
                    <a:pt x="215631" y="125474"/>
                  </a:ln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" name="Freeform: Shape 14">
              <a:extLst>
                <a:ext uri="{FF2B5EF4-FFF2-40B4-BE49-F238E27FC236}">
                  <a16:creationId xmlns:a16="http://schemas.microsoft.com/office/drawing/2014/main" id="{1E634955-27AB-40E5-8C3E-94FC83FECC7D}"/>
                </a:ext>
              </a:extLst>
            </p:cNvPr>
            <p:cNvSpPr/>
            <p:nvPr/>
          </p:nvSpPr>
          <p:spPr>
            <a:xfrm>
              <a:off x="1219716" y="2057471"/>
              <a:ext cx="96804" cy="239336"/>
            </a:xfrm>
            <a:custGeom>
              <a:avLst/>
              <a:gdLst>
                <a:gd name="connsiteX0" fmla="*/ 54195 w 96549"/>
                <a:gd name="connsiteY0" fmla="*/ 238076 h 239772"/>
                <a:gd name="connsiteX1" fmla="*/ 52103 w 96549"/>
                <a:gd name="connsiteY1" fmla="*/ 239772 h 239772"/>
                <a:gd name="connsiteX2" fmla="*/ 96550 w 96549"/>
                <a:gd name="connsiteY2" fmla="*/ 239772 h 239772"/>
                <a:gd name="connsiteX3" fmla="*/ 96550 w 96549"/>
                <a:gd name="connsiteY3" fmla="*/ 0 h 239772"/>
                <a:gd name="connsiteX4" fmla="*/ 0 w 96549"/>
                <a:gd name="connsiteY4" fmla="*/ 0 h 239772"/>
                <a:gd name="connsiteX5" fmla="*/ 0 w 96549"/>
                <a:gd name="connsiteY5" fmla="*/ 62608 h 239772"/>
                <a:gd name="connsiteX6" fmla="*/ 3721 w 96549"/>
                <a:gd name="connsiteY6" fmla="*/ 70042 h 239772"/>
                <a:gd name="connsiteX7" fmla="*/ 5868 w 96549"/>
                <a:gd name="connsiteY7" fmla="*/ 68433 h 239772"/>
                <a:gd name="connsiteX8" fmla="*/ 51463 w 96549"/>
                <a:gd name="connsiteY8" fmla="*/ 70127 h 239772"/>
                <a:gd name="connsiteX9" fmla="*/ 55486 w 96549"/>
                <a:gd name="connsiteY9" fmla="*/ 115581 h 239772"/>
                <a:gd name="connsiteX10" fmla="*/ 73405 w 96549"/>
                <a:gd name="connsiteY10" fmla="*/ 142689 h 239772"/>
                <a:gd name="connsiteX11" fmla="*/ 60852 w 96549"/>
                <a:gd name="connsiteY11" fmla="*/ 172658 h 239772"/>
                <a:gd name="connsiteX12" fmla="*/ 49864 w 96549"/>
                <a:gd name="connsiteY12" fmla="*/ 181614 h 239772"/>
                <a:gd name="connsiteX13" fmla="*/ 66798 w 96549"/>
                <a:gd name="connsiteY13" fmla="*/ 208717 h 239772"/>
                <a:gd name="connsiteX14" fmla="*/ 54195 w 96549"/>
                <a:gd name="connsiteY14" fmla="*/ 238076 h 23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549" h="239772">
                  <a:moveTo>
                    <a:pt x="54195" y="238076"/>
                  </a:moveTo>
                  <a:lnTo>
                    <a:pt x="52103" y="239772"/>
                  </a:lnTo>
                  <a:lnTo>
                    <a:pt x="96550" y="239772"/>
                  </a:lnTo>
                  <a:lnTo>
                    <a:pt x="96550" y="0"/>
                  </a:lnTo>
                  <a:lnTo>
                    <a:pt x="0" y="0"/>
                  </a:lnTo>
                  <a:lnTo>
                    <a:pt x="0" y="62608"/>
                  </a:lnTo>
                  <a:cubicBezTo>
                    <a:pt x="1569" y="64908"/>
                    <a:pt x="2821" y="67407"/>
                    <a:pt x="3721" y="70042"/>
                  </a:cubicBezTo>
                  <a:lnTo>
                    <a:pt x="5868" y="68433"/>
                  </a:lnTo>
                  <a:cubicBezTo>
                    <a:pt x="19322" y="57424"/>
                    <a:pt x="38865" y="58152"/>
                    <a:pt x="51463" y="70127"/>
                  </a:cubicBezTo>
                  <a:cubicBezTo>
                    <a:pt x="64067" y="82102"/>
                    <a:pt x="65786" y="101585"/>
                    <a:pt x="55486" y="115581"/>
                  </a:cubicBezTo>
                  <a:cubicBezTo>
                    <a:pt x="65606" y="121063"/>
                    <a:pt x="72325" y="131227"/>
                    <a:pt x="73405" y="142689"/>
                  </a:cubicBezTo>
                  <a:cubicBezTo>
                    <a:pt x="74481" y="154145"/>
                    <a:pt x="69774" y="165386"/>
                    <a:pt x="60852" y="172658"/>
                  </a:cubicBezTo>
                  <a:lnTo>
                    <a:pt x="49864" y="181614"/>
                  </a:lnTo>
                  <a:cubicBezTo>
                    <a:pt x="59606" y="187327"/>
                    <a:pt x="65933" y="197452"/>
                    <a:pt x="66798" y="208717"/>
                  </a:cubicBezTo>
                  <a:cubicBezTo>
                    <a:pt x="67662" y="219972"/>
                    <a:pt x="62950" y="230950"/>
                    <a:pt x="54195" y="238076"/>
                  </a:cubicBez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" name="Freeform: Shape 15">
              <a:extLst>
                <a:ext uri="{FF2B5EF4-FFF2-40B4-BE49-F238E27FC236}">
                  <a16:creationId xmlns:a16="http://schemas.microsoft.com/office/drawing/2014/main" id="{5DDFF8AB-7BD4-4197-A03F-649233571218}"/>
                </a:ext>
              </a:extLst>
            </p:cNvPr>
            <p:cNvSpPr/>
            <p:nvPr/>
          </p:nvSpPr>
          <p:spPr>
            <a:xfrm>
              <a:off x="891216" y="2125627"/>
              <a:ext cx="379282" cy="336021"/>
            </a:xfrm>
            <a:custGeom>
              <a:avLst/>
              <a:gdLst>
                <a:gd name="connsiteX0" fmla="*/ 43615 w 379824"/>
                <a:gd name="connsiteY0" fmla="*/ 183075 h 335494"/>
                <a:gd name="connsiteX1" fmla="*/ 43061 w 379824"/>
                <a:gd name="connsiteY1" fmla="*/ 183558 h 335494"/>
                <a:gd name="connsiteX2" fmla="*/ 12971 w 379824"/>
                <a:gd name="connsiteY2" fmla="*/ 208094 h 335494"/>
                <a:gd name="connsiteX3" fmla="*/ 7927 w 379824"/>
                <a:gd name="connsiteY3" fmla="*/ 257662 h 335494"/>
                <a:gd name="connsiteX4" fmla="*/ 60819 w 379824"/>
                <a:gd name="connsiteY4" fmla="*/ 322534 h 335494"/>
                <a:gd name="connsiteX5" fmla="*/ 110397 w 379824"/>
                <a:gd name="connsiteY5" fmla="*/ 327583 h 335494"/>
                <a:gd name="connsiteX6" fmla="*/ 159949 w 379824"/>
                <a:gd name="connsiteY6" fmla="*/ 287178 h 335494"/>
                <a:gd name="connsiteX7" fmla="*/ 170114 w 379824"/>
                <a:gd name="connsiteY7" fmla="*/ 285067 h 335494"/>
                <a:gd name="connsiteX8" fmla="*/ 222613 w 379824"/>
                <a:gd name="connsiteY8" fmla="*/ 270583 h 335494"/>
                <a:gd name="connsiteX9" fmla="*/ 368746 w 379824"/>
                <a:gd name="connsiteY9" fmla="*/ 151431 h 335494"/>
                <a:gd name="connsiteX10" fmla="*/ 370461 w 379824"/>
                <a:gd name="connsiteY10" fmla="*/ 134568 h 335494"/>
                <a:gd name="connsiteX11" fmla="*/ 353603 w 379824"/>
                <a:gd name="connsiteY11" fmla="*/ 132848 h 335494"/>
                <a:gd name="connsiteX12" fmla="*/ 291437 w 379824"/>
                <a:gd name="connsiteY12" fmla="*/ 183542 h 335494"/>
                <a:gd name="connsiteX13" fmla="*/ 280288 w 379824"/>
                <a:gd name="connsiteY13" fmla="*/ 185393 h 335494"/>
                <a:gd name="connsiteX14" fmla="*/ 273136 w 379824"/>
                <a:gd name="connsiteY14" fmla="*/ 176632 h 335494"/>
                <a:gd name="connsiteX15" fmla="*/ 277199 w 379824"/>
                <a:gd name="connsiteY15" fmla="*/ 166076 h 335494"/>
                <a:gd name="connsiteX16" fmla="*/ 339366 w 379824"/>
                <a:gd name="connsiteY16" fmla="*/ 115387 h 335494"/>
                <a:gd name="connsiteX17" fmla="*/ 342363 w 379824"/>
                <a:gd name="connsiteY17" fmla="*/ 113214 h 335494"/>
                <a:gd name="connsiteX18" fmla="*/ 343872 w 379824"/>
                <a:gd name="connsiteY18" fmla="*/ 111715 h 335494"/>
                <a:gd name="connsiteX19" fmla="*/ 375410 w 379824"/>
                <a:gd name="connsiteY19" fmla="*/ 86006 h 335494"/>
                <a:gd name="connsiteX20" fmla="*/ 377125 w 379824"/>
                <a:gd name="connsiteY20" fmla="*/ 69144 h 335494"/>
                <a:gd name="connsiteX21" fmla="*/ 360267 w 379824"/>
                <a:gd name="connsiteY21" fmla="*/ 67429 h 335494"/>
                <a:gd name="connsiteX22" fmla="*/ 358789 w 379824"/>
                <a:gd name="connsiteY22" fmla="*/ 68635 h 335494"/>
                <a:gd name="connsiteX23" fmla="*/ 244043 w 379824"/>
                <a:gd name="connsiteY23" fmla="*/ 162193 h 335494"/>
                <a:gd name="connsiteX24" fmla="*/ 232857 w 379824"/>
                <a:gd name="connsiteY24" fmla="*/ 164100 h 335494"/>
                <a:gd name="connsiteX25" fmla="*/ 225686 w 379824"/>
                <a:gd name="connsiteY25" fmla="*/ 155304 h 335494"/>
                <a:gd name="connsiteX26" fmla="*/ 229805 w 379824"/>
                <a:gd name="connsiteY26" fmla="*/ 144733 h 335494"/>
                <a:gd name="connsiteX27" fmla="*/ 319002 w 379824"/>
                <a:gd name="connsiteY27" fmla="*/ 72010 h 335494"/>
                <a:gd name="connsiteX28" fmla="*/ 346034 w 379824"/>
                <a:gd name="connsiteY28" fmla="*/ 49972 h 335494"/>
                <a:gd name="connsiteX29" fmla="*/ 364044 w 379824"/>
                <a:gd name="connsiteY29" fmla="*/ 35282 h 335494"/>
                <a:gd name="connsiteX30" fmla="*/ 365764 w 379824"/>
                <a:gd name="connsiteY30" fmla="*/ 18419 h 335494"/>
                <a:gd name="connsiteX31" fmla="*/ 348901 w 379824"/>
                <a:gd name="connsiteY31" fmla="*/ 16704 h 335494"/>
                <a:gd name="connsiteX32" fmla="*/ 321869 w 379824"/>
                <a:gd name="connsiteY32" fmla="*/ 38727 h 335494"/>
                <a:gd name="connsiteX33" fmla="*/ 214647 w 379824"/>
                <a:gd name="connsiteY33" fmla="*/ 126149 h 335494"/>
                <a:gd name="connsiteX34" fmla="*/ 203497 w 379824"/>
                <a:gd name="connsiteY34" fmla="*/ 128004 h 335494"/>
                <a:gd name="connsiteX35" fmla="*/ 196351 w 379824"/>
                <a:gd name="connsiteY35" fmla="*/ 119239 h 335494"/>
                <a:gd name="connsiteX36" fmla="*/ 200409 w 379824"/>
                <a:gd name="connsiteY36" fmla="*/ 108689 h 335494"/>
                <a:gd name="connsiteX37" fmla="*/ 307621 w 379824"/>
                <a:gd name="connsiteY37" fmla="*/ 21276 h 335494"/>
                <a:gd name="connsiteX38" fmla="*/ 309341 w 379824"/>
                <a:gd name="connsiteY38" fmla="*/ 4407 h 335494"/>
                <a:gd name="connsiteX39" fmla="*/ 292474 w 379824"/>
                <a:gd name="connsiteY39" fmla="*/ 2698 h 335494"/>
                <a:gd name="connsiteX40" fmla="*/ 210036 w 379824"/>
                <a:gd name="connsiteY40" fmla="*/ 69918 h 335494"/>
                <a:gd name="connsiteX41" fmla="*/ 167196 w 379824"/>
                <a:gd name="connsiteY41" fmla="*/ 104835 h 335494"/>
                <a:gd name="connsiteX42" fmla="*/ 156012 w 379824"/>
                <a:gd name="connsiteY42" fmla="*/ 106737 h 335494"/>
                <a:gd name="connsiteX43" fmla="*/ 148840 w 379824"/>
                <a:gd name="connsiteY43" fmla="*/ 97951 h 335494"/>
                <a:gd name="connsiteX44" fmla="*/ 152958 w 379824"/>
                <a:gd name="connsiteY44" fmla="*/ 87380 h 335494"/>
                <a:gd name="connsiteX45" fmla="*/ 195797 w 379824"/>
                <a:gd name="connsiteY45" fmla="*/ 52462 h 335494"/>
                <a:gd name="connsiteX46" fmla="*/ 201943 w 379824"/>
                <a:gd name="connsiteY46" fmla="*/ 1516 h 335494"/>
                <a:gd name="connsiteX47" fmla="*/ 75554 w 379824"/>
                <a:gd name="connsiteY47" fmla="*/ 104569 h 335494"/>
                <a:gd name="connsiteX48" fmla="*/ 55714 w 379824"/>
                <a:gd name="connsiteY48" fmla="*/ 163924 h 335494"/>
                <a:gd name="connsiteX49" fmla="*/ 52445 w 379824"/>
                <a:gd name="connsiteY49" fmla="*/ 174867 h 33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79824" h="335494">
                  <a:moveTo>
                    <a:pt x="43615" y="183075"/>
                  </a:moveTo>
                  <a:cubicBezTo>
                    <a:pt x="43438" y="183230"/>
                    <a:pt x="43248" y="183397"/>
                    <a:pt x="43061" y="183558"/>
                  </a:cubicBezTo>
                  <a:lnTo>
                    <a:pt x="12971" y="208094"/>
                  </a:lnTo>
                  <a:cubicBezTo>
                    <a:pt x="-2111" y="220391"/>
                    <a:pt x="-4369" y="242585"/>
                    <a:pt x="7927" y="257662"/>
                  </a:cubicBezTo>
                  <a:lnTo>
                    <a:pt x="60819" y="322534"/>
                  </a:lnTo>
                  <a:cubicBezTo>
                    <a:pt x="73126" y="337601"/>
                    <a:pt x="95304" y="339859"/>
                    <a:pt x="110397" y="327583"/>
                  </a:cubicBezTo>
                  <a:lnTo>
                    <a:pt x="159949" y="287178"/>
                  </a:lnTo>
                  <a:cubicBezTo>
                    <a:pt x="162791" y="284865"/>
                    <a:pt x="166578" y="284070"/>
                    <a:pt x="170114" y="285067"/>
                  </a:cubicBezTo>
                  <a:cubicBezTo>
                    <a:pt x="188867" y="287808"/>
                    <a:pt x="207918" y="282552"/>
                    <a:pt x="222613" y="270583"/>
                  </a:cubicBezTo>
                  <a:lnTo>
                    <a:pt x="368746" y="151431"/>
                  </a:lnTo>
                  <a:cubicBezTo>
                    <a:pt x="373880" y="147247"/>
                    <a:pt x="374650" y="139697"/>
                    <a:pt x="370461" y="134568"/>
                  </a:cubicBezTo>
                  <a:cubicBezTo>
                    <a:pt x="366282" y="129439"/>
                    <a:pt x="358733" y="128669"/>
                    <a:pt x="353603" y="132848"/>
                  </a:cubicBezTo>
                  <a:lnTo>
                    <a:pt x="291437" y="183542"/>
                  </a:lnTo>
                  <a:cubicBezTo>
                    <a:pt x="288319" y="186117"/>
                    <a:pt x="284065" y="186821"/>
                    <a:pt x="280288" y="185393"/>
                  </a:cubicBezTo>
                  <a:cubicBezTo>
                    <a:pt x="276501" y="183970"/>
                    <a:pt x="273774" y="180626"/>
                    <a:pt x="273136" y="176632"/>
                  </a:cubicBezTo>
                  <a:cubicBezTo>
                    <a:pt x="272502" y="172638"/>
                    <a:pt x="274051" y="168615"/>
                    <a:pt x="277199" y="166076"/>
                  </a:cubicBezTo>
                  <a:lnTo>
                    <a:pt x="339366" y="115387"/>
                  </a:lnTo>
                  <a:cubicBezTo>
                    <a:pt x="340321" y="114617"/>
                    <a:pt x="341327" y="113889"/>
                    <a:pt x="342363" y="113214"/>
                  </a:cubicBezTo>
                  <a:cubicBezTo>
                    <a:pt x="342815" y="112666"/>
                    <a:pt x="343318" y="112169"/>
                    <a:pt x="343872" y="111715"/>
                  </a:cubicBezTo>
                  <a:lnTo>
                    <a:pt x="375410" y="86006"/>
                  </a:lnTo>
                  <a:cubicBezTo>
                    <a:pt x="380539" y="81822"/>
                    <a:pt x="381314" y="74273"/>
                    <a:pt x="377125" y="69144"/>
                  </a:cubicBezTo>
                  <a:cubicBezTo>
                    <a:pt x="372946" y="64013"/>
                    <a:pt x="365396" y="63245"/>
                    <a:pt x="360267" y="67429"/>
                  </a:cubicBezTo>
                  <a:lnTo>
                    <a:pt x="358789" y="68635"/>
                  </a:lnTo>
                  <a:lnTo>
                    <a:pt x="244043" y="162193"/>
                  </a:lnTo>
                  <a:cubicBezTo>
                    <a:pt x="240930" y="164794"/>
                    <a:pt x="236654" y="165523"/>
                    <a:pt x="232857" y="164100"/>
                  </a:cubicBezTo>
                  <a:cubicBezTo>
                    <a:pt x="229055" y="162671"/>
                    <a:pt x="226320" y="159317"/>
                    <a:pt x="225686" y="155304"/>
                  </a:cubicBezTo>
                  <a:cubicBezTo>
                    <a:pt x="225057" y="151300"/>
                    <a:pt x="226626" y="147257"/>
                    <a:pt x="229805" y="144733"/>
                  </a:cubicBezTo>
                  <a:lnTo>
                    <a:pt x="319002" y="72010"/>
                  </a:lnTo>
                  <a:lnTo>
                    <a:pt x="346034" y="49972"/>
                  </a:lnTo>
                  <a:lnTo>
                    <a:pt x="364044" y="35282"/>
                  </a:lnTo>
                  <a:cubicBezTo>
                    <a:pt x="369184" y="31098"/>
                    <a:pt x="369948" y="23549"/>
                    <a:pt x="365764" y="18419"/>
                  </a:cubicBezTo>
                  <a:cubicBezTo>
                    <a:pt x="361580" y="13295"/>
                    <a:pt x="354030" y="12520"/>
                    <a:pt x="348901" y="16704"/>
                  </a:cubicBezTo>
                  <a:lnTo>
                    <a:pt x="321869" y="38727"/>
                  </a:lnTo>
                  <a:lnTo>
                    <a:pt x="214647" y="126149"/>
                  </a:lnTo>
                  <a:cubicBezTo>
                    <a:pt x="211529" y="128719"/>
                    <a:pt x="207274" y="129434"/>
                    <a:pt x="203497" y="128004"/>
                  </a:cubicBezTo>
                  <a:cubicBezTo>
                    <a:pt x="199710" y="126577"/>
                    <a:pt x="196990" y="123232"/>
                    <a:pt x="196351" y="119239"/>
                  </a:cubicBezTo>
                  <a:cubicBezTo>
                    <a:pt x="195712" y="115251"/>
                    <a:pt x="197261" y="111222"/>
                    <a:pt x="200409" y="108689"/>
                  </a:cubicBezTo>
                  <a:lnTo>
                    <a:pt x="307621" y="21276"/>
                  </a:lnTo>
                  <a:cubicBezTo>
                    <a:pt x="312751" y="17086"/>
                    <a:pt x="313520" y="9538"/>
                    <a:pt x="309341" y="4407"/>
                  </a:cubicBezTo>
                  <a:cubicBezTo>
                    <a:pt x="305151" y="-717"/>
                    <a:pt x="297603" y="-1487"/>
                    <a:pt x="292474" y="2698"/>
                  </a:cubicBezTo>
                  <a:lnTo>
                    <a:pt x="210036" y="69918"/>
                  </a:lnTo>
                  <a:lnTo>
                    <a:pt x="167196" y="104835"/>
                  </a:lnTo>
                  <a:cubicBezTo>
                    <a:pt x="164083" y="107436"/>
                    <a:pt x="159809" y="108165"/>
                    <a:pt x="156012" y="106737"/>
                  </a:cubicBezTo>
                  <a:cubicBezTo>
                    <a:pt x="152209" y="105318"/>
                    <a:pt x="149473" y="101954"/>
                    <a:pt x="148840" y="97951"/>
                  </a:cubicBezTo>
                  <a:cubicBezTo>
                    <a:pt x="148211" y="93942"/>
                    <a:pt x="149781" y="89904"/>
                    <a:pt x="152958" y="87380"/>
                  </a:cubicBezTo>
                  <a:lnTo>
                    <a:pt x="195797" y="52462"/>
                  </a:lnTo>
                  <a:cubicBezTo>
                    <a:pt x="211207" y="39894"/>
                    <a:pt x="213922" y="17388"/>
                    <a:pt x="201943" y="1516"/>
                  </a:cubicBezTo>
                  <a:lnTo>
                    <a:pt x="75554" y="104569"/>
                  </a:lnTo>
                  <a:cubicBezTo>
                    <a:pt x="58083" y="118902"/>
                    <a:pt x="50369" y="141971"/>
                    <a:pt x="55714" y="163924"/>
                  </a:cubicBezTo>
                  <a:cubicBezTo>
                    <a:pt x="56690" y="167897"/>
                    <a:pt x="55437" y="172081"/>
                    <a:pt x="52445" y="174867"/>
                  </a:cubicBez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7" name="Freeform: Shape 26">
              <a:extLst>
                <a:ext uri="{FF2B5EF4-FFF2-40B4-BE49-F238E27FC236}">
                  <a16:creationId xmlns:a16="http://schemas.microsoft.com/office/drawing/2014/main" id="{66D4987F-99D9-4FE4-8829-DB21347E5FA5}"/>
                </a:ext>
              </a:extLst>
            </p:cNvPr>
            <p:cNvSpPr/>
            <p:nvPr/>
          </p:nvSpPr>
          <p:spPr>
            <a:xfrm>
              <a:off x="1227651" y="2117701"/>
              <a:ext cx="207891" cy="237751"/>
            </a:xfrm>
            <a:custGeom>
              <a:avLst/>
              <a:gdLst>
                <a:gd name="connsiteX0" fmla="*/ 208404 w 208405"/>
                <a:gd name="connsiteY0" fmla="*/ 190572 h 238153"/>
                <a:gd name="connsiteX1" fmla="*/ 208404 w 208405"/>
                <a:gd name="connsiteY1" fmla="*/ 4024 h 238153"/>
                <a:gd name="connsiteX2" fmla="*/ 200614 w 208405"/>
                <a:gd name="connsiteY2" fmla="*/ 1802 h 238153"/>
                <a:gd name="connsiteX3" fmla="*/ 165229 w 208405"/>
                <a:gd name="connsiteY3" fmla="*/ 5433 h 238153"/>
                <a:gd name="connsiteX4" fmla="*/ 132504 w 208405"/>
                <a:gd name="connsiteY4" fmla="*/ 13344 h 238153"/>
                <a:gd name="connsiteX5" fmla="*/ 112659 w 208405"/>
                <a:gd name="connsiteY5" fmla="*/ 10567 h 238153"/>
                <a:gd name="connsiteX6" fmla="*/ 111854 w 208405"/>
                <a:gd name="connsiteY6" fmla="*/ 10397 h 238153"/>
                <a:gd name="connsiteX7" fmla="*/ 111854 w 208405"/>
                <a:gd name="connsiteY7" fmla="*/ 189894 h 238153"/>
                <a:gd name="connsiteX8" fmla="*/ 108796 w 208405"/>
                <a:gd name="connsiteY8" fmla="*/ 197804 h 238153"/>
                <a:gd name="connsiteX9" fmla="*/ 100990 w 208405"/>
                <a:gd name="connsiteY9" fmla="*/ 201144 h 238153"/>
                <a:gd name="connsiteX10" fmla="*/ 17251 w 208405"/>
                <a:gd name="connsiteY10" fmla="*/ 201144 h 238153"/>
                <a:gd name="connsiteX11" fmla="*/ 0 w 208405"/>
                <a:gd name="connsiteY11" fmla="*/ 215190 h 238153"/>
                <a:gd name="connsiteX12" fmla="*/ 40732 w 208405"/>
                <a:gd name="connsiteY12" fmla="*/ 238153 h 238153"/>
                <a:gd name="connsiteX13" fmla="*/ 161245 w 208405"/>
                <a:gd name="connsiteY13" fmla="*/ 238153 h 238153"/>
                <a:gd name="connsiteX14" fmla="*/ 194720 w 208405"/>
                <a:gd name="connsiteY14" fmla="*/ 224167 h 238153"/>
                <a:gd name="connsiteX15" fmla="*/ 208404 w 208405"/>
                <a:gd name="connsiteY15" fmla="*/ 190572 h 23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405" h="238153">
                  <a:moveTo>
                    <a:pt x="208404" y="190572"/>
                  </a:moveTo>
                  <a:lnTo>
                    <a:pt x="208404" y="4024"/>
                  </a:lnTo>
                  <a:lnTo>
                    <a:pt x="200614" y="1802"/>
                  </a:lnTo>
                  <a:cubicBezTo>
                    <a:pt x="188786" y="-1517"/>
                    <a:pt x="176138" y="-219"/>
                    <a:pt x="165229" y="5433"/>
                  </a:cubicBezTo>
                  <a:cubicBezTo>
                    <a:pt x="155100" y="10622"/>
                    <a:pt x="143885" y="13339"/>
                    <a:pt x="132504" y="13344"/>
                  </a:cubicBezTo>
                  <a:cubicBezTo>
                    <a:pt x="125790" y="13344"/>
                    <a:pt x="119112" y="12408"/>
                    <a:pt x="112659" y="10567"/>
                  </a:cubicBezTo>
                  <a:lnTo>
                    <a:pt x="111854" y="10397"/>
                  </a:lnTo>
                  <a:lnTo>
                    <a:pt x="111854" y="189894"/>
                  </a:lnTo>
                  <a:cubicBezTo>
                    <a:pt x="111944" y="192836"/>
                    <a:pt x="110838" y="195687"/>
                    <a:pt x="108796" y="197804"/>
                  </a:cubicBezTo>
                  <a:cubicBezTo>
                    <a:pt x="106754" y="199931"/>
                    <a:pt x="103939" y="201128"/>
                    <a:pt x="100990" y="201144"/>
                  </a:cubicBezTo>
                  <a:lnTo>
                    <a:pt x="17251" y="201144"/>
                  </a:lnTo>
                  <a:lnTo>
                    <a:pt x="0" y="215190"/>
                  </a:lnTo>
                  <a:cubicBezTo>
                    <a:pt x="8651" y="229418"/>
                    <a:pt x="24080" y="238118"/>
                    <a:pt x="40732" y="238153"/>
                  </a:cubicBezTo>
                  <a:lnTo>
                    <a:pt x="161245" y="238153"/>
                  </a:lnTo>
                  <a:cubicBezTo>
                    <a:pt x="173819" y="238128"/>
                    <a:pt x="185868" y="233099"/>
                    <a:pt x="194720" y="224167"/>
                  </a:cubicBezTo>
                  <a:cubicBezTo>
                    <a:pt x="203571" y="215235"/>
                    <a:pt x="208494" y="203150"/>
                    <a:pt x="208404" y="190572"/>
                  </a:cubicBez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: Shape 27">
              <a:extLst>
                <a:ext uri="{FF2B5EF4-FFF2-40B4-BE49-F238E27FC236}">
                  <a16:creationId xmlns:a16="http://schemas.microsoft.com/office/drawing/2014/main" id="{8DAEDBBC-BCA7-4E75-8D0F-BF965B921284}"/>
                </a:ext>
              </a:extLst>
            </p:cNvPr>
            <p:cNvSpPr/>
            <p:nvPr/>
          </p:nvSpPr>
          <p:spPr>
            <a:xfrm>
              <a:off x="1291129" y="1788020"/>
              <a:ext cx="74587" cy="49136"/>
            </a:xfrm>
            <a:custGeom>
              <a:avLst/>
              <a:gdLst>
                <a:gd name="connsiteX0" fmla="*/ 0 w 75633"/>
                <a:gd name="connsiteY0" fmla="*/ 0 h 49884"/>
                <a:gd name="connsiteX1" fmla="*/ 75634 w 75633"/>
                <a:gd name="connsiteY1" fmla="*/ 0 h 49884"/>
                <a:gd name="connsiteX2" fmla="*/ 75634 w 75633"/>
                <a:gd name="connsiteY2" fmla="*/ 49884 h 49884"/>
                <a:gd name="connsiteX3" fmla="*/ 0 w 75633"/>
                <a:gd name="connsiteY3" fmla="*/ 49884 h 4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33" h="49884">
                  <a:moveTo>
                    <a:pt x="0" y="0"/>
                  </a:moveTo>
                  <a:lnTo>
                    <a:pt x="75634" y="0"/>
                  </a:lnTo>
                  <a:lnTo>
                    <a:pt x="75634" y="49884"/>
                  </a:lnTo>
                  <a:lnTo>
                    <a:pt x="0" y="49884"/>
                  </a:ln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Freeform: Shape 28">
              <a:extLst>
                <a:ext uri="{FF2B5EF4-FFF2-40B4-BE49-F238E27FC236}">
                  <a16:creationId xmlns:a16="http://schemas.microsoft.com/office/drawing/2014/main" id="{4F2F6009-64D1-43EB-9804-44D2D04342AA}"/>
                </a:ext>
              </a:extLst>
            </p:cNvPr>
            <p:cNvSpPr/>
            <p:nvPr/>
          </p:nvSpPr>
          <p:spPr>
            <a:xfrm>
              <a:off x="746804" y="2082831"/>
              <a:ext cx="311043" cy="223486"/>
            </a:xfrm>
            <a:custGeom>
              <a:avLst/>
              <a:gdLst>
                <a:gd name="connsiteX0" fmla="*/ 155991 w 311774"/>
                <a:gd name="connsiteY0" fmla="*/ 223518 h 223517"/>
                <a:gd name="connsiteX1" fmla="*/ 172859 w 311774"/>
                <a:gd name="connsiteY1" fmla="*/ 209757 h 223517"/>
                <a:gd name="connsiteX2" fmla="*/ 176817 w 311774"/>
                <a:gd name="connsiteY2" fmla="*/ 206051 h 223517"/>
                <a:gd name="connsiteX3" fmla="*/ 205640 w 311774"/>
                <a:gd name="connsiteY3" fmla="*/ 130483 h 223517"/>
                <a:gd name="connsiteX4" fmla="*/ 238178 w 311774"/>
                <a:gd name="connsiteY4" fmla="*/ 103883 h 223517"/>
                <a:gd name="connsiteX5" fmla="*/ 231856 w 311774"/>
                <a:gd name="connsiteY5" fmla="*/ 91119 h 223517"/>
                <a:gd name="connsiteX6" fmla="*/ 242855 w 311774"/>
                <a:gd name="connsiteY6" fmla="*/ 82072 h 223517"/>
                <a:gd name="connsiteX7" fmla="*/ 264556 w 311774"/>
                <a:gd name="connsiteY7" fmla="*/ 82072 h 223517"/>
                <a:gd name="connsiteX8" fmla="*/ 293947 w 311774"/>
                <a:gd name="connsiteY8" fmla="*/ 57932 h 223517"/>
                <a:gd name="connsiteX9" fmla="*/ 218071 w 311774"/>
                <a:gd name="connsiteY9" fmla="*/ 57932 h 223517"/>
                <a:gd name="connsiteX10" fmla="*/ 164968 w 311774"/>
                <a:gd name="connsiteY10" fmla="*/ 101203 h 223517"/>
                <a:gd name="connsiteX11" fmla="*/ 157027 w 311774"/>
                <a:gd name="connsiteY11" fmla="*/ 98074 h 223517"/>
                <a:gd name="connsiteX12" fmla="*/ 153703 w 311774"/>
                <a:gd name="connsiteY12" fmla="*/ 90225 h 223517"/>
                <a:gd name="connsiteX13" fmla="*/ 164968 w 311774"/>
                <a:gd name="connsiteY13" fmla="*/ 78863 h 223517"/>
                <a:gd name="connsiteX14" fmla="*/ 196712 w 311774"/>
                <a:gd name="connsiteY14" fmla="*/ 46973 h 223517"/>
                <a:gd name="connsiteX15" fmla="*/ 207978 w 311774"/>
                <a:gd name="connsiteY15" fmla="*/ 35402 h 223517"/>
                <a:gd name="connsiteX16" fmla="*/ 274815 w 311774"/>
                <a:gd name="connsiteY16" fmla="*/ 35402 h 223517"/>
                <a:gd name="connsiteX17" fmla="*/ 311775 w 311774"/>
                <a:gd name="connsiteY17" fmla="*/ 0 h 223517"/>
                <a:gd name="connsiteX18" fmla="*/ 148693 w 311774"/>
                <a:gd name="connsiteY18" fmla="*/ 0 h 223517"/>
                <a:gd name="connsiteX19" fmla="*/ 90204 w 311774"/>
                <a:gd name="connsiteY19" fmla="*/ 58696 h 223517"/>
                <a:gd name="connsiteX20" fmla="*/ 112388 w 311774"/>
                <a:gd name="connsiteY20" fmla="*/ 112473 h 223517"/>
                <a:gd name="connsiteX21" fmla="*/ 117131 w 311774"/>
                <a:gd name="connsiteY21" fmla="*/ 117215 h 223517"/>
                <a:gd name="connsiteX22" fmla="*/ 117161 w 311774"/>
                <a:gd name="connsiteY22" fmla="*/ 133179 h 223517"/>
                <a:gd name="connsiteX23" fmla="*/ 101198 w 311774"/>
                <a:gd name="connsiteY23" fmla="*/ 133213 h 223517"/>
                <a:gd name="connsiteX24" fmla="*/ 96456 w 311774"/>
                <a:gd name="connsiteY24" fmla="*/ 128557 h 223517"/>
                <a:gd name="connsiteX25" fmla="*/ 67674 w 311774"/>
                <a:gd name="connsiteY25" fmla="*/ 59270 h 223517"/>
                <a:gd name="connsiteX26" fmla="*/ 69680 w 311774"/>
                <a:gd name="connsiteY26" fmla="*/ 41839 h 223517"/>
                <a:gd name="connsiteX27" fmla="*/ 34768 w 311774"/>
                <a:gd name="connsiteY27" fmla="*/ 41839 h 223517"/>
                <a:gd name="connsiteX28" fmla="*/ 10125 w 311774"/>
                <a:gd name="connsiteY28" fmla="*/ 51776 h 223517"/>
                <a:gd name="connsiteX29" fmla="*/ 1 w 311774"/>
                <a:gd name="connsiteY29" fmla="*/ 76338 h 223517"/>
                <a:gd name="connsiteX30" fmla="*/ 1 w 311774"/>
                <a:gd name="connsiteY30" fmla="*/ 160039 h 223517"/>
                <a:gd name="connsiteX31" fmla="*/ 10110 w 311774"/>
                <a:gd name="connsiteY31" fmla="*/ 184667 h 223517"/>
                <a:gd name="connsiteX32" fmla="*/ 34768 w 311774"/>
                <a:gd name="connsiteY32" fmla="*/ 194716 h 223517"/>
                <a:gd name="connsiteX33" fmla="*/ 77551 w 311774"/>
                <a:gd name="connsiteY33" fmla="*/ 194716 h 223517"/>
                <a:gd name="connsiteX34" fmla="*/ 70037 w 311774"/>
                <a:gd name="connsiteY34" fmla="*/ 174720 h 223517"/>
                <a:gd name="connsiteX35" fmla="*/ 71461 w 311774"/>
                <a:gd name="connsiteY35" fmla="*/ 166331 h 223517"/>
                <a:gd name="connsiteX36" fmla="*/ 78441 w 311774"/>
                <a:gd name="connsiteY36" fmla="*/ 161487 h 223517"/>
                <a:gd name="connsiteX37" fmla="*/ 91975 w 311774"/>
                <a:gd name="connsiteY37" fmla="*/ 169887 h 223517"/>
                <a:gd name="connsiteX38" fmla="*/ 155991 w 311774"/>
                <a:gd name="connsiteY38" fmla="*/ 223518 h 22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1774" h="223517">
                  <a:moveTo>
                    <a:pt x="155991" y="223518"/>
                  </a:moveTo>
                  <a:lnTo>
                    <a:pt x="172859" y="209757"/>
                  </a:lnTo>
                  <a:lnTo>
                    <a:pt x="176817" y="206051"/>
                  </a:lnTo>
                  <a:cubicBezTo>
                    <a:pt x="172371" y="177541"/>
                    <a:pt x="183330" y="148794"/>
                    <a:pt x="205640" y="130483"/>
                  </a:cubicBezTo>
                  <a:lnTo>
                    <a:pt x="238178" y="103883"/>
                  </a:lnTo>
                  <a:cubicBezTo>
                    <a:pt x="233360" y="101620"/>
                    <a:pt x="230740" y="96325"/>
                    <a:pt x="231856" y="91119"/>
                  </a:cubicBezTo>
                  <a:cubicBezTo>
                    <a:pt x="232978" y="85909"/>
                    <a:pt x="237534" y="82163"/>
                    <a:pt x="242855" y="82072"/>
                  </a:cubicBezTo>
                  <a:lnTo>
                    <a:pt x="264556" y="82072"/>
                  </a:lnTo>
                  <a:lnTo>
                    <a:pt x="293947" y="57932"/>
                  </a:lnTo>
                  <a:lnTo>
                    <a:pt x="218071" y="57932"/>
                  </a:lnTo>
                  <a:cubicBezTo>
                    <a:pt x="213167" y="83304"/>
                    <a:pt x="190803" y="101525"/>
                    <a:pt x="164968" y="101203"/>
                  </a:cubicBezTo>
                  <a:cubicBezTo>
                    <a:pt x="162006" y="101269"/>
                    <a:pt x="159149" y="100142"/>
                    <a:pt x="157027" y="98074"/>
                  </a:cubicBezTo>
                  <a:cubicBezTo>
                    <a:pt x="154909" y="96013"/>
                    <a:pt x="153708" y="93177"/>
                    <a:pt x="153703" y="90225"/>
                  </a:cubicBezTo>
                  <a:cubicBezTo>
                    <a:pt x="153698" y="83983"/>
                    <a:pt x="158727" y="78909"/>
                    <a:pt x="164968" y="78863"/>
                  </a:cubicBezTo>
                  <a:cubicBezTo>
                    <a:pt x="182521" y="78778"/>
                    <a:pt x="196707" y="64525"/>
                    <a:pt x="196712" y="46973"/>
                  </a:cubicBezTo>
                  <a:cubicBezTo>
                    <a:pt x="196688" y="40697"/>
                    <a:pt x="201696" y="35547"/>
                    <a:pt x="207978" y="35402"/>
                  </a:cubicBezTo>
                  <a:lnTo>
                    <a:pt x="274815" y="35402"/>
                  </a:lnTo>
                  <a:cubicBezTo>
                    <a:pt x="294742" y="35402"/>
                    <a:pt x="311041" y="20921"/>
                    <a:pt x="311775" y="0"/>
                  </a:cubicBezTo>
                  <a:lnTo>
                    <a:pt x="148693" y="0"/>
                  </a:lnTo>
                  <a:cubicBezTo>
                    <a:pt x="116366" y="136"/>
                    <a:pt x="90230" y="26369"/>
                    <a:pt x="90204" y="58696"/>
                  </a:cubicBezTo>
                  <a:cubicBezTo>
                    <a:pt x="90144" y="78858"/>
                    <a:pt x="98130" y="98221"/>
                    <a:pt x="112388" y="112473"/>
                  </a:cubicBezTo>
                  <a:lnTo>
                    <a:pt x="117131" y="117215"/>
                  </a:lnTo>
                  <a:cubicBezTo>
                    <a:pt x="121551" y="121616"/>
                    <a:pt x="121561" y="128763"/>
                    <a:pt x="117161" y="133179"/>
                  </a:cubicBezTo>
                  <a:cubicBezTo>
                    <a:pt x="112765" y="137598"/>
                    <a:pt x="105614" y="137614"/>
                    <a:pt x="101198" y="133213"/>
                  </a:cubicBezTo>
                  <a:lnTo>
                    <a:pt x="96456" y="128557"/>
                  </a:lnTo>
                  <a:cubicBezTo>
                    <a:pt x="77968" y="110245"/>
                    <a:pt x="67603" y="85291"/>
                    <a:pt x="67674" y="59270"/>
                  </a:cubicBezTo>
                  <a:cubicBezTo>
                    <a:pt x="67628" y="53400"/>
                    <a:pt x="68302" y="47546"/>
                    <a:pt x="69680" y="41839"/>
                  </a:cubicBezTo>
                  <a:lnTo>
                    <a:pt x="34768" y="41839"/>
                  </a:lnTo>
                  <a:cubicBezTo>
                    <a:pt x="25554" y="41702"/>
                    <a:pt x="16668" y="45283"/>
                    <a:pt x="10125" y="51776"/>
                  </a:cubicBezTo>
                  <a:cubicBezTo>
                    <a:pt x="3582" y="58263"/>
                    <a:pt x="-64" y="67120"/>
                    <a:pt x="1" y="76338"/>
                  </a:cubicBezTo>
                  <a:lnTo>
                    <a:pt x="1" y="160039"/>
                  </a:lnTo>
                  <a:cubicBezTo>
                    <a:pt x="-69" y="169273"/>
                    <a:pt x="3572" y="178150"/>
                    <a:pt x="10110" y="184667"/>
                  </a:cubicBezTo>
                  <a:cubicBezTo>
                    <a:pt x="16653" y="191195"/>
                    <a:pt x="25534" y="194816"/>
                    <a:pt x="34768" y="194716"/>
                  </a:cubicBezTo>
                  <a:lnTo>
                    <a:pt x="77551" y="194716"/>
                  </a:lnTo>
                  <a:cubicBezTo>
                    <a:pt x="74222" y="188384"/>
                    <a:pt x="71702" y="181670"/>
                    <a:pt x="70037" y="174720"/>
                  </a:cubicBezTo>
                  <a:cubicBezTo>
                    <a:pt x="69358" y="171848"/>
                    <a:pt x="69876" y="168820"/>
                    <a:pt x="71461" y="166331"/>
                  </a:cubicBezTo>
                  <a:cubicBezTo>
                    <a:pt x="73035" y="163841"/>
                    <a:pt x="75554" y="162096"/>
                    <a:pt x="78441" y="161487"/>
                  </a:cubicBezTo>
                  <a:cubicBezTo>
                    <a:pt x="84501" y="160075"/>
                    <a:pt x="90556" y="163831"/>
                    <a:pt x="91975" y="169887"/>
                  </a:cubicBezTo>
                  <a:cubicBezTo>
                    <a:pt x="98865" y="199423"/>
                    <a:pt x="126032" y="221924"/>
                    <a:pt x="155991" y="223518"/>
                  </a:cubicBez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: Shape 29">
              <a:extLst>
                <a:ext uri="{FF2B5EF4-FFF2-40B4-BE49-F238E27FC236}">
                  <a16:creationId xmlns:a16="http://schemas.microsoft.com/office/drawing/2014/main" id="{482FE15F-CB79-4F6F-AA18-225609AD7225}"/>
                </a:ext>
              </a:extLst>
            </p:cNvPr>
            <p:cNvSpPr/>
            <p:nvPr/>
          </p:nvSpPr>
          <p:spPr>
            <a:xfrm>
              <a:off x="1275259" y="1908480"/>
              <a:ext cx="107913" cy="42796"/>
            </a:xfrm>
            <a:custGeom>
              <a:avLst/>
              <a:gdLst>
                <a:gd name="connsiteX0" fmla="*/ 2 w 107817"/>
                <a:gd name="connsiteY0" fmla="*/ 10587 h 41837"/>
                <a:gd name="connsiteX1" fmla="*/ 2 w 107817"/>
                <a:gd name="connsiteY1" fmla="*/ 41837 h 41837"/>
                <a:gd name="connsiteX2" fmla="*/ 107817 w 107817"/>
                <a:gd name="connsiteY2" fmla="*/ 41837 h 41837"/>
                <a:gd name="connsiteX3" fmla="*/ 107817 w 107817"/>
                <a:gd name="connsiteY3" fmla="*/ 10587 h 41837"/>
                <a:gd name="connsiteX4" fmla="*/ 96829 w 107817"/>
                <a:gd name="connsiteY4" fmla="*/ 0 h 41837"/>
                <a:gd name="connsiteX5" fmla="*/ 10186 w 107817"/>
                <a:gd name="connsiteY5" fmla="*/ 0 h 41837"/>
                <a:gd name="connsiteX6" fmla="*/ 2 w 107817"/>
                <a:gd name="connsiteY6" fmla="*/ 10587 h 4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817" h="41837">
                  <a:moveTo>
                    <a:pt x="2" y="10587"/>
                  </a:moveTo>
                  <a:lnTo>
                    <a:pt x="2" y="41837"/>
                  </a:lnTo>
                  <a:lnTo>
                    <a:pt x="107817" y="41837"/>
                  </a:lnTo>
                  <a:lnTo>
                    <a:pt x="107817" y="10587"/>
                  </a:lnTo>
                  <a:cubicBezTo>
                    <a:pt x="107551" y="4697"/>
                    <a:pt x="102728" y="50"/>
                    <a:pt x="96829" y="0"/>
                  </a:cubicBezTo>
                  <a:lnTo>
                    <a:pt x="10186" y="0"/>
                  </a:lnTo>
                  <a:cubicBezTo>
                    <a:pt x="4453" y="111"/>
                    <a:pt x="-104" y="4853"/>
                    <a:pt x="2" y="10587"/>
                  </a:cubicBez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1" name="Freeform: Shape 30">
              <a:extLst>
                <a:ext uri="{FF2B5EF4-FFF2-40B4-BE49-F238E27FC236}">
                  <a16:creationId xmlns:a16="http://schemas.microsoft.com/office/drawing/2014/main" id="{732C967F-C325-4CFB-94B7-55EFC3E6135F}"/>
                </a:ext>
              </a:extLst>
            </p:cNvPr>
            <p:cNvSpPr/>
            <p:nvPr/>
          </p:nvSpPr>
          <p:spPr>
            <a:xfrm>
              <a:off x="1311760" y="1860930"/>
              <a:ext cx="31739" cy="25360"/>
            </a:xfrm>
            <a:custGeom>
              <a:avLst/>
              <a:gdLst>
                <a:gd name="connsiteX0" fmla="*/ 0 w 32186"/>
                <a:gd name="connsiteY0" fmla="*/ 0 h 25744"/>
                <a:gd name="connsiteX1" fmla="*/ 32187 w 32186"/>
                <a:gd name="connsiteY1" fmla="*/ 0 h 25744"/>
                <a:gd name="connsiteX2" fmla="*/ 32187 w 32186"/>
                <a:gd name="connsiteY2" fmla="*/ 25744 h 25744"/>
                <a:gd name="connsiteX3" fmla="*/ 0 w 32186"/>
                <a:gd name="connsiteY3" fmla="*/ 25744 h 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86" h="25744">
                  <a:moveTo>
                    <a:pt x="0" y="0"/>
                  </a:moveTo>
                  <a:lnTo>
                    <a:pt x="32187" y="0"/>
                  </a:lnTo>
                  <a:lnTo>
                    <a:pt x="32187" y="25744"/>
                  </a:lnTo>
                  <a:lnTo>
                    <a:pt x="0" y="25744"/>
                  </a:ln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2" name="Freeform: Shape 31">
              <a:extLst>
                <a:ext uri="{FF2B5EF4-FFF2-40B4-BE49-F238E27FC236}">
                  <a16:creationId xmlns:a16="http://schemas.microsoft.com/office/drawing/2014/main" id="{BF6A4CDF-E058-426F-B5E4-6970C12A6933}"/>
                </a:ext>
              </a:extLst>
            </p:cNvPr>
            <p:cNvSpPr/>
            <p:nvPr/>
          </p:nvSpPr>
          <p:spPr>
            <a:xfrm>
              <a:off x="1091173" y="1873610"/>
              <a:ext cx="103153" cy="139480"/>
            </a:xfrm>
            <a:custGeom>
              <a:avLst/>
              <a:gdLst>
                <a:gd name="connsiteX0" fmla="*/ 42420 w 103891"/>
                <a:gd name="connsiteY0" fmla="*/ 5255 h 138973"/>
                <a:gd name="connsiteX1" fmla="*/ 5828 w 103891"/>
                <a:gd name="connsiteY1" fmla="*/ 63257 h 138973"/>
                <a:gd name="connsiteX2" fmla="*/ 5215 w 103891"/>
                <a:gd name="connsiteY2" fmla="*/ 64348 h 138973"/>
                <a:gd name="connsiteX3" fmla="*/ 19523 w 103891"/>
                <a:gd name="connsiteY3" fmla="*/ 127606 h 138973"/>
                <a:gd name="connsiteX4" fmla="*/ 84374 w 103891"/>
                <a:gd name="connsiteY4" fmla="*/ 127606 h 138973"/>
                <a:gd name="connsiteX5" fmla="*/ 98676 w 103891"/>
                <a:gd name="connsiteY5" fmla="*/ 64348 h 138973"/>
                <a:gd name="connsiteX6" fmla="*/ 98074 w 103891"/>
                <a:gd name="connsiteY6" fmla="*/ 63257 h 138973"/>
                <a:gd name="connsiteX7" fmla="*/ 61476 w 103891"/>
                <a:gd name="connsiteY7" fmla="*/ 5255 h 138973"/>
                <a:gd name="connsiteX8" fmla="*/ 51946 w 103891"/>
                <a:gd name="connsiteY8" fmla="*/ 0 h 138973"/>
                <a:gd name="connsiteX9" fmla="*/ 42420 w 103891"/>
                <a:gd name="connsiteY9" fmla="*/ 5255 h 138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891" h="138973">
                  <a:moveTo>
                    <a:pt x="42420" y="5255"/>
                  </a:moveTo>
                  <a:lnTo>
                    <a:pt x="5828" y="63257"/>
                  </a:lnTo>
                  <a:cubicBezTo>
                    <a:pt x="5601" y="63615"/>
                    <a:pt x="5401" y="63981"/>
                    <a:pt x="5215" y="64348"/>
                  </a:cubicBezTo>
                  <a:cubicBezTo>
                    <a:pt x="-5382" y="86190"/>
                    <a:pt x="557" y="112457"/>
                    <a:pt x="19523" y="127606"/>
                  </a:cubicBezTo>
                  <a:cubicBezTo>
                    <a:pt x="38482" y="142763"/>
                    <a:pt x="65410" y="142763"/>
                    <a:pt x="84374" y="127606"/>
                  </a:cubicBezTo>
                  <a:cubicBezTo>
                    <a:pt x="103335" y="112457"/>
                    <a:pt x="109274" y="86190"/>
                    <a:pt x="98676" y="64348"/>
                  </a:cubicBezTo>
                  <a:cubicBezTo>
                    <a:pt x="98491" y="63981"/>
                    <a:pt x="98290" y="63615"/>
                    <a:pt x="98074" y="63257"/>
                  </a:cubicBezTo>
                  <a:lnTo>
                    <a:pt x="61476" y="5255"/>
                  </a:lnTo>
                  <a:cubicBezTo>
                    <a:pt x="59414" y="1986"/>
                    <a:pt x="55813" y="0"/>
                    <a:pt x="51946" y="0"/>
                  </a:cubicBezTo>
                  <a:cubicBezTo>
                    <a:pt x="48079" y="0"/>
                    <a:pt x="44483" y="1986"/>
                    <a:pt x="42420" y="5255"/>
                  </a:cubicBez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: Shape 32">
              <a:extLst>
                <a:ext uri="{FF2B5EF4-FFF2-40B4-BE49-F238E27FC236}">
                  <a16:creationId xmlns:a16="http://schemas.microsoft.com/office/drawing/2014/main" id="{BCBA9CA8-5DCA-4DEC-870C-A361FB6B5D85}"/>
                </a:ext>
              </a:extLst>
            </p:cNvPr>
            <p:cNvSpPr/>
            <p:nvPr/>
          </p:nvSpPr>
          <p:spPr>
            <a:xfrm>
              <a:off x="956282" y="1941766"/>
              <a:ext cx="87282" cy="87175"/>
            </a:xfrm>
            <a:custGeom>
              <a:avLst/>
              <a:gdLst>
                <a:gd name="connsiteX0" fmla="*/ 0 w 87312"/>
                <a:gd name="connsiteY0" fmla="*/ 43658 h 87311"/>
                <a:gd name="connsiteX1" fmla="*/ 43658 w 87312"/>
                <a:gd name="connsiteY1" fmla="*/ 87311 h 87311"/>
                <a:gd name="connsiteX2" fmla="*/ 87312 w 87312"/>
                <a:gd name="connsiteY2" fmla="*/ 43658 h 87311"/>
                <a:gd name="connsiteX3" fmla="*/ 43658 w 87312"/>
                <a:gd name="connsiteY3" fmla="*/ 0 h 87311"/>
                <a:gd name="connsiteX4" fmla="*/ 0 w 87312"/>
                <a:gd name="connsiteY4" fmla="*/ 43658 h 8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12" h="87311">
                  <a:moveTo>
                    <a:pt x="0" y="43658"/>
                  </a:moveTo>
                  <a:cubicBezTo>
                    <a:pt x="0" y="67763"/>
                    <a:pt x="19544" y="87311"/>
                    <a:pt x="43658" y="87311"/>
                  </a:cubicBezTo>
                  <a:cubicBezTo>
                    <a:pt x="67763" y="87311"/>
                    <a:pt x="87312" y="67769"/>
                    <a:pt x="87312" y="43658"/>
                  </a:cubicBezTo>
                  <a:cubicBezTo>
                    <a:pt x="87312" y="19553"/>
                    <a:pt x="67763" y="0"/>
                    <a:pt x="43658" y="0"/>
                  </a:cubicBezTo>
                  <a:cubicBezTo>
                    <a:pt x="19559" y="35"/>
                    <a:pt x="31" y="19558"/>
                    <a:pt x="0" y="43658"/>
                  </a:cubicBez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: Shape 33">
              <a:extLst>
                <a:ext uri="{FF2B5EF4-FFF2-40B4-BE49-F238E27FC236}">
                  <a16:creationId xmlns:a16="http://schemas.microsoft.com/office/drawing/2014/main" id="{52E094DA-1B04-47DE-A5E5-F189CAEBC5A8}"/>
                </a:ext>
              </a:extLst>
            </p:cNvPr>
            <p:cNvSpPr/>
            <p:nvPr/>
          </p:nvSpPr>
          <p:spPr>
            <a:xfrm>
              <a:off x="837260" y="1878366"/>
              <a:ext cx="87283" cy="87175"/>
            </a:xfrm>
            <a:custGeom>
              <a:avLst/>
              <a:gdLst>
                <a:gd name="connsiteX0" fmla="*/ 0 w 87311"/>
                <a:gd name="connsiteY0" fmla="*/ 43658 h 87311"/>
                <a:gd name="connsiteX1" fmla="*/ 43658 w 87311"/>
                <a:gd name="connsiteY1" fmla="*/ 87311 h 87311"/>
                <a:gd name="connsiteX2" fmla="*/ 87311 w 87311"/>
                <a:gd name="connsiteY2" fmla="*/ 43658 h 87311"/>
                <a:gd name="connsiteX3" fmla="*/ 43658 w 87311"/>
                <a:gd name="connsiteY3" fmla="*/ 0 h 87311"/>
                <a:gd name="connsiteX4" fmla="*/ 0 w 87311"/>
                <a:gd name="connsiteY4" fmla="*/ 43658 h 8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11" h="87311">
                  <a:moveTo>
                    <a:pt x="0" y="43658"/>
                  </a:moveTo>
                  <a:cubicBezTo>
                    <a:pt x="0" y="67764"/>
                    <a:pt x="19543" y="87311"/>
                    <a:pt x="43658" y="87311"/>
                  </a:cubicBezTo>
                  <a:cubicBezTo>
                    <a:pt x="67763" y="87311"/>
                    <a:pt x="87311" y="67773"/>
                    <a:pt x="87311" y="43658"/>
                  </a:cubicBezTo>
                  <a:cubicBezTo>
                    <a:pt x="87311" y="19553"/>
                    <a:pt x="67763" y="0"/>
                    <a:pt x="43658" y="0"/>
                  </a:cubicBezTo>
                  <a:cubicBezTo>
                    <a:pt x="19558" y="35"/>
                    <a:pt x="30" y="19558"/>
                    <a:pt x="0" y="43658"/>
                  </a:cubicBez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Freeform: Shape 34">
              <a:extLst>
                <a:ext uri="{FF2B5EF4-FFF2-40B4-BE49-F238E27FC236}">
                  <a16:creationId xmlns:a16="http://schemas.microsoft.com/office/drawing/2014/main" id="{11C83DC6-2D34-46B6-A144-B8B7BF85F2C0}"/>
                </a:ext>
              </a:extLst>
            </p:cNvPr>
            <p:cNvSpPr/>
            <p:nvPr/>
          </p:nvSpPr>
          <p:spPr>
            <a:xfrm>
              <a:off x="1122912" y="2434702"/>
              <a:ext cx="87283" cy="87176"/>
            </a:xfrm>
            <a:custGeom>
              <a:avLst/>
              <a:gdLst>
                <a:gd name="connsiteX0" fmla="*/ 0 w 87311"/>
                <a:gd name="connsiteY0" fmla="*/ 43658 h 87311"/>
                <a:gd name="connsiteX1" fmla="*/ 43658 w 87311"/>
                <a:gd name="connsiteY1" fmla="*/ 87311 h 87311"/>
                <a:gd name="connsiteX2" fmla="*/ 87311 w 87311"/>
                <a:gd name="connsiteY2" fmla="*/ 43658 h 87311"/>
                <a:gd name="connsiteX3" fmla="*/ 43658 w 87311"/>
                <a:gd name="connsiteY3" fmla="*/ 0 h 87311"/>
                <a:gd name="connsiteX4" fmla="*/ 0 w 87311"/>
                <a:gd name="connsiteY4" fmla="*/ 43658 h 8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11" h="87311">
                  <a:moveTo>
                    <a:pt x="0" y="43658"/>
                  </a:moveTo>
                  <a:cubicBezTo>
                    <a:pt x="0" y="67762"/>
                    <a:pt x="19543" y="87311"/>
                    <a:pt x="43658" y="87311"/>
                  </a:cubicBezTo>
                  <a:cubicBezTo>
                    <a:pt x="67762" y="87311"/>
                    <a:pt x="87311" y="67767"/>
                    <a:pt x="87311" y="43658"/>
                  </a:cubicBezTo>
                  <a:cubicBezTo>
                    <a:pt x="87311" y="19548"/>
                    <a:pt x="67762" y="0"/>
                    <a:pt x="43658" y="0"/>
                  </a:cubicBezTo>
                  <a:cubicBezTo>
                    <a:pt x="19558" y="30"/>
                    <a:pt x="35" y="19553"/>
                    <a:pt x="0" y="43658"/>
                  </a:cubicBez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6" name="Freeform: Shape 35">
              <a:extLst>
                <a:ext uri="{FF2B5EF4-FFF2-40B4-BE49-F238E27FC236}">
                  <a16:creationId xmlns:a16="http://schemas.microsoft.com/office/drawing/2014/main" id="{5C8CA4F2-E818-42FD-BA54-C915263C1B9F}"/>
                </a:ext>
              </a:extLst>
            </p:cNvPr>
            <p:cNvSpPr/>
            <p:nvPr/>
          </p:nvSpPr>
          <p:spPr>
            <a:xfrm>
              <a:off x="1256216" y="2425192"/>
              <a:ext cx="87283" cy="87176"/>
            </a:xfrm>
            <a:custGeom>
              <a:avLst/>
              <a:gdLst>
                <a:gd name="connsiteX0" fmla="*/ 87311 w 87311"/>
                <a:gd name="connsiteY0" fmla="*/ 43658 h 87311"/>
                <a:gd name="connsiteX1" fmla="*/ 43658 w 87311"/>
                <a:gd name="connsiteY1" fmla="*/ 0 h 87311"/>
                <a:gd name="connsiteX2" fmla="*/ 0 w 87311"/>
                <a:gd name="connsiteY2" fmla="*/ 43658 h 87311"/>
                <a:gd name="connsiteX3" fmla="*/ 43658 w 87311"/>
                <a:gd name="connsiteY3" fmla="*/ 87311 h 87311"/>
                <a:gd name="connsiteX4" fmla="*/ 87311 w 87311"/>
                <a:gd name="connsiteY4" fmla="*/ 43658 h 8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11" h="87311">
                  <a:moveTo>
                    <a:pt x="87311" y="43658"/>
                  </a:moveTo>
                  <a:cubicBezTo>
                    <a:pt x="87311" y="19543"/>
                    <a:pt x="67763" y="0"/>
                    <a:pt x="43658" y="0"/>
                  </a:cubicBezTo>
                  <a:cubicBezTo>
                    <a:pt x="19543" y="0"/>
                    <a:pt x="0" y="19543"/>
                    <a:pt x="0" y="43658"/>
                  </a:cubicBezTo>
                  <a:cubicBezTo>
                    <a:pt x="0" y="67762"/>
                    <a:pt x="19543" y="87311"/>
                    <a:pt x="43658" y="87311"/>
                  </a:cubicBezTo>
                  <a:cubicBezTo>
                    <a:pt x="67758" y="87281"/>
                    <a:pt x="87281" y="67758"/>
                    <a:pt x="87311" y="43658"/>
                  </a:cubicBezTo>
                  <a:close/>
                </a:path>
              </a:pathLst>
            </a:custGeom>
            <a:solidFill>
              <a:sysClr val="window" lastClr="FFFFFF"/>
            </a:solidFill>
            <a:ln w="128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9" name="TextBox 49">
            <a:extLst>
              <a:ext uri="{FF2B5EF4-FFF2-40B4-BE49-F238E27FC236}">
                <a16:creationId xmlns:a16="http://schemas.microsoft.com/office/drawing/2014/main" id="{9E661CBC-101A-4B91-A5BC-749C5EB67069}"/>
              </a:ext>
            </a:extLst>
          </p:cNvPr>
          <p:cNvSpPr txBox="1"/>
          <p:nvPr/>
        </p:nvSpPr>
        <p:spPr>
          <a:xfrm>
            <a:off x="7470775" y="5097463"/>
            <a:ext cx="1276350" cy="306387"/>
          </a:xfrm>
          <a:prstGeom prst="rect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Stay at home</a:t>
            </a:r>
          </a:p>
        </p:txBody>
      </p:sp>
      <p:grpSp>
        <p:nvGrpSpPr>
          <p:cNvPr id="20499" name="Group 4">
            <a:extLst>
              <a:ext uri="{FF2B5EF4-FFF2-40B4-BE49-F238E27FC236}">
                <a16:creationId xmlns:a16="http://schemas.microsoft.com/office/drawing/2014/main" id="{1B150B54-DF29-40EC-9B24-CF0E4D0D1656}"/>
              </a:ext>
            </a:extLst>
          </p:cNvPr>
          <p:cNvGrpSpPr>
            <a:grpSpLocks/>
          </p:cNvGrpSpPr>
          <p:nvPr/>
        </p:nvGrpSpPr>
        <p:grpSpPr bwMode="auto">
          <a:xfrm>
            <a:off x="7607300" y="4070350"/>
            <a:ext cx="1001713" cy="1001713"/>
            <a:chOff x="7607091" y="4569636"/>
            <a:chExt cx="1002364" cy="1002364"/>
          </a:xfrm>
        </p:grpSpPr>
        <p:sp>
          <p:nvSpPr>
            <p:cNvPr id="168" name="Rectangle: Rounded Corners 48">
              <a:extLst>
                <a:ext uri="{FF2B5EF4-FFF2-40B4-BE49-F238E27FC236}">
                  <a16:creationId xmlns:a16="http://schemas.microsoft.com/office/drawing/2014/main" id="{01404846-2D9E-4C5E-84F9-187ECD5891E3}"/>
                </a:ext>
              </a:extLst>
            </p:cNvPr>
            <p:cNvSpPr/>
            <p:nvPr/>
          </p:nvSpPr>
          <p:spPr bwMode="auto">
            <a:xfrm>
              <a:off x="7607091" y="4569636"/>
              <a:ext cx="1002364" cy="1002364"/>
            </a:xfrm>
            <a:prstGeom prst="roundRect">
              <a:avLst/>
            </a:prstGeom>
            <a:solidFill>
              <a:srgbClr val="1EA185">
                <a:lumMod val="75000"/>
              </a:srgbClr>
            </a:solidFill>
            <a:ln w="19050">
              <a:solidFill>
                <a:srgbClr val="1EA185">
                  <a:lumMod val="50000"/>
                </a:srgbClr>
              </a:solidFill>
            </a:ln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0" name="Group 156">
              <a:extLst>
                <a:ext uri="{FF2B5EF4-FFF2-40B4-BE49-F238E27FC236}">
                  <a16:creationId xmlns:a16="http://schemas.microsoft.com/office/drawing/2014/main" id="{62EF838D-FB4A-477C-A335-53A9A82A6A82}"/>
                </a:ext>
              </a:extLst>
            </p:cNvPr>
            <p:cNvGrpSpPr/>
            <p:nvPr/>
          </p:nvGrpSpPr>
          <p:grpSpPr>
            <a:xfrm>
              <a:off x="7746092" y="4729822"/>
              <a:ext cx="724362" cy="681992"/>
              <a:chOff x="3060696" y="-3441780"/>
              <a:chExt cx="2298224" cy="2163794"/>
            </a:xfrm>
            <a:solidFill>
              <a:sysClr val="window" lastClr="FFFFFF"/>
            </a:solidFill>
          </p:grpSpPr>
          <p:grpSp>
            <p:nvGrpSpPr>
              <p:cNvPr id="171" name="Graphic 98">
                <a:extLst>
                  <a:ext uri="{FF2B5EF4-FFF2-40B4-BE49-F238E27FC236}">
                    <a16:creationId xmlns:a16="http://schemas.microsoft.com/office/drawing/2014/main" id="{BB8E225C-FB47-4088-9E3A-EAAC50510299}"/>
                  </a:ext>
                </a:extLst>
              </p:cNvPr>
              <p:cNvGrpSpPr/>
              <p:nvPr/>
            </p:nvGrpSpPr>
            <p:grpSpPr>
              <a:xfrm>
                <a:off x="3499518" y="-2452799"/>
                <a:ext cx="1420558" cy="1010602"/>
                <a:chOff x="3499518" y="-2452799"/>
                <a:chExt cx="1420558" cy="1010602"/>
              </a:xfrm>
              <a:grpFill/>
            </p:grpSpPr>
            <p:sp>
              <p:nvSpPr>
                <p:cNvPr id="173" name="Freeform: Shape 101">
                  <a:extLst>
                    <a:ext uri="{FF2B5EF4-FFF2-40B4-BE49-F238E27FC236}">
                      <a16:creationId xmlns:a16="http://schemas.microsoft.com/office/drawing/2014/main" id="{6A5BD705-0ACB-4655-A0F4-BBD7B723413F}"/>
                    </a:ext>
                  </a:extLst>
                </p:cNvPr>
                <p:cNvSpPr/>
                <p:nvPr/>
              </p:nvSpPr>
              <p:spPr>
                <a:xfrm>
                  <a:off x="3499518" y="-2452799"/>
                  <a:ext cx="1420558" cy="1010602"/>
                </a:xfrm>
                <a:custGeom>
                  <a:avLst/>
                  <a:gdLst>
                    <a:gd name="connsiteX0" fmla="*/ 1377696 w 1420558"/>
                    <a:gd name="connsiteY0" fmla="*/ 268034 h 1010602"/>
                    <a:gd name="connsiteX1" fmla="*/ 805529 w 1420558"/>
                    <a:gd name="connsiteY1" fmla="*/ 268034 h 1010602"/>
                    <a:gd name="connsiteX2" fmla="*/ 805529 w 1420558"/>
                    <a:gd name="connsiteY2" fmla="*/ 569690 h 1010602"/>
                    <a:gd name="connsiteX3" fmla="*/ 452819 w 1420558"/>
                    <a:gd name="connsiteY3" fmla="*/ 567595 h 1010602"/>
                    <a:gd name="connsiteX4" fmla="*/ 452819 w 1420558"/>
                    <a:gd name="connsiteY4" fmla="*/ 567595 h 1010602"/>
                    <a:gd name="connsiteX5" fmla="*/ 85725 w 1420558"/>
                    <a:gd name="connsiteY5" fmla="*/ 567595 h 1010602"/>
                    <a:gd name="connsiteX6" fmla="*/ 85725 w 1420558"/>
                    <a:gd name="connsiteY6" fmla="*/ 42863 h 1010602"/>
                    <a:gd name="connsiteX7" fmla="*/ 42863 w 1420558"/>
                    <a:gd name="connsiteY7" fmla="*/ 0 h 1010602"/>
                    <a:gd name="connsiteX8" fmla="*/ 0 w 1420558"/>
                    <a:gd name="connsiteY8" fmla="*/ 42863 h 1010602"/>
                    <a:gd name="connsiteX9" fmla="*/ 0 w 1420558"/>
                    <a:gd name="connsiteY9" fmla="*/ 967740 h 1010602"/>
                    <a:gd name="connsiteX10" fmla="*/ 42863 w 1420558"/>
                    <a:gd name="connsiteY10" fmla="*/ 1010602 h 1010602"/>
                    <a:gd name="connsiteX11" fmla="*/ 85725 w 1420558"/>
                    <a:gd name="connsiteY11" fmla="*/ 967740 h 1010602"/>
                    <a:gd name="connsiteX12" fmla="*/ 85725 w 1420558"/>
                    <a:gd name="connsiteY12" fmla="*/ 842486 h 1010602"/>
                    <a:gd name="connsiteX13" fmla="*/ 1334834 w 1420558"/>
                    <a:gd name="connsiteY13" fmla="*/ 842486 h 1010602"/>
                    <a:gd name="connsiteX14" fmla="*/ 1334834 w 1420558"/>
                    <a:gd name="connsiteY14" fmla="*/ 967740 h 1010602"/>
                    <a:gd name="connsiteX15" fmla="*/ 1377696 w 1420558"/>
                    <a:gd name="connsiteY15" fmla="*/ 1010602 h 1010602"/>
                    <a:gd name="connsiteX16" fmla="*/ 1420559 w 1420558"/>
                    <a:gd name="connsiteY16" fmla="*/ 967740 h 1010602"/>
                    <a:gd name="connsiteX17" fmla="*/ 1420559 w 1420558"/>
                    <a:gd name="connsiteY17" fmla="*/ 310896 h 1010602"/>
                    <a:gd name="connsiteX18" fmla="*/ 1377696 w 1420558"/>
                    <a:gd name="connsiteY18" fmla="*/ 268034 h 1010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0558" h="1010602">
                      <a:moveTo>
                        <a:pt x="1377696" y="268034"/>
                      </a:moveTo>
                      <a:lnTo>
                        <a:pt x="805529" y="268034"/>
                      </a:lnTo>
                      <a:lnTo>
                        <a:pt x="805529" y="569690"/>
                      </a:lnTo>
                      <a:lnTo>
                        <a:pt x="452819" y="567595"/>
                      </a:lnTo>
                      <a:lnTo>
                        <a:pt x="452819" y="567595"/>
                      </a:lnTo>
                      <a:lnTo>
                        <a:pt x="85725" y="567595"/>
                      </a:lnTo>
                      <a:lnTo>
                        <a:pt x="85725" y="42863"/>
                      </a:lnTo>
                      <a:cubicBezTo>
                        <a:pt x="85725" y="19145"/>
                        <a:pt x="66580" y="0"/>
                        <a:pt x="42863" y="0"/>
                      </a:cubicBezTo>
                      <a:cubicBezTo>
                        <a:pt x="19241" y="0"/>
                        <a:pt x="0" y="19145"/>
                        <a:pt x="0" y="42863"/>
                      </a:cubicBezTo>
                      <a:lnTo>
                        <a:pt x="0" y="967740"/>
                      </a:lnTo>
                      <a:cubicBezTo>
                        <a:pt x="0" y="991457"/>
                        <a:pt x="19241" y="1010602"/>
                        <a:pt x="42863" y="1010602"/>
                      </a:cubicBezTo>
                      <a:cubicBezTo>
                        <a:pt x="66580" y="1010602"/>
                        <a:pt x="85725" y="991457"/>
                        <a:pt x="85725" y="967740"/>
                      </a:cubicBezTo>
                      <a:lnTo>
                        <a:pt x="85725" y="842486"/>
                      </a:lnTo>
                      <a:lnTo>
                        <a:pt x="1334834" y="842486"/>
                      </a:lnTo>
                      <a:lnTo>
                        <a:pt x="1334834" y="967740"/>
                      </a:lnTo>
                      <a:cubicBezTo>
                        <a:pt x="1334834" y="991457"/>
                        <a:pt x="1353979" y="1010602"/>
                        <a:pt x="1377696" y="1010602"/>
                      </a:cubicBezTo>
                      <a:cubicBezTo>
                        <a:pt x="1401318" y="1010602"/>
                        <a:pt x="1420559" y="991457"/>
                        <a:pt x="1420559" y="967740"/>
                      </a:cubicBezTo>
                      <a:lnTo>
                        <a:pt x="1420559" y="310896"/>
                      </a:lnTo>
                      <a:cubicBezTo>
                        <a:pt x="1420559" y="287179"/>
                        <a:pt x="1401318" y="268034"/>
                        <a:pt x="1377696" y="26803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4" name="Freeform: Shape 102">
                  <a:extLst>
                    <a:ext uri="{FF2B5EF4-FFF2-40B4-BE49-F238E27FC236}">
                      <a16:creationId xmlns:a16="http://schemas.microsoft.com/office/drawing/2014/main" id="{97F4AE0E-C48C-4C16-A0B7-6140AA405552}"/>
                    </a:ext>
                  </a:extLst>
                </p:cNvPr>
                <p:cNvSpPr/>
                <p:nvPr/>
              </p:nvSpPr>
              <p:spPr>
                <a:xfrm>
                  <a:off x="3941636" y="-2157047"/>
                  <a:ext cx="275844" cy="258127"/>
                </a:xfrm>
                <a:custGeom>
                  <a:avLst/>
                  <a:gdLst>
                    <a:gd name="connsiteX0" fmla="*/ 129064 w 275844"/>
                    <a:gd name="connsiteY0" fmla="*/ 258127 h 258127"/>
                    <a:gd name="connsiteX1" fmla="*/ 275844 w 275844"/>
                    <a:gd name="connsiteY1" fmla="*/ 258127 h 258127"/>
                    <a:gd name="connsiteX2" fmla="*/ 275844 w 275844"/>
                    <a:gd name="connsiteY2" fmla="*/ 0 h 258127"/>
                    <a:gd name="connsiteX3" fmla="*/ 129064 w 275844"/>
                    <a:gd name="connsiteY3" fmla="*/ 0 h 258127"/>
                    <a:gd name="connsiteX4" fmla="*/ 0 w 275844"/>
                    <a:gd name="connsiteY4" fmla="*/ 129064 h 258127"/>
                    <a:gd name="connsiteX5" fmla="*/ 0 w 275844"/>
                    <a:gd name="connsiteY5" fmla="*/ 129064 h 258127"/>
                    <a:gd name="connsiteX6" fmla="*/ 129064 w 275844"/>
                    <a:gd name="connsiteY6" fmla="*/ 258127 h 25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5844" h="258127">
                      <a:moveTo>
                        <a:pt x="129064" y="258127"/>
                      </a:moveTo>
                      <a:lnTo>
                        <a:pt x="275844" y="258127"/>
                      </a:lnTo>
                      <a:lnTo>
                        <a:pt x="275844" y="0"/>
                      </a:lnTo>
                      <a:lnTo>
                        <a:pt x="129064" y="0"/>
                      </a:lnTo>
                      <a:cubicBezTo>
                        <a:pt x="57817" y="0"/>
                        <a:pt x="0" y="57817"/>
                        <a:pt x="0" y="129064"/>
                      </a:cubicBezTo>
                      <a:lnTo>
                        <a:pt x="0" y="129064"/>
                      </a:lnTo>
                      <a:cubicBezTo>
                        <a:pt x="-95" y="200311"/>
                        <a:pt x="57722" y="258127"/>
                        <a:pt x="129064" y="25812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5" name="Freeform: Shape 103">
                  <a:extLst>
                    <a:ext uri="{FF2B5EF4-FFF2-40B4-BE49-F238E27FC236}">
                      <a16:creationId xmlns:a16="http://schemas.microsoft.com/office/drawing/2014/main" id="{E76ED9D3-9E78-4B34-B820-9A4515E18E63}"/>
                    </a:ext>
                  </a:extLst>
                </p:cNvPr>
                <p:cNvSpPr/>
                <p:nvPr/>
              </p:nvSpPr>
              <p:spPr>
                <a:xfrm>
                  <a:off x="3695224" y="-2208293"/>
                  <a:ext cx="216789" cy="216788"/>
                </a:xfrm>
                <a:custGeom>
                  <a:avLst/>
                  <a:gdLst>
                    <a:gd name="connsiteX0" fmla="*/ 216789 w 216788"/>
                    <a:gd name="connsiteY0" fmla="*/ 108395 h 216788"/>
                    <a:gd name="connsiteX1" fmla="*/ 108395 w 216788"/>
                    <a:gd name="connsiteY1" fmla="*/ 216789 h 216788"/>
                    <a:gd name="connsiteX2" fmla="*/ 0 w 216788"/>
                    <a:gd name="connsiteY2" fmla="*/ 108395 h 216788"/>
                    <a:gd name="connsiteX3" fmla="*/ 108395 w 216788"/>
                    <a:gd name="connsiteY3" fmla="*/ 0 h 216788"/>
                    <a:gd name="connsiteX4" fmla="*/ 216789 w 216788"/>
                    <a:gd name="connsiteY4" fmla="*/ 108395 h 21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6788" h="216788">
                      <a:moveTo>
                        <a:pt x="216789" y="108395"/>
                      </a:moveTo>
                      <a:cubicBezTo>
                        <a:pt x="216789" y="168259"/>
                        <a:pt x="168259" y="216789"/>
                        <a:pt x="108395" y="216789"/>
                      </a:cubicBezTo>
                      <a:cubicBezTo>
                        <a:pt x="48530" y="216789"/>
                        <a:pt x="0" y="168259"/>
                        <a:pt x="0" y="108395"/>
                      </a:cubicBezTo>
                      <a:cubicBezTo>
                        <a:pt x="0" y="48530"/>
                        <a:pt x="48530" y="0"/>
                        <a:pt x="108395" y="0"/>
                      </a:cubicBezTo>
                      <a:cubicBezTo>
                        <a:pt x="168259" y="0"/>
                        <a:pt x="216789" y="48530"/>
                        <a:pt x="216789" y="10839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2" name="Freeform: Shape 104">
                <a:extLst>
                  <a:ext uri="{FF2B5EF4-FFF2-40B4-BE49-F238E27FC236}">
                    <a16:creationId xmlns:a16="http://schemas.microsoft.com/office/drawing/2014/main" id="{9649CD56-00ED-49C2-8F30-6EF616FBD52C}"/>
                  </a:ext>
                </a:extLst>
              </p:cNvPr>
              <p:cNvSpPr/>
              <p:nvPr/>
            </p:nvSpPr>
            <p:spPr>
              <a:xfrm>
                <a:off x="3060696" y="-3441780"/>
                <a:ext cx="2298224" cy="2163794"/>
              </a:xfrm>
              <a:custGeom>
                <a:avLst/>
                <a:gdLst>
                  <a:gd name="connsiteX0" fmla="*/ 2277338 w 2298224"/>
                  <a:gd name="connsiteY0" fmla="*/ 658749 h 2163794"/>
                  <a:gd name="connsiteX1" fmla="*/ 2153798 w 2298224"/>
                  <a:gd name="connsiteY1" fmla="*/ 584645 h 2163794"/>
                  <a:gd name="connsiteX2" fmla="*/ 2119223 w 2298224"/>
                  <a:gd name="connsiteY2" fmla="*/ 580549 h 2163794"/>
                  <a:gd name="connsiteX3" fmla="*/ 1151673 w 2298224"/>
                  <a:gd name="connsiteY3" fmla="*/ 0 h 2163794"/>
                  <a:gd name="connsiteX4" fmla="*/ 178980 w 2298224"/>
                  <a:gd name="connsiteY4" fmla="*/ 580835 h 2163794"/>
                  <a:gd name="connsiteX5" fmla="*/ 144404 w 2298224"/>
                  <a:gd name="connsiteY5" fmla="*/ 584835 h 2163794"/>
                  <a:gd name="connsiteX6" fmla="*/ 20865 w 2298224"/>
                  <a:gd name="connsiteY6" fmla="*/ 658654 h 2163794"/>
                  <a:gd name="connsiteX7" fmla="*/ 6101 w 2298224"/>
                  <a:gd name="connsiteY7" fmla="*/ 717423 h 2163794"/>
                  <a:gd name="connsiteX8" fmla="*/ 42963 w 2298224"/>
                  <a:gd name="connsiteY8" fmla="*/ 738283 h 2163794"/>
                  <a:gd name="connsiteX9" fmla="*/ 64871 w 2298224"/>
                  <a:gd name="connsiteY9" fmla="*/ 732187 h 2163794"/>
                  <a:gd name="connsiteX10" fmla="*/ 137832 w 2298224"/>
                  <a:gd name="connsiteY10" fmla="*/ 688562 h 2163794"/>
                  <a:gd name="connsiteX11" fmla="*/ 137832 w 2298224"/>
                  <a:gd name="connsiteY11" fmla="*/ 2163794 h 2163794"/>
                  <a:gd name="connsiteX12" fmla="*/ 2160371 w 2298224"/>
                  <a:gd name="connsiteY12" fmla="*/ 2163794 h 2163794"/>
                  <a:gd name="connsiteX13" fmla="*/ 2160371 w 2298224"/>
                  <a:gd name="connsiteY13" fmla="*/ 688467 h 2163794"/>
                  <a:gd name="connsiteX14" fmla="*/ 2233332 w 2298224"/>
                  <a:gd name="connsiteY14" fmla="*/ 732187 h 2163794"/>
                  <a:gd name="connsiteX15" fmla="*/ 2255335 w 2298224"/>
                  <a:gd name="connsiteY15" fmla="*/ 738283 h 2163794"/>
                  <a:gd name="connsiteX16" fmla="*/ 2292101 w 2298224"/>
                  <a:gd name="connsiteY16" fmla="*/ 717423 h 2163794"/>
                  <a:gd name="connsiteX17" fmla="*/ 2277338 w 2298224"/>
                  <a:gd name="connsiteY17" fmla="*/ 658749 h 2163794"/>
                  <a:gd name="connsiteX18" fmla="*/ 194982 w 2298224"/>
                  <a:gd name="connsiteY18" fmla="*/ 2106835 h 2163794"/>
                  <a:gd name="connsiteX19" fmla="*/ 194982 w 2298224"/>
                  <a:gd name="connsiteY19" fmla="*/ 653606 h 2163794"/>
                  <a:gd name="connsiteX20" fmla="*/ 208317 w 2298224"/>
                  <a:gd name="connsiteY20" fmla="*/ 629984 h 2163794"/>
                  <a:gd name="connsiteX21" fmla="*/ 1151673 w 2298224"/>
                  <a:gd name="connsiteY21" fmla="*/ 66675 h 2163794"/>
                  <a:gd name="connsiteX22" fmla="*/ 2089886 w 2298224"/>
                  <a:gd name="connsiteY22" fmla="*/ 629603 h 2163794"/>
                  <a:gd name="connsiteX23" fmla="*/ 2103221 w 2298224"/>
                  <a:gd name="connsiteY23" fmla="*/ 653320 h 2163794"/>
                  <a:gd name="connsiteX24" fmla="*/ 2103221 w 2298224"/>
                  <a:gd name="connsiteY24" fmla="*/ 2106835 h 2163794"/>
                  <a:gd name="connsiteX25" fmla="*/ 194982 w 2298224"/>
                  <a:gd name="connsiteY25" fmla="*/ 2106835 h 216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98224" h="2163794">
                    <a:moveTo>
                      <a:pt x="2277338" y="658749"/>
                    </a:moveTo>
                    <a:lnTo>
                      <a:pt x="2153798" y="584645"/>
                    </a:lnTo>
                    <a:cubicBezTo>
                      <a:pt x="2142940" y="578168"/>
                      <a:pt x="2130462" y="577120"/>
                      <a:pt x="2119223" y="580549"/>
                    </a:cubicBezTo>
                    <a:lnTo>
                      <a:pt x="1151673" y="0"/>
                    </a:lnTo>
                    <a:lnTo>
                      <a:pt x="178980" y="580835"/>
                    </a:lnTo>
                    <a:cubicBezTo>
                      <a:pt x="167741" y="577406"/>
                      <a:pt x="155263" y="578358"/>
                      <a:pt x="144404" y="584835"/>
                    </a:cubicBezTo>
                    <a:lnTo>
                      <a:pt x="20865" y="658654"/>
                    </a:lnTo>
                    <a:cubicBezTo>
                      <a:pt x="577" y="670846"/>
                      <a:pt x="-6091" y="697135"/>
                      <a:pt x="6101" y="717423"/>
                    </a:cubicBezTo>
                    <a:cubicBezTo>
                      <a:pt x="14102" y="730853"/>
                      <a:pt x="28390" y="738283"/>
                      <a:pt x="42963" y="738283"/>
                    </a:cubicBezTo>
                    <a:cubicBezTo>
                      <a:pt x="50488" y="738283"/>
                      <a:pt x="58013" y="736283"/>
                      <a:pt x="64871" y="732187"/>
                    </a:cubicBezTo>
                    <a:lnTo>
                      <a:pt x="137832" y="688562"/>
                    </a:lnTo>
                    <a:lnTo>
                      <a:pt x="137832" y="2163794"/>
                    </a:lnTo>
                    <a:lnTo>
                      <a:pt x="2160371" y="2163794"/>
                    </a:lnTo>
                    <a:lnTo>
                      <a:pt x="2160371" y="688467"/>
                    </a:lnTo>
                    <a:lnTo>
                      <a:pt x="2233332" y="732187"/>
                    </a:lnTo>
                    <a:cubicBezTo>
                      <a:pt x="2240190" y="736283"/>
                      <a:pt x="2247810" y="738283"/>
                      <a:pt x="2255335" y="738283"/>
                    </a:cubicBezTo>
                    <a:cubicBezTo>
                      <a:pt x="2269908" y="738283"/>
                      <a:pt x="2284100" y="730853"/>
                      <a:pt x="2292101" y="717423"/>
                    </a:cubicBezTo>
                    <a:cubicBezTo>
                      <a:pt x="2304293" y="697230"/>
                      <a:pt x="2297721" y="670941"/>
                      <a:pt x="2277338" y="658749"/>
                    </a:cubicBezTo>
                    <a:close/>
                    <a:moveTo>
                      <a:pt x="194982" y="2106835"/>
                    </a:moveTo>
                    <a:lnTo>
                      <a:pt x="194982" y="653606"/>
                    </a:lnTo>
                    <a:cubicBezTo>
                      <a:pt x="202031" y="647319"/>
                      <a:pt x="206507" y="638937"/>
                      <a:pt x="208317" y="629984"/>
                    </a:cubicBezTo>
                    <a:lnTo>
                      <a:pt x="1151673" y="66675"/>
                    </a:lnTo>
                    <a:lnTo>
                      <a:pt x="2089886" y="629603"/>
                    </a:lnTo>
                    <a:cubicBezTo>
                      <a:pt x="2091600" y="638556"/>
                      <a:pt x="2096172" y="646938"/>
                      <a:pt x="2103221" y="653320"/>
                    </a:cubicBezTo>
                    <a:lnTo>
                      <a:pt x="2103221" y="2106835"/>
                    </a:lnTo>
                    <a:lnTo>
                      <a:pt x="194982" y="210683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7" name="Text Placeholder 2">
            <a:extLst>
              <a:ext uri="{FF2B5EF4-FFF2-40B4-BE49-F238E27FC236}">
                <a16:creationId xmlns:a16="http://schemas.microsoft.com/office/drawing/2014/main" id="{B78A0181-92B0-4CD3-8D89-D29BB1DB58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de-DE" dirty="0">
                <a:latin typeface="+mj-lt"/>
              </a:rPr>
              <a:t>The COVID-19 pandemic and HAE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83F69-D040-494A-B09D-9D4EA69B58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1663" y="2278063"/>
            <a:ext cx="8351837" cy="903287"/>
          </a:xfrm>
        </p:spPr>
        <p:txBody>
          <a:bodyPr rtlCol="0"/>
          <a:lstStyle/>
          <a:p>
            <a:pPr>
              <a:defRPr/>
            </a:pPr>
            <a:r>
              <a:rPr lang="de-DE" dirty="0">
                <a:latin typeface="+mj-lt"/>
              </a:rPr>
              <a:t>Henriette FARKAS</a:t>
            </a:r>
          </a:p>
          <a:p>
            <a:pPr>
              <a:defRPr/>
            </a:pPr>
            <a:r>
              <a:rPr lang="hu-HU" altLang="de-DE" sz="2000" b="0" cap="none" dirty="0">
                <a:ea typeface="ＭＳ Ｐゴシック" panose="020B0600070205080204" pitchFamily="34" charset="-128"/>
              </a:rPr>
              <a:t>Hungarian </a:t>
            </a:r>
            <a:r>
              <a:rPr lang="en-GB" altLang="de-DE" sz="2000" b="0" cap="none" dirty="0">
                <a:ea typeface="ＭＳ Ｐゴシック" panose="020B0600070205080204" pitchFamily="34" charset="-128"/>
              </a:rPr>
              <a:t>A</a:t>
            </a:r>
            <a:r>
              <a:rPr lang="hu-HU" altLang="de-DE" sz="2000" b="0" cap="none" dirty="0">
                <a:ea typeface="ＭＳ Ｐゴシック" panose="020B0600070205080204" pitchFamily="34" charset="-128"/>
              </a:rPr>
              <a:t>ngioedema </a:t>
            </a:r>
            <a:r>
              <a:rPr lang="en-GB" altLang="de-DE" sz="2000" b="0" cap="none" dirty="0">
                <a:ea typeface="ＭＳ Ｐゴシック" panose="020B0600070205080204" pitchFamily="34" charset="-128"/>
              </a:rPr>
              <a:t>C</a:t>
            </a:r>
            <a:r>
              <a:rPr lang="hu-HU" altLang="de-DE" sz="2000" b="0" cap="none" dirty="0">
                <a:ea typeface="ＭＳ Ｐゴシック" panose="020B0600070205080204" pitchFamily="34" charset="-128"/>
              </a:rPr>
              <a:t>enter of </a:t>
            </a:r>
            <a:r>
              <a:rPr lang="en-GB" altLang="de-DE" sz="2000" b="0" cap="none" dirty="0">
                <a:ea typeface="ＭＳ Ｐゴシック" panose="020B0600070205080204" pitchFamily="34" charset="-128"/>
              </a:rPr>
              <a:t>R</a:t>
            </a:r>
            <a:r>
              <a:rPr lang="hu-HU" altLang="de-DE" sz="2000" b="0" cap="none" dirty="0">
                <a:ea typeface="ＭＳ Ｐゴシック" panose="020B0600070205080204" pitchFamily="34" charset="-128"/>
              </a:rPr>
              <a:t>eference</a:t>
            </a:r>
            <a:r>
              <a:rPr lang="en-US" altLang="de-DE" sz="2000" b="0" cap="none" dirty="0">
                <a:ea typeface="ＭＳ Ｐゴシック" panose="020B0600070205080204" pitchFamily="34" charset="-128"/>
              </a:rPr>
              <a:t> </a:t>
            </a:r>
            <a:r>
              <a:rPr lang="hu-HU" altLang="de-DE" sz="2000" b="0" cap="none" dirty="0">
                <a:ea typeface="ＭＳ Ｐゴシック" panose="020B0600070205080204" pitchFamily="34" charset="-128"/>
              </a:rPr>
              <a:t>and </a:t>
            </a:r>
            <a:r>
              <a:rPr lang="en-GB" altLang="de-DE" sz="2000" b="0" cap="none" dirty="0">
                <a:ea typeface="ＭＳ Ｐゴシック" panose="020B0600070205080204" pitchFamily="34" charset="-128"/>
              </a:rPr>
              <a:t>E</a:t>
            </a:r>
            <a:r>
              <a:rPr lang="hu-HU" altLang="de-DE" sz="2000" b="0" cap="none" dirty="0">
                <a:ea typeface="ＭＳ Ｐゴシック" panose="020B0600070205080204" pitchFamily="34" charset="-128"/>
              </a:rPr>
              <a:t>xcellence </a:t>
            </a:r>
            <a:r>
              <a:rPr lang="en-GB" altLang="de-DE" sz="2000" b="0" cap="none" dirty="0">
                <a:ea typeface="ＭＳ Ｐゴシック" panose="020B0600070205080204" pitchFamily="34" charset="-128"/>
              </a:rPr>
              <a:t>(ACARE)</a:t>
            </a:r>
            <a:endParaRPr lang="hu-HU" altLang="de-DE" sz="2000" b="0" cap="none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hu-HU" altLang="de-DE" sz="2000" b="0" cap="none" dirty="0">
                <a:ea typeface="ＭＳ Ｐゴシック" panose="020B0600070205080204" pitchFamily="34" charset="-128"/>
              </a:rPr>
              <a:t>Internal </a:t>
            </a:r>
            <a:r>
              <a:rPr lang="en-GB" altLang="de-DE" sz="2000" b="0" cap="none" dirty="0">
                <a:ea typeface="ＭＳ Ｐゴシック" panose="020B0600070205080204" pitchFamily="34" charset="-128"/>
              </a:rPr>
              <a:t>M</a:t>
            </a:r>
            <a:r>
              <a:rPr lang="hu-HU" altLang="de-DE" sz="2000" b="0" cap="none" dirty="0">
                <a:ea typeface="ＭＳ Ｐゴシック" panose="020B0600070205080204" pitchFamily="34" charset="-128"/>
              </a:rPr>
              <a:t>edicine and </a:t>
            </a:r>
            <a:r>
              <a:rPr lang="en-GB" altLang="de-DE" sz="2000" b="0" cap="none" dirty="0">
                <a:ea typeface="ＭＳ Ｐゴシック" panose="020B0600070205080204" pitchFamily="34" charset="-128"/>
              </a:rPr>
              <a:t>H</a:t>
            </a:r>
            <a:r>
              <a:rPr lang="hu-HU" altLang="de-DE" sz="2000" b="0" cap="none" dirty="0">
                <a:ea typeface="ＭＳ Ｐゴシック" panose="020B0600070205080204" pitchFamily="34" charset="-128"/>
              </a:rPr>
              <a:t>aematology </a:t>
            </a:r>
            <a:r>
              <a:rPr lang="en-GB" altLang="de-DE" sz="2000" b="0" cap="none" dirty="0">
                <a:ea typeface="ＭＳ Ｐゴシック" panose="020B0600070205080204" pitchFamily="34" charset="-128"/>
              </a:rPr>
              <a:t>C</a:t>
            </a:r>
            <a:r>
              <a:rPr lang="hu-HU" altLang="de-DE" sz="2000" b="0" cap="none" dirty="0">
                <a:ea typeface="ＭＳ Ｐゴシック" panose="020B0600070205080204" pitchFamily="34" charset="-128"/>
              </a:rPr>
              <a:t>linic</a:t>
            </a:r>
          </a:p>
          <a:p>
            <a:pPr>
              <a:defRPr/>
            </a:pPr>
            <a:r>
              <a:rPr lang="hu-HU" altLang="de-DE" sz="2000" b="0" cap="none" dirty="0">
                <a:ea typeface="ＭＳ Ｐゴシック" panose="020B0600070205080204" pitchFamily="34" charset="-128"/>
              </a:rPr>
              <a:t>Semmelweis </a:t>
            </a:r>
            <a:r>
              <a:rPr lang="en-GB" altLang="de-DE" sz="2000" b="0" cap="none" dirty="0">
                <a:ea typeface="ＭＳ Ｐゴシック" panose="020B0600070205080204" pitchFamily="34" charset="-128"/>
              </a:rPr>
              <a:t>U</a:t>
            </a:r>
            <a:r>
              <a:rPr lang="hu-HU" altLang="de-DE" sz="2000" b="0" cap="none" dirty="0">
                <a:ea typeface="ＭＳ Ｐゴシック" panose="020B0600070205080204" pitchFamily="34" charset="-128"/>
              </a:rPr>
              <a:t>niversity</a:t>
            </a:r>
          </a:p>
          <a:p>
            <a:pPr>
              <a:defRPr/>
            </a:pPr>
            <a:r>
              <a:rPr lang="hu-HU" altLang="de-DE" sz="2000" b="0" cap="none" dirty="0">
                <a:ea typeface="ＭＳ Ｐゴシック" panose="020B0600070205080204" pitchFamily="34" charset="-128"/>
              </a:rPr>
              <a:t>Budapest, </a:t>
            </a:r>
            <a:r>
              <a:rPr lang="en-GB" altLang="de-DE" sz="2000" b="0" cap="none" dirty="0">
                <a:ea typeface="ＭＳ Ｐゴシック" panose="020B0600070205080204" pitchFamily="34" charset="-128"/>
              </a:rPr>
              <a:t>H</a:t>
            </a:r>
            <a:r>
              <a:rPr lang="hu-HU" altLang="de-DE" sz="2000" b="0" cap="none" dirty="0">
                <a:ea typeface="ＭＳ Ｐゴシック" panose="020B0600070205080204" pitchFamily="34" charset="-128"/>
              </a:rPr>
              <a:t>ungary</a:t>
            </a:r>
            <a:endParaRPr lang="de-DE" altLang="de-DE" sz="2000" b="0" cap="none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de-DE" dirty="0"/>
              <a:t> 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64F4836B-D793-4775-B4B4-3B90DAFE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323975"/>
            <a:ext cx="16287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5">
            <a:extLst>
              <a:ext uri="{FF2B5EF4-FFF2-40B4-BE49-F238E27FC236}">
                <a16:creationId xmlns:a16="http://schemas.microsoft.com/office/drawing/2014/main" id="{E134F846-515C-4665-A882-65DEEB1A6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87463"/>
            <a:ext cx="8445500" cy="8539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defRPr/>
            </a:pPr>
            <a:r>
              <a:rPr lang="en-US" altLang="en-US" sz="2400" b="1" dirty="0">
                <a:solidFill>
                  <a:schemeClr val="accent1"/>
                </a:solidFill>
                <a:latin typeface="+mj-lt"/>
              </a:rPr>
              <a:t>PATIENT-PHYSICIAN INTERACTION IN HAE: </a:t>
            </a:r>
            <a:br>
              <a:rPr lang="en-US" altLang="en-US" sz="2400" b="1" dirty="0">
                <a:solidFill>
                  <a:schemeClr val="accent1"/>
                </a:solidFill>
                <a:latin typeface="+mj-lt"/>
              </a:rPr>
            </a:br>
            <a:r>
              <a:rPr lang="en-US" altLang="en-US" sz="2400" b="1" dirty="0">
                <a:solidFill>
                  <a:schemeClr val="accent1"/>
                </a:solidFill>
                <a:latin typeface="+mj-lt"/>
              </a:rPr>
              <a:t>A PARTNERSHIP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6D0FA3-9514-480F-B8AA-78BF548C5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961688" cy="90487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j-lt"/>
              </a:rPr>
              <a:t>PATIENT-PHYSICIAN INTERACTION IN HAE: A PARTNERSHIP</a:t>
            </a:r>
            <a:endParaRPr lang="en-GB" b="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D95355-BDBD-4BB9-981D-6F1CA1D93DB2}"/>
              </a:ext>
            </a:extLst>
          </p:cNvPr>
          <p:cNvSpPr/>
          <p:nvPr/>
        </p:nvSpPr>
        <p:spPr>
          <a:xfrm>
            <a:off x="192506" y="61980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latin typeface="+mn-lt"/>
              </a:rPr>
              <a:t>1. </a:t>
            </a:r>
            <a:r>
              <a:rPr lang="en-US" sz="800" dirty="0" err="1">
                <a:latin typeface="+mn-lt"/>
              </a:rPr>
              <a:t>Babac</a:t>
            </a:r>
            <a:r>
              <a:rPr lang="en-US" sz="800" dirty="0">
                <a:latin typeface="+mn-lt"/>
              </a:rPr>
              <a:t> A, et al. BMC Med Inform </a:t>
            </a:r>
            <a:r>
              <a:rPr lang="en-US" sz="800" dirty="0" err="1">
                <a:latin typeface="+mn-lt"/>
              </a:rPr>
              <a:t>Decis</a:t>
            </a:r>
            <a:r>
              <a:rPr lang="en-US" sz="800" dirty="0">
                <a:latin typeface="+mn-lt"/>
              </a:rPr>
              <a:t> </a:t>
            </a:r>
            <a:r>
              <a:rPr lang="en-US" sz="800" dirty="0" err="1">
                <a:latin typeface="+mn-lt"/>
              </a:rPr>
              <a:t>Mak</a:t>
            </a:r>
            <a:r>
              <a:rPr lang="en-US" sz="800" dirty="0">
                <a:latin typeface="+mn-lt"/>
              </a:rPr>
              <a:t>. 2019 Sep 18;19(1):188.</a:t>
            </a:r>
          </a:p>
          <a:p>
            <a:r>
              <a:rPr lang="en-US" sz="800" dirty="0">
                <a:latin typeface="+mn-lt"/>
              </a:rPr>
              <a:t>2. Maurer M, et al. </a:t>
            </a:r>
            <a:r>
              <a:rPr lang="en-US" sz="800" i="1" dirty="0">
                <a:latin typeface="+mn-lt"/>
              </a:rPr>
              <a:t>Allergy. </a:t>
            </a:r>
            <a:r>
              <a:rPr lang="en-US" sz="800" dirty="0">
                <a:latin typeface="+mn-lt"/>
              </a:rPr>
              <a:t>2018;73:1575–1596.</a:t>
            </a:r>
          </a:p>
          <a:p>
            <a:r>
              <a:rPr lang="en-US" sz="800" dirty="0">
                <a:latin typeface="+mn-lt"/>
              </a:rPr>
              <a:t>3. Farkas H, et al. </a:t>
            </a:r>
            <a:r>
              <a:rPr lang="en-US" sz="800" i="1" dirty="0">
                <a:latin typeface="+mn-lt"/>
              </a:rPr>
              <a:t>Allergy</a:t>
            </a:r>
            <a:r>
              <a:rPr lang="en-US" sz="800" dirty="0">
                <a:latin typeface="+mn-lt"/>
              </a:rPr>
              <a:t>. 2017;72:300-313. 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C9E2DBC-2E02-41E7-B362-5D15665EDFD3}"/>
              </a:ext>
            </a:extLst>
          </p:cNvPr>
          <p:cNvSpPr txBox="1">
            <a:spLocks/>
          </p:cNvSpPr>
          <p:nvPr/>
        </p:nvSpPr>
        <p:spPr>
          <a:xfrm>
            <a:off x="957532" y="2998334"/>
            <a:ext cx="10515600" cy="28575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Shift toward </a:t>
            </a:r>
            <a:r>
              <a:rPr lang="en-US" sz="1400" b="1" dirty="0">
                <a:solidFill>
                  <a:schemeClr val="accent1"/>
                </a:solidFill>
              </a:rPr>
              <a:t>patient-centered care </a:t>
            </a:r>
            <a:r>
              <a:rPr lang="en-US" sz="1400" dirty="0"/>
              <a:t>and increasingly prominent role of patient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Shared decision making:</a:t>
            </a:r>
          </a:p>
          <a:p>
            <a:pPr lvl="1"/>
            <a:r>
              <a:rPr lang="en-US" sz="1000" dirty="0"/>
              <a:t>Augments patients’ satisfaction with care</a:t>
            </a:r>
          </a:p>
          <a:p>
            <a:pPr lvl="1"/>
            <a:r>
              <a:rPr lang="en-US" sz="1000" dirty="0"/>
              <a:t>Patients have better understanding of treatments </a:t>
            </a:r>
            <a:r>
              <a:rPr lang="en-US" sz="1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sz="1000" dirty="0">
                <a:sym typeface="Wingdings" panose="05000000000000000000" pitchFamily="2" charset="2"/>
              </a:rPr>
              <a:t> better compliance </a:t>
            </a:r>
            <a:r>
              <a:rPr lang="en-US" sz="1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sz="1000" dirty="0">
                <a:sym typeface="Wingdings" panose="05000000000000000000" pitchFamily="2" charset="2"/>
              </a:rPr>
              <a:t> positive impact on outcomes</a:t>
            </a:r>
            <a:endParaRPr lang="en-US" sz="1000" dirty="0"/>
          </a:p>
          <a:p>
            <a:r>
              <a:rPr lang="en-US" sz="1400" dirty="0"/>
              <a:t>Shared decision making has particular relevance in </a:t>
            </a:r>
            <a:r>
              <a:rPr lang="en-US" sz="1400" b="1" dirty="0">
                <a:solidFill>
                  <a:schemeClr val="accent1"/>
                </a:solidFill>
              </a:rPr>
              <a:t>rare diseases</a:t>
            </a:r>
            <a:r>
              <a:rPr lang="en-US" sz="1400" dirty="0">
                <a:solidFill>
                  <a:schemeClr val="accent1"/>
                </a:solidFill>
              </a:rPr>
              <a:t>:</a:t>
            </a:r>
            <a:r>
              <a:rPr lang="en-US" sz="1400" dirty="0"/>
              <a:t>  </a:t>
            </a:r>
          </a:p>
          <a:p>
            <a:pPr lvl="1"/>
            <a:r>
              <a:rPr lang="en-US" sz="1000" dirty="0"/>
              <a:t>Given scarce information, patients often become “experts” of their own disease</a:t>
            </a:r>
            <a:r>
              <a:rPr lang="en-US" sz="1000" baseline="30000" dirty="0"/>
              <a:t>1</a:t>
            </a:r>
          </a:p>
          <a:p>
            <a:r>
              <a:rPr lang="en-US" sz="1400" dirty="0"/>
              <a:t>Even greater relevance of shared decision making in </a:t>
            </a:r>
            <a:r>
              <a:rPr lang="en-US" sz="1400" b="1" dirty="0">
                <a:solidFill>
                  <a:schemeClr val="accent1"/>
                </a:solidFill>
              </a:rPr>
              <a:t>HAE</a:t>
            </a:r>
            <a:r>
              <a:rPr lang="en-US" sz="1400" dirty="0">
                <a:solidFill>
                  <a:schemeClr val="accent1"/>
                </a:solidFill>
              </a:rPr>
              <a:t>:</a:t>
            </a:r>
            <a:r>
              <a:rPr lang="en-US" sz="1400" dirty="0"/>
              <a:t> </a:t>
            </a:r>
          </a:p>
          <a:p>
            <a:pPr lvl="1"/>
            <a:r>
              <a:rPr lang="en-US" sz="1000" dirty="0"/>
              <a:t>Intra- and inter-individual variation/fluctuation necessitates ongoing collaboration</a:t>
            </a:r>
          </a:p>
          <a:p>
            <a:pPr lvl="1"/>
            <a:r>
              <a:rPr lang="en-US" sz="1000" dirty="0"/>
              <a:t>Potential of life-threatening attacks</a:t>
            </a:r>
          </a:p>
          <a:p>
            <a:r>
              <a:rPr lang="en-US" sz="1400" dirty="0">
                <a:ea typeface="+mj-ea"/>
                <a:cs typeface="+mj-cs"/>
              </a:rPr>
              <a:t>Examples in HAE – </a:t>
            </a:r>
            <a:r>
              <a:rPr lang="en-US" sz="1400" b="1" dirty="0">
                <a:solidFill>
                  <a:schemeClr val="accent1"/>
                </a:solidFill>
                <a:ea typeface="+mj-ea"/>
                <a:cs typeface="+mj-cs"/>
              </a:rPr>
              <a:t>guidelines/consensus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417BB5-82CA-48AA-B21A-0F16059619DD}"/>
              </a:ext>
            </a:extLst>
          </p:cNvPr>
          <p:cNvGrpSpPr/>
          <p:nvPr/>
        </p:nvGrpSpPr>
        <p:grpSpPr>
          <a:xfrm>
            <a:off x="1292518" y="1738800"/>
            <a:ext cx="9440414" cy="947147"/>
            <a:chOff x="1094114" y="1799182"/>
            <a:chExt cx="9440414" cy="9471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88786E-C01B-46B4-8A63-466EE893A865}"/>
                </a:ext>
              </a:extLst>
            </p:cNvPr>
            <p:cNvSpPr txBox="1"/>
            <p:nvPr/>
          </p:nvSpPr>
          <p:spPr>
            <a:xfrm>
              <a:off x="1094114" y="1799916"/>
              <a:ext cx="1980000" cy="94641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solidFill>
                  <a:schemeClr val="bg1"/>
                </a:solidFill>
                <a:latin typeface="+mn-lt"/>
              </a:endParaRP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+mn-lt"/>
                </a:rPr>
                <a:t>Paternalistic model</a:t>
              </a:r>
              <a:endParaRPr lang="en-US" sz="1200" b="1" baseline="30000" dirty="0">
                <a:solidFill>
                  <a:schemeClr val="bg1"/>
                </a:solidFill>
                <a:latin typeface="+mn-lt"/>
              </a:endParaRPr>
            </a:p>
            <a:p>
              <a:pPr algn="ctr"/>
              <a:r>
                <a:rPr lang="en-US" sz="1050" i="1" u="sng" dirty="0">
                  <a:solidFill>
                    <a:schemeClr val="bg1"/>
                  </a:solidFill>
                  <a:latin typeface="+mn-lt"/>
                </a:rPr>
                <a:t>Physician</a:t>
              </a:r>
              <a:r>
                <a:rPr lang="en-US" sz="1050" i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US" sz="1050" dirty="0">
                  <a:solidFill>
                    <a:schemeClr val="bg1"/>
                  </a:solidFill>
                  <a:latin typeface="+mn-lt"/>
                </a:rPr>
                <a:t>dominates decision making process</a:t>
              </a:r>
            </a:p>
            <a:p>
              <a:pPr algn="ctr"/>
              <a:endParaRPr lang="en-US" sz="105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94370A-9E0C-4061-85B7-07436078F108}"/>
                </a:ext>
              </a:extLst>
            </p:cNvPr>
            <p:cNvSpPr txBox="1"/>
            <p:nvPr/>
          </p:nvSpPr>
          <p:spPr>
            <a:xfrm>
              <a:off x="8554528" y="1799916"/>
              <a:ext cx="1980000" cy="93600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+mn-lt"/>
                </a:rPr>
                <a:t>Informed patient </a:t>
              </a:r>
              <a:br>
                <a:rPr lang="en-US" sz="1200" b="1" dirty="0">
                  <a:solidFill>
                    <a:schemeClr val="bg1"/>
                  </a:solidFill>
                  <a:latin typeface="+mn-lt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+mn-lt"/>
                </a:rPr>
                <a:t>choice model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  <a:latin typeface="+mn-lt"/>
                </a:rPr>
                <a:t>Physician provides information, </a:t>
              </a:r>
              <a:r>
                <a:rPr lang="en-US" sz="1050" i="1" u="sng" dirty="0">
                  <a:solidFill>
                    <a:schemeClr val="bg1"/>
                  </a:solidFill>
                  <a:latin typeface="+mn-lt"/>
                </a:rPr>
                <a:t>patient</a:t>
              </a:r>
              <a:r>
                <a:rPr lang="en-US" sz="1050" dirty="0">
                  <a:solidFill>
                    <a:schemeClr val="bg1"/>
                  </a:solidFill>
                  <a:latin typeface="+mn-lt"/>
                </a:rPr>
                <a:t> assumes leading role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477E8F-F16D-4452-9B2E-AD07C423C4A3}"/>
                </a:ext>
              </a:extLst>
            </p:cNvPr>
            <p:cNvSpPr txBox="1"/>
            <p:nvPr/>
          </p:nvSpPr>
          <p:spPr>
            <a:xfrm>
              <a:off x="4824321" y="1799182"/>
              <a:ext cx="1980000" cy="94641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solidFill>
                  <a:schemeClr val="bg1"/>
                </a:solidFill>
                <a:latin typeface="+mn-lt"/>
              </a:endParaRP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+mn-lt"/>
                </a:rPr>
                <a:t>Shared decision making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  <a:latin typeface="+mn-lt"/>
                </a:rPr>
                <a:t>Collaborative process between </a:t>
              </a:r>
              <a:r>
                <a:rPr lang="en-US" sz="1050" i="1" dirty="0">
                  <a:solidFill>
                    <a:schemeClr val="bg1"/>
                  </a:solidFill>
                  <a:latin typeface="+mn-lt"/>
                </a:rPr>
                <a:t>patient</a:t>
              </a:r>
              <a:r>
                <a:rPr lang="en-US" sz="1050" dirty="0">
                  <a:solidFill>
                    <a:schemeClr val="bg1"/>
                  </a:solidFill>
                  <a:latin typeface="+mn-lt"/>
                </a:rPr>
                <a:t> and </a:t>
              </a:r>
              <a:r>
                <a:rPr lang="en-US" sz="1050" i="1" dirty="0">
                  <a:solidFill>
                    <a:schemeClr val="bg1"/>
                  </a:solidFill>
                  <a:latin typeface="+mn-lt"/>
                </a:rPr>
                <a:t>HCP</a:t>
              </a:r>
            </a:p>
            <a:p>
              <a:pPr algn="ctr"/>
              <a:endParaRPr lang="en-US" sz="105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" name="Striped Right Arrow 8">
              <a:extLst>
                <a:ext uri="{FF2B5EF4-FFF2-40B4-BE49-F238E27FC236}">
                  <a16:creationId xmlns:a16="http://schemas.microsoft.com/office/drawing/2014/main" id="{CDE3A53C-F341-4839-9B2B-97712AE0F0FA}"/>
                </a:ext>
              </a:extLst>
            </p:cNvPr>
            <p:cNvSpPr/>
            <p:nvPr/>
          </p:nvSpPr>
          <p:spPr>
            <a:xfrm>
              <a:off x="3520654" y="1948739"/>
              <a:ext cx="828136" cy="638355"/>
            </a:xfrm>
            <a:prstGeom prst="stripedRightArrow">
              <a:avLst/>
            </a:prstGeom>
            <a:solidFill>
              <a:srgbClr val="B4E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triped Right Arrow 9">
              <a:extLst>
                <a:ext uri="{FF2B5EF4-FFF2-40B4-BE49-F238E27FC236}">
                  <a16:creationId xmlns:a16="http://schemas.microsoft.com/office/drawing/2014/main" id="{0374EBE9-98B3-4A48-9706-2E2B1FFA8A1E}"/>
                </a:ext>
              </a:extLst>
            </p:cNvPr>
            <p:cNvSpPr/>
            <p:nvPr/>
          </p:nvSpPr>
          <p:spPr>
            <a:xfrm rot="10800000">
              <a:off x="7250861" y="1948739"/>
              <a:ext cx="828136" cy="638355"/>
            </a:xfrm>
            <a:prstGeom prst="stripedRightArrow">
              <a:avLst/>
            </a:prstGeom>
            <a:solidFill>
              <a:srgbClr val="B4E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phic 5" descr="Doctor">
            <a:extLst>
              <a:ext uri="{FF2B5EF4-FFF2-40B4-BE49-F238E27FC236}">
                <a16:creationId xmlns:a16="http://schemas.microsoft.com/office/drawing/2014/main" id="{55258D85-40E0-4761-A1EA-997456784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50" y="1758938"/>
            <a:ext cx="914400" cy="914400"/>
          </a:xfrm>
          <a:prstGeom prst="rect">
            <a:avLst/>
          </a:prstGeom>
        </p:spPr>
      </p:pic>
      <p:pic>
        <p:nvPicPr>
          <p:cNvPr id="8" name="Graphic 7" descr="Female Profile">
            <a:extLst>
              <a:ext uri="{FF2B5EF4-FFF2-40B4-BE49-F238E27FC236}">
                <a16:creationId xmlns:a16="http://schemas.microsoft.com/office/drawing/2014/main" id="{A4069BD6-C1F0-4612-A194-4D1A4CCD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2979" y="1765641"/>
            <a:ext cx="914400" cy="914400"/>
          </a:xfrm>
          <a:prstGeom prst="rect">
            <a:avLst/>
          </a:prstGeom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1AAF2FC-B482-4AA5-93F1-57655AA9A27B}"/>
              </a:ext>
            </a:extLst>
          </p:cNvPr>
          <p:cNvSpPr/>
          <p:nvPr/>
        </p:nvSpPr>
        <p:spPr>
          <a:xfrm>
            <a:off x="7631227" y="4890876"/>
            <a:ext cx="3841905" cy="757382"/>
          </a:xfrm>
          <a:prstGeom prst="flowChartAlternateProces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“We recommend that patients are evaluated for long-term prophylaxis at every visit. Disease burden and patient preference should be taken into consideration.” </a:t>
            </a:r>
            <a:r>
              <a:rPr lang="en-US" sz="1100" baseline="30000" dirty="0"/>
              <a:t>2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2E6F424C-021C-449D-8087-5A0E2ABEB68E}"/>
              </a:ext>
            </a:extLst>
          </p:cNvPr>
          <p:cNvSpPr/>
          <p:nvPr/>
        </p:nvSpPr>
        <p:spPr>
          <a:xfrm>
            <a:off x="6045062" y="5954874"/>
            <a:ext cx="3923691" cy="604982"/>
          </a:xfrm>
          <a:prstGeom prst="flowChartAlternateProces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““The aim of HAE-1/2 management at all ages should be to normalize life activities and lifestyle whenever possible.” </a:t>
            </a:r>
            <a:r>
              <a:rPr lang="en-US" sz="1100" baseline="30000" dirty="0"/>
              <a:t>3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66A08B-712A-49BB-AE22-45B676CA15FC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806774" y="5269567"/>
            <a:ext cx="2824453" cy="9915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ED461D-DA64-481D-B84D-F9551979540C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840941" y="5533219"/>
            <a:ext cx="1204121" cy="72414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850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2">
            <a:extLst>
              <a:ext uri="{FF2B5EF4-FFF2-40B4-BE49-F238E27FC236}">
                <a16:creationId xmlns:a16="http://schemas.microsoft.com/office/drawing/2014/main" id="{6EA84A46-9AE0-4B27-AA10-CC501C073001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92150" y="1211930"/>
            <a:ext cx="8747414" cy="3398837"/>
          </a:xfrm>
        </p:spPr>
        <p:txBody>
          <a:bodyPr/>
          <a:lstStyle/>
          <a:p>
            <a:pPr marL="0" lvl="1" indent="0">
              <a:lnSpc>
                <a:spcPct val="200000"/>
              </a:lnSpc>
              <a:buNone/>
              <a:defRPr/>
            </a:pPr>
            <a:r>
              <a:rPr lang="en-US" b="1" dirty="0"/>
              <a:t>Which of the following do you think patients with HAE rate as </a:t>
            </a:r>
            <a:r>
              <a:rPr lang="en-US" b="1" u="sng" dirty="0"/>
              <a:t>most</a:t>
            </a:r>
            <a:r>
              <a:rPr lang="en-US" b="1" dirty="0"/>
              <a:t> important?:</a:t>
            </a:r>
          </a:p>
          <a:p>
            <a:pPr marL="309563" lvl="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Access to the emergency room</a:t>
            </a:r>
          </a:p>
          <a:p>
            <a:pPr marL="309563" lvl="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Access to their general practitioner</a:t>
            </a:r>
          </a:p>
          <a:p>
            <a:pPr marL="309563" lvl="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Access to HAE treatment</a:t>
            </a:r>
          </a:p>
          <a:p>
            <a:pPr marL="309563" lvl="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Access to their HAE specialist</a:t>
            </a:r>
          </a:p>
          <a:p>
            <a:pPr marL="309563" lvl="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309563" lvl="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34938" lv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hu-HU" altLang="en-US" sz="1400" dirty="0"/>
          </a:p>
          <a:p>
            <a:pPr eaLnBrk="1" hangingPunct="1">
              <a:lnSpc>
                <a:spcPct val="200000"/>
              </a:lnSpc>
              <a:spcBef>
                <a:spcPct val="0"/>
              </a:spcBef>
            </a:pPr>
            <a:endParaRPr lang="en-GB" altLang="en-US" sz="1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6D0FA3-9514-480F-B8AA-78BF548C5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961688" cy="904875"/>
          </a:xfrm>
        </p:spPr>
        <p:txBody>
          <a:bodyPr/>
          <a:lstStyle/>
          <a:p>
            <a:pPr>
              <a:defRPr/>
            </a:pPr>
            <a:r>
              <a:rPr lang="en-US" cap="none" dirty="0">
                <a:solidFill>
                  <a:schemeClr val="accent1"/>
                </a:solidFill>
              </a:rPr>
              <a:t>AUDIENCE POLL</a:t>
            </a:r>
            <a:endParaRPr lang="en-GB" cap="none" dirty="0">
              <a:solidFill>
                <a:schemeClr val="accent1"/>
              </a:solidFill>
            </a:endParaRPr>
          </a:p>
          <a:p>
            <a:pPr>
              <a:defRPr/>
            </a:pPr>
            <a:endParaRPr lang="en-GB" b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2">
            <a:extLst>
              <a:ext uri="{FF2B5EF4-FFF2-40B4-BE49-F238E27FC236}">
                <a16:creationId xmlns:a16="http://schemas.microsoft.com/office/drawing/2014/main" id="{6EA84A46-9AE0-4B27-AA10-CC501C073001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92150" y="1211930"/>
            <a:ext cx="4377155" cy="3398837"/>
          </a:xfrm>
        </p:spPr>
        <p:txBody>
          <a:bodyPr/>
          <a:lstStyle/>
          <a:p>
            <a:pPr marL="134938" lvl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Telephone interview conducted in Aug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2020</a:t>
            </a:r>
          </a:p>
          <a:p>
            <a:pPr marL="134938"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accent1"/>
                </a:solidFill>
              </a:rPr>
              <a:t>37 patients </a:t>
            </a:r>
            <a:r>
              <a:rPr lang="en-US" dirty="0"/>
              <a:t>(followed up more than 5 years in Hungarian angioedema Center of Reference and Excellence)</a:t>
            </a:r>
          </a:p>
          <a:p>
            <a:pPr marL="134938"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Importance of access </a:t>
            </a:r>
            <a:r>
              <a:rPr lang="en-US" dirty="0"/>
              <a:t>to their different physicians and drug for HAE in rank order</a:t>
            </a:r>
          </a:p>
          <a:p>
            <a:pPr marL="134938" lv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hu-HU" altLang="en-US" sz="1400" dirty="0"/>
          </a:p>
          <a:p>
            <a:pPr eaLnBrk="1" hangingPunct="1">
              <a:lnSpc>
                <a:spcPct val="200000"/>
              </a:lnSpc>
              <a:spcBef>
                <a:spcPct val="0"/>
              </a:spcBef>
            </a:pPr>
            <a:endParaRPr lang="en-GB" altLang="en-US" sz="1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6D0FA3-9514-480F-B8AA-78BF548C5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961688" cy="904875"/>
          </a:xfrm>
        </p:spPr>
        <p:txBody>
          <a:bodyPr/>
          <a:lstStyle/>
          <a:p>
            <a:pPr>
              <a:defRPr/>
            </a:pPr>
            <a:r>
              <a:rPr lang="en-GB" cap="none" dirty="0"/>
              <a:t>HAE SURVEY </a:t>
            </a:r>
            <a:r>
              <a:rPr lang="en-US" cap="none" dirty="0"/>
              <a:t>IN HUNGARY</a:t>
            </a:r>
            <a:endParaRPr lang="en-GB" cap="none" dirty="0"/>
          </a:p>
          <a:p>
            <a:pPr>
              <a:defRPr/>
            </a:pPr>
            <a:endParaRPr lang="en-GB" b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B5944C-0234-4899-B39A-E00BE3B648B9}"/>
              </a:ext>
            </a:extLst>
          </p:cNvPr>
          <p:cNvGrpSpPr/>
          <p:nvPr/>
        </p:nvGrpSpPr>
        <p:grpSpPr>
          <a:xfrm>
            <a:off x="5384800" y="1541461"/>
            <a:ext cx="6346524" cy="4714959"/>
            <a:chOff x="5378276" y="1236661"/>
            <a:chExt cx="6480048" cy="4714959"/>
          </a:xfrm>
        </p:grpSpPr>
        <p:graphicFrame>
          <p:nvGraphicFramePr>
            <p:cNvPr id="7" name="Diagram 3">
              <a:extLst>
                <a:ext uri="{FF2B5EF4-FFF2-40B4-BE49-F238E27FC236}">
                  <a16:creationId xmlns:a16="http://schemas.microsoft.com/office/drawing/2014/main" id="{FFCB5191-B664-4795-A219-FC0F3EF1F22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378276" y="1236661"/>
            <a:ext cx="6480048" cy="47149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8D2ADB-1AE7-47D2-BF87-B8E3FDF0B57C}"/>
                </a:ext>
              </a:extLst>
            </p:cNvPr>
            <p:cNvSpPr txBox="1"/>
            <p:nvPr/>
          </p:nvSpPr>
          <p:spPr>
            <a:xfrm>
              <a:off x="6994668" y="1248746"/>
              <a:ext cx="27647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Rank of importance to patient</a:t>
              </a:r>
              <a:endParaRPr lang="en-GB" sz="1400" b="1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56E8CC-339F-4141-BCA6-27045940301F}"/>
              </a:ext>
            </a:extLst>
          </p:cNvPr>
          <p:cNvSpPr txBox="1"/>
          <p:nvPr/>
        </p:nvSpPr>
        <p:spPr>
          <a:xfrm>
            <a:off x="5618358" y="2231974"/>
            <a:ext cx="134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Access to Emergency Unit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B1120-8124-4E4F-BD87-7CD3121E83AA}"/>
              </a:ext>
            </a:extLst>
          </p:cNvPr>
          <p:cNvSpPr txBox="1"/>
          <p:nvPr/>
        </p:nvSpPr>
        <p:spPr>
          <a:xfrm>
            <a:off x="5618358" y="3168040"/>
            <a:ext cx="180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Access to </a:t>
            </a:r>
          </a:p>
          <a:p>
            <a:r>
              <a:rPr lang="en-GB" sz="1200" b="1" dirty="0"/>
              <a:t>General Practitioner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6EFA7-9662-44C9-BB6A-ACE98463B29E}"/>
              </a:ext>
            </a:extLst>
          </p:cNvPr>
          <p:cNvSpPr txBox="1"/>
          <p:nvPr/>
        </p:nvSpPr>
        <p:spPr>
          <a:xfrm>
            <a:off x="5618358" y="4078862"/>
            <a:ext cx="180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Access to </a:t>
            </a:r>
          </a:p>
          <a:p>
            <a:r>
              <a:rPr lang="en-GB" sz="1200" b="1" dirty="0"/>
              <a:t>HAE Treatment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7099B-63B5-48A6-ACEC-7E770435C89B}"/>
              </a:ext>
            </a:extLst>
          </p:cNvPr>
          <p:cNvSpPr txBox="1"/>
          <p:nvPr/>
        </p:nvSpPr>
        <p:spPr>
          <a:xfrm>
            <a:off x="5618359" y="4959558"/>
            <a:ext cx="180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1"/>
                </a:solidFill>
              </a:rPr>
              <a:t>Access to </a:t>
            </a:r>
          </a:p>
          <a:p>
            <a:r>
              <a:rPr lang="en-GB" sz="1200" b="1" dirty="0">
                <a:solidFill>
                  <a:schemeClr val="accent1"/>
                </a:solidFill>
              </a:rPr>
              <a:t>HAE Specialist</a:t>
            </a:r>
          </a:p>
        </p:txBody>
      </p:sp>
    </p:spTree>
    <p:extLst>
      <p:ext uri="{BB962C8B-B14F-4D97-AF65-F5344CB8AC3E}">
        <p14:creationId xmlns:p14="http://schemas.microsoft.com/office/powerpoint/2010/main" val="2317051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6D0FA3-9514-480F-B8AA-78BF548C5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961688" cy="904875"/>
          </a:xfrm>
        </p:spPr>
        <p:txBody>
          <a:bodyPr/>
          <a:lstStyle/>
          <a:p>
            <a:pPr>
              <a:defRPr/>
            </a:pPr>
            <a:r>
              <a:rPr lang="en-GB" cap="none" dirty="0"/>
              <a:t>HAE SURVEY FINDINGS: “ACCESS TO PHYSICIAN</a:t>
            </a:r>
            <a:r>
              <a:rPr lang="hu-HU" cap="none" dirty="0"/>
              <a:t>S</a:t>
            </a:r>
            <a:r>
              <a:rPr lang="en-GB" cap="none" dirty="0"/>
              <a:t> IS</a:t>
            </a:r>
            <a:r>
              <a:rPr lang="hu-HU" cap="none" dirty="0"/>
              <a:t> </a:t>
            </a:r>
            <a:r>
              <a:rPr lang="en-GB" cap="none" dirty="0"/>
              <a:t>MORE IMPORTANT THAN THE AVAILABILITY OF PHARMACEUTICALS</a:t>
            </a:r>
            <a:r>
              <a:rPr lang="hu-HU" cap="none" dirty="0"/>
              <a:t>”</a:t>
            </a:r>
            <a:endParaRPr lang="en-GB" cap="none" dirty="0"/>
          </a:p>
          <a:p>
            <a:pPr>
              <a:defRPr/>
            </a:pPr>
            <a:endParaRPr lang="en-GB" b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06C18B-A5DE-47CC-A9C6-CA93F67D242D}"/>
              </a:ext>
            </a:extLst>
          </p:cNvPr>
          <p:cNvSpPr txBox="1">
            <a:spLocks/>
          </p:cNvSpPr>
          <p:nvPr/>
        </p:nvSpPr>
        <p:spPr>
          <a:xfrm>
            <a:off x="692150" y="2447365"/>
            <a:ext cx="10828338" cy="2272740"/>
          </a:xfrm>
          <a:prstGeom prst="rect">
            <a:avLst/>
          </a:prstGeom>
        </p:spPr>
        <p:txBody>
          <a:bodyPr lIns="0" tIns="180000" rIns="0" bIns="216000"/>
          <a:lstStyle/>
          <a:p>
            <a:pPr marL="134938" lvl="1" indent="-13493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</a:rPr>
              <a:t>COVID-19 is a new pandemic; its pathophysiology and course have not been explored, especially in patients with HAE</a:t>
            </a:r>
          </a:p>
          <a:p>
            <a:pPr marL="134938" lvl="1" indent="-13493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</a:rPr>
              <a:t>Patients are afraid and insecure</a:t>
            </a:r>
          </a:p>
          <a:p>
            <a:pPr marL="134938" lvl="1" indent="-13493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</a:rPr>
              <a:t>Several</a:t>
            </a:r>
            <a:r>
              <a:rPr lang="hu-HU" sz="2000" dirty="0">
                <a:latin typeface="+mn-lt"/>
              </a:rPr>
              <a:t> </a:t>
            </a:r>
            <a:r>
              <a:rPr lang="en-GB" sz="2000" dirty="0">
                <a:latin typeface="+mn-lt"/>
              </a:rPr>
              <a:t>important</a:t>
            </a:r>
            <a:r>
              <a:rPr lang="en-US" sz="2000" dirty="0">
                <a:latin typeface="+mn-lt"/>
              </a:rPr>
              <a:t> </a:t>
            </a:r>
            <a:r>
              <a:rPr lang="en-GB" sz="2000" dirty="0">
                <a:latin typeface="+mn-lt"/>
              </a:rPr>
              <a:t>issues</a:t>
            </a:r>
            <a:r>
              <a:rPr lang="en-US" sz="2000" dirty="0">
                <a:latin typeface="+mn-lt"/>
              </a:rPr>
              <a:t> </a:t>
            </a:r>
            <a:r>
              <a:rPr lang="en-GB" sz="2000" dirty="0">
                <a:latin typeface="+mn-lt"/>
              </a:rPr>
              <a:t>are</a:t>
            </a:r>
            <a:r>
              <a:rPr lang="hu-HU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raised</a:t>
            </a:r>
            <a:endParaRPr lang="hu-HU" sz="2000" dirty="0">
              <a:latin typeface="+mn-lt"/>
            </a:endParaRPr>
          </a:p>
          <a:p>
            <a:pPr marL="134938" lvl="1" indent="-134938" algn="ctr">
              <a:lnSpc>
                <a:spcPct val="150000"/>
              </a:lnSpc>
              <a:defRPr/>
            </a:pPr>
            <a:endParaRPr lang="en-US" sz="2000" b="1" dirty="0">
              <a:solidFill>
                <a:schemeClr val="accent1"/>
              </a:solidFill>
              <a:latin typeface="+mj-lt"/>
            </a:endParaRPr>
          </a:p>
          <a:p>
            <a:pPr marL="134938" lvl="1" indent="-134938" algn="ctr">
              <a:lnSpc>
                <a:spcPct val="150000"/>
              </a:lnSpc>
              <a:defRPr/>
            </a:pPr>
            <a:r>
              <a:rPr lang="en-US" sz="2200" b="1" dirty="0">
                <a:solidFill>
                  <a:schemeClr val="accent1"/>
                </a:solidFill>
                <a:latin typeface="+mj-lt"/>
              </a:rPr>
              <a:t>Communicating with their physician provides patients with a feeling of security</a:t>
            </a:r>
            <a:endParaRPr lang="hu-HU" sz="2200" b="1" dirty="0">
              <a:solidFill>
                <a:schemeClr val="accent1"/>
              </a:solidFill>
              <a:latin typeface="+mj-lt"/>
            </a:endParaRPr>
          </a:p>
          <a:p>
            <a:pPr marL="134938" indent="-1349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+mn-lt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D4F8486-5874-4B30-90D6-08F535CF7A90}"/>
              </a:ext>
            </a:extLst>
          </p:cNvPr>
          <p:cNvSpPr txBox="1"/>
          <p:nvPr/>
        </p:nvSpPr>
        <p:spPr>
          <a:xfrm>
            <a:off x="692150" y="2038350"/>
            <a:ext cx="1603375" cy="5857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3200" b="1" dirty="0">
                <a:solidFill>
                  <a:schemeClr val="accent6"/>
                </a:solidFill>
                <a:latin typeface="+mj-lt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988016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BA98AA8F-EB0B-466D-B1EE-3F9FDA16BC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hu-HU" sz="2000" kern="0" dirty="0">
                <a:latin typeface="+mj-lt"/>
                <a:ea typeface="ＭＳ Ｐゴシック" charset="0"/>
              </a:rPr>
              <a:t>What can we do for HAE patients? </a:t>
            </a:r>
            <a:r>
              <a:rPr lang="hu-HU" sz="2000" kern="0" dirty="0">
                <a:ea typeface="ＭＳ Ｐゴシック" charset="0"/>
              </a:rPr>
              <a:t>GENERAL CONSIDERATIONS</a:t>
            </a:r>
            <a:endParaRPr lang="en-GB" sz="2000" dirty="0"/>
          </a:p>
          <a:p>
            <a:pPr>
              <a:defRPr/>
            </a:pPr>
            <a:endParaRPr lang="hu-HU" sz="2000" dirty="0"/>
          </a:p>
        </p:txBody>
      </p:sp>
      <p:sp>
        <p:nvSpPr>
          <p:cNvPr id="27651" name="Rectangle 13">
            <a:extLst>
              <a:ext uri="{FF2B5EF4-FFF2-40B4-BE49-F238E27FC236}">
                <a16:creationId xmlns:a16="http://schemas.microsoft.com/office/drawing/2014/main" id="{1A5CBA48-677B-4160-934A-EEF994D8A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971675"/>
            <a:ext cx="1083945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766E90B-7BD5-4B95-BACC-EC4176A6D891}"/>
              </a:ext>
            </a:extLst>
          </p:cNvPr>
          <p:cNvSpPr/>
          <p:nvPr/>
        </p:nvSpPr>
        <p:spPr>
          <a:xfrm>
            <a:off x="842963" y="1519238"/>
            <a:ext cx="2211387" cy="1457325"/>
          </a:xfrm>
          <a:custGeom>
            <a:avLst/>
            <a:gdLst>
              <a:gd name="connsiteX0" fmla="*/ 0 w 3901917"/>
              <a:gd name="connsiteY0" fmla="*/ 205340 h 1232016"/>
              <a:gd name="connsiteX1" fmla="*/ 205340 w 3901917"/>
              <a:gd name="connsiteY1" fmla="*/ 0 h 1232016"/>
              <a:gd name="connsiteX2" fmla="*/ 3696577 w 3901917"/>
              <a:gd name="connsiteY2" fmla="*/ 0 h 1232016"/>
              <a:gd name="connsiteX3" fmla="*/ 3901917 w 3901917"/>
              <a:gd name="connsiteY3" fmla="*/ 205340 h 1232016"/>
              <a:gd name="connsiteX4" fmla="*/ 3901917 w 3901917"/>
              <a:gd name="connsiteY4" fmla="*/ 1026676 h 1232016"/>
              <a:gd name="connsiteX5" fmla="*/ 3696577 w 3901917"/>
              <a:gd name="connsiteY5" fmla="*/ 1232016 h 1232016"/>
              <a:gd name="connsiteX6" fmla="*/ 205340 w 3901917"/>
              <a:gd name="connsiteY6" fmla="*/ 1232016 h 1232016"/>
              <a:gd name="connsiteX7" fmla="*/ 0 w 3901917"/>
              <a:gd name="connsiteY7" fmla="*/ 1026676 h 1232016"/>
              <a:gd name="connsiteX8" fmla="*/ 0 w 3901917"/>
              <a:gd name="connsiteY8" fmla="*/ 205340 h 123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1917" h="1232016">
                <a:moveTo>
                  <a:pt x="0" y="205340"/>
                </a:moveTo>
                <a:cubicBezTo>
                  <a:pt x="0" y="91934"/>
                  <a:pt x="91934" y="0"/>
                  <a:pt x="205340" y="0"/>
                </a:cubicBezTo>
                <a:lnTo>
                  <a:pt x="3696577" y="0"/>
                </a:lnTo>
                <a:cubicBezTo>
                  <a:pt x="3809983" y="0"/>
                  <a:pt x="3901917" y="91934"/>
                  <a:pt x="3901917" y="205340"/>
                </a:cubicBezTo>
                <a:lnTo>
                  <a:pt x="3901917" y="1026676"/>
                </a:lnTo>
                <a:cubicBezTo>
                  <a:pt x="3901917" y="1140082"/>
                  <a:pt x="3809983" y="1232016"/>
                  <a:pt x="3696577" y="1232016"/>
                </a:cubicBezTo>
                <a:lnTo>
                  <a:pt x="205340" y="1232016"/>
                </a:lnTo>
                <a:cubicBezTo>
                  <a:pt x="91934" y="1232016"/>
                  <a:pt x="0" y="1140082"/>
                  <a:pt x="0" y="1026676"/>
                </a:cubicBezTo>
                <a:lnTo>
                  <a:pt x="0" y="20534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accent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36342" tIns="98242" rIns="136342" bIns="98242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sz="2000" dirty="0">
                <a:solidFill>
                  <a:schemeClr val="bg1"/>
                </a:solidFill>
                <a:latin typeface="+mj-lt"/>
              </a:rPr>
              <a:t>CO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U</a:t>
            </a:r>
            <a:r>
              <a:rPr lang="hu-HU" sz="2000" dirty="0">
                <a:solidFill>
                  <a:schemeClr val="bg1"/>
                </a:solidFill>
                <a:latin typeface="+mj-lt"/>
              </a:rPr>
              <a:t>NSELLING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A832C51-7222-4CE2-BC20-D852D598BBFC}"/>
              </a:ext>
            </a:extLst>
          </p:cNvPr>
          <p:cNvSpPr/>
          <p:nvPr/>
        </p:nvSpPr>
        <p:spPr>
          <a:xfrm>
            <a:off x="842963" y="3165475"/>
            <a:ext cx="2211387" cy="1458913"/>
          </a:xfrm>
          <a:custGeom>
            <a:avLst/>
            <a:gdLst>
              <a:gd name="connsiteX0" fmla="*/ 0 w 3901917"/>
              <a:gd name="connsiteY0" fmla="*/ 207138 h 1242806"/>
              <a:gd name="connsiteX1" fmla="*/ 207138 w 3901917"/>
              <a:gd name="connsiteY1" fmla="*/ 0 h 1242806"/>
              <a:gd name="connsiteX2" fmla="*/ 3694779 w 3901917"/>
              <a:gd name="connsiteY2" fmla="*/ 0 h 1242806"/>
              <a:gd name="connsiteX3" fmla="*/ 3901917 w 3901917"/>
              <a:gd name="connsiteY3" fmla="*/ 207138 h 1242806"/>
              <a:gd name="connsiteX4" fmla="*/ 3901917 w 3901917"/>
              <a:gd name="connsiteY4" fmla="*/ 1035668 h 1242806"/>
              <a:gd name="connsiteX5" fmla="*/ 3694779 w 3901917"/>
              <a:gd name="connsiteY5" fmla="*/ 1242806 h 1242806"/>
              <a:gd name="connsiteX6" fmla="*/ 207138 w 3901917"/>
              <a:gd name="connsiteY6" fmla="*/ 1242806 h 1242806"/>
              <a:gd name="connsiteX7" fmla="*/ 0 w 3901917"/>
              <a:gd name="connsiteY7" fmla="*/ 1035668 h 1242806"/>
              <a:gd name="connsiteX8" fmla="*/ 0 w 3901917"/>
              <a:gd name="connsiteY8" fmla="*/ 207138 h 12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1917" h="1242806">
                <a:moveTo>
                  <a:pt x="0" y="207138"/>
                </a:moveTo>
                <a:cubicBezTo>
                  <a:pt x="0" y="92739"/>
                  <a:pt x="92739" y="0"/>
                  <a:pt x="207138" y="0"/>
                </a:cubicBezTo>
                <a:lnTo>
                  <a:pt x="3694779" y="0"/>
                </a:lnTo>
                <a:cubicBezTo>
                  <a:pt x="3809178" y="0"/>
                  <a:pt x="3901917" y="92739"/>
                  <a:pt x="3901917" y="207138"/>
                </a:cubicBezTo>
                <a:lnTo>
                  <a:pt x="3901917" y="1035668"/>
                </a:lnTo>
                <a:cubicBezTo>
                  <a:pt x="3901917" y="1150067"/>
                  <a:pt x="3809178" y="1242806"/>
                  <a:pt x="3694779" y="1242806"/>
                </a:cubicBezTo>
                <a:lnTo>
                  <a:pt x="207138" y="1242806"/>
                </a:lnTo>
                <a:cubicBezTo>
                  <a:pt x="92739" y="1242806"/>
                  <a:pt x="0" y="1150067"/>
                  <a:pt x="0" y="1035668"/>
                </a:cubicBezTo>
                <a:lnTo>
                  <a:pt x="0" y="207138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accent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36869" tIns="98769" rIns="136869" bIns="98769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sz="2000" dirty="0">
                <a:solidFill>
                  <a:schemeClr val="bg1"/>
                </a:solidFill>
                <a:latin typeface="+mj-lt"/>
              </a:rPr>
              <a:t>HOTLINE SERVICE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18ADF0F-5A04-48A1-A194-2E03AB8DFDD9}"/>
              </a:ext>
            </a:extLst>
          </p:cNvPr>
          <p:cNvSpPr/>
          <p:nvPr/>
        </p:nvSpPr>
        <p:spPr>
          <a:xfrm>
            <a:off x="842963" y="4813300"/>
            <a:ext cx="2211387" cy="1457325"/>
          </a:xfrm>
          <a:custGeom>
            <a:avLst/>
            <a:gdLst>
              <a:gd name="connsiteX0" fmla="*/ 0 w 3901917"/>
              <a:gd name="connsiteY0" fmla="*/ 206555 h 1239307"/>
              <a:gd name="connsiteX1" fmla="*/ 206555 w 3901917"/>
              <a:gd name="connsiteY1" fmla="*/ 0 h 1239307"/>
              <a:gd name="connsiteX2" fmla="*/ 3695362 w 3901917"/>
              <a:gd name="connsiteY2" fmla="*/ 0 h 1239307"/>
              <a:gd name="connsiteX3" fmla="*/ 3901917 w 3901917"/>
              <a:gd name="connsiteY3" fmla="*/ 206555 h 1239307"/>
              <a:gd name="connsiteX4" fmla="*/ 3901917 w 3901917"/>
              <a:gd name="connsiteY4" fmla="*/ 1032752 h 1239307"/>
              <a:gd name="connsiteX5" fmla="*/ 3695362 w 3901917"/>
              <a:gd name="connsiteY5" fmla="*/ 1239307 h 1239307"/>
              <a:gd name="connsiteX6" fmla="*/ 206555 w 3901917"/>
              <a:gd name="connsiteY6" fmla="*/ 1239307 h 1239307"/>
              <a:gd name="connsiteX7" fmla="*/ 0 w 3901917"/>
              <a:gd name="connsiteY7" fmla="*/ 1032752 h 1239307"/>
              <a:gd name="connsiteX8" fmla="*/ 0 w 3901917"/>
              <a:gd name="connsiteY8" fmla="*/ 206555 h 123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1917" h="1239307">
                <a:moveTo>
                  <a:pt x="0" y="206555"/>
                </a:moveTo>
                <a:cubicBezTo>
                  <a:pt x="0" y="92478"/>
                  <a:pt x="92478" y="0"/>
                  <a:pt x="206555" y="0"/>
                </a:cubicBezTo>
                <a:lnTo>
                  <a:pt x="3695362" y="0"/>
                </a:lnTo>
                <a:cubicBezTo>
                  <a:pt x="3809439" y="0"/>
                  <a:pt x="3901917" y="92478"/>
                  <a:pt x="3901917" y="206555"/>
                </a:cubicBezTo>
                <a:lnTo>
                  <a:pt x="3901917" y="1032752"/>
                </a:lnTo>
                <a:cubicBezTo>
                  <a:pt x="3901917" y="1146829"/>
                  <a:pt x="3809439" y="1239307"/>
                  <a:pt x="3695362" y="1239307"/>
                </a:cubicBezTo>
                <a:lnTo>
                  <a:pt x="206555" y="1239307"/>
                </a:lnTo>
                <a:cubicBezTo>
                  <a:pt x="92478" y="1239307"/>
                  <a:pt x="0" y="1146829"/>
                  <a:pt x="0" y="1032752"/>
                </a:cubicBezTo>
                <a:lnTo>
                  <a:pt x="0" y="206555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accent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36698" tIns="98598" rIns="136698" bIns="98598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sz="2000" dirty="0">
                <a:solidFill>
                  <a:schemeClr val="bg1"/>
                </a:solidFill>
                <a:latin typeface="+mj-lt"/>
              </a:rPr>
              <a:t>NEW INFORMATION</a:t>
            </a:r>
          </a:p>
        </p:txBody>
      </p:sp>
      <p:sp>
        <p:nvSpPr>
          <p:cNvPr id="13" name="Rectangle: Top Corners Rounded 4">
            <a:extLst>
              <a:ext uri="{FF2B5EF4-FFF2-40B4-BE49-F238E27FC236}">
                <a16:creationId xmlns:a16="http://schemas.microsoft.com/office/drawing/2014/main" id="{2C81CE15-6C8D-4CCE-A130-0E74270D3A2B}"/>
              </a:ext>
            </a:extLst>
          </p:cNvPr>
          <p:cNvSpPr txBox="1"/>
          <p:nvPr/>
        </p:nvSpPr>
        <p:spPr>
          <a:xfrm>
            <a:off x="3289300" y="4813300"/>
            <a:ext cx="8159750" cy="145097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0960" tIns="30480" rIns="60960" bIns="30480" spcCol="1270" anchor="ctr"/>
          <a:lstStyle/>
          <a:p>
            <a:pPr marL="360363" lvl="1" indent="-360363" defTabSz="711200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hu-HU" sz="1600" dirty="0">
                <a:latin typeface="+mj-lt"/>
              </a:rPr>
              <a:t>Researching </a:t>
            </a:r>
            <a:r>
              <a:rPr lang="en-GB" sz="1600" dirty="0">
                <a:latin typeface="+mj-lt"/>
              </a:rPr>
              <a:t>novel</a:t>
            </a:r>
            <a:r>
              <a:rPr lang="hu-HU" sz="1600" dirty="0">
                <a:latin typeface="+mj-lt"/>
              </a:rPr>
              <a:t> literature and inform patients about new findings</a:t>
            </a:r>
          </a:p>
          <a:p>
            <a:pPr marL="817563" lvl="4" indent="-360363" defTabSz="711200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hu-HU" sz="1600" dirty="0"/>
              <a:t>No publication</a:t>
            </a:r>
            <a:r>
              <a:rPr lang="en-GB" sz="1600" dirty="0"/>
              <a:t>s</a:t>
            </a:r>
            <a:r>
              <a:rPr lang="hu-HU" sz="1600" dirty="0"/>
              <a:t> on COVID-19</a:t>
            </a:r>
            <a:r>
              <a:rPr lang="en-GB" sz="1600" dirty="0"/>
              <a:t>-</a:t>
            </a:r>
            <a:r>
              <a:rPr lang="hu-HU" sz="1600" dirty="0"/>
              <a:t>infected patients with HAE</a:t>
            </a:r>
            <a:endParaRPr lang="en-GB" sz="1600" dirty="0"/>
          </a:p>
          <a:p>
            <a:pPr marL="817563" lvl="4" indent="-360363" defTabSz="711200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hu-HU" sz="1600" dirty="0"/>
              <a:t>Role of k</a:t>
            </a:r>
            <a:r>
              <a:rPr lang="en-US" sz="1600" dirty="0" err="1"/>
              <a:t>allikrein</a:t>
            </a:r>
            <a:r>
              <a:rPr lang="en-US" sz="1600" dirty="0"/>
              <a:t>-kinin blockade in patients with</a:t>
            </a:r>
            <a:r>
              <a:rPr lang="hu-HU" sz="1600" dirty="0"/>
              <a:t> COVID-19</a:t>
            </a:r>
            <a:r>
              <a:rPr lang="en-GB" sz="1600" dirty="0"/>
              <a:t> –</a:t>
            </a:r>
            <a:r>
              <a:rPr lang="hu-HU" sz="1600" dirty="0"/>
              <a:t> treatments for HAE </a:t>
            </a:r>
            <a:r>
              <a:rPr lang="en-US" sz="1600" dirty="0"/>
              <a:t>could potentially help</a:t>
            </a:r>
            <a:r>
              <a:rPr lang="hu-HU" sz="1600" dirty="0"/>
              <a:t> in</a:t>
            </a:r>
            <a:r>
              <a:rPr lang="en-US" sz="1600" dirty="0"/>
              <a:t> patients with COVID-19</a:t>
            </a:r>
            <a:r>
              <a:rPr lang="hu-HU" sz="1600" dirty="0"/>
              <a:t> </a:t>
            </a:r>
            <a:endParaRPr lang="en-US" sz="1600" dirty="0"/>
          </a:p>
        </p:txBody>
      </p:sp>
      <p:sp>
        <p:nvSpPr>
          <p:cNvPr id="28680" name="TextBox 17">
            <a:extLst>
              <a:ext uri="{FF2B5EF4-FFF2-40B4-BE49-F238E27FC236}">
                <a16:creationId xmlns:a16="http://schemas.microsoft.com/office/drawing/2014/main" id="{3336D1C8-6141-4C72-97BC-FA8B51D81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1519238"/>
            <a:ext cx="8135938" cy="145415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anchor="ctr"/>
          <a:lstStyle>
            <a:lvl1pPr marL="342900" indent="-342900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0363" indent="-360363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7563" indent="-360363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17563" indent="-360363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74763" indent="-360363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31963" indent="-360363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89163" indent="-360363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46363" indent="-360363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en-GB" altLang="en-US" sz="1600" dirty="0">
                <a:latin typeface="+mj-lt"/>
              </a:rPr>
              <a:t>To calm the patient down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en-GB" altLang="en-US" sz="1600" dirty="0">
                <a:latin typeface="+mj-lt"/>
              </a:rPr>
              <a:t>To supply them with information:</a:t>
            </a:r>
          </a:p>
          <a:p>
            <a:pPr lvl="2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en-GB" altLang="en-US" sz="1600" dirty="0">
                <a:latin typeface="+mn-lt"/>
              </a:rPr>
              <a:t>Following</a:t>
            </a:r>
            <a:r>
              <a:rPr lang="hu-HU" altLang="en-US" sz="1600" dirty="0">
                <a:latin typeface="+mn-lt"/>
              </a:rPr>
              <a:t> the </a:t>
            </a:r>
            <a:r>
              <a:rPr lang="en-GB" altLang="en-US" sz="1600" dirty="0">
                <a:latin typeface="+mn-lt"/>
              </a:rPr>
              <a:t>general rules regarding COVID-19</a:t>
            </a:r>
          </a:p>
          <a:p>
            <a:pPr lvl="4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hu-HU" altLang="en-US" sz="1600" dirty="0">
                <a:latin typeface="+mn-lt"/>
              </a:rPr>
              <a:t>Frequency of HAE attacks may incr</a:t>
            </a:r>
            <a:r>
              <a:rPr lang="en-US" altLang="en-US" sz="1600" dirty="0">
                <a:latin typeface="+mn-lt"/>
              </a:rPr>
              <a:t>e</a:t>
            </a:r>
            <a:r>
              <a:rPr lang="hu-HU" altLang="en-US" sz="1600" dirty="0">
                <a:latin typeface="+mn-lt"/>
              </a:rPr>
              <a:t>ase during COVID-19 infection 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hu-HU" altLang="en-US" sz="1600" dirty="0">
                <a:latin typeface="+mj-lt"/>
              </a:rPr>
              <a:t>Display information on websites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A3EED0BB-EFEC-4836-8122-0B71CECDA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3165475"/>
            <a:ext cx="8135937" cy="145573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anchor="ctr"/>
          <a:lstStyle>
            <a:lvl1pPr marL="342900" indent="-342900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0363" indent="-360363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7563" indent="-360363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17563" indent="-360363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74763" indent="-360363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31963" indent="-360363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89163" indent="-360363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46363" indent="-360363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en-GB" altLang="en-US" sz="1600" dirty="0">
                <a:latin typeface="+mj-lt"/>
              </a:rPr>
              <a:t>To provide the patients and local physicians with continuous access to an HAE expert and an HAE nurse via a hotline service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zis 26">
            <a:extLst>
              <a:ext uri="{FF2B5EF4-FFF2-40B4-BE49-F238E27FC236}">
                <a16:creationId xmlns:a16="http://schemas.microsoft.com/office/drawing/2014/main" id="{46CC932D-F86D-43D2-BC18-665BECAB27FC}"/>
              </a:ext>
            </a:extLst>
          </p:cNvPr>
          <p:cNvSpPr/>
          <p:nvPr/>
        </p:nvSpPr>
        <p:spPr>
          <a:xfrm>
            <a:off x="1079500" y="3108325"/>
            <a:ext cx="1590675" cy="15446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F6F4F0-4F3F-43A9-B6EB-9759EB3FE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hu-HU" sz="2000" kern="0" dirty="0">
                <a:latin typeface="+mj-lt"/>
                <a:ea typeface="ＭＳ Ｐゴシック" charset="0"/>
              </a:rPr>
              <a:t>What can we do for the patients? </a:t>
            </a:r>
            <a:endParaRPr lang="en-US" sz="2000" kern="0" dirty="0">
              <a:latin typeface="+mj-lt"/>
              <a:ea typeface="ＭＳ Ｐゴシック" charset="0"/>
            </a:endParaRPr>
          </a:p>
          <a:p>
            <a:pPr>
              <a:defRPr/>
            </a:pPr>
            <a:r>
              <a:rPr lang="hu-HU" sz="2000" dirty="0">
                <a:solidFill>
                  <a:schemeClr val="accent1"/>
                </a:solidFill>
              </a:rPr>
              <a:t>p</a:t>
            </a:r>
            <a:r>
              <a:rPr lang="en-AU" sz="2000" dirty="0">
                <a:solidFill>
                  <a:schemeClr val="accent1"/>
                </a:solidFill>
              </a:rPr>
              <a:t>atients </a:t>
            </a:r>
            <a:r>
              <a:rPr lang="hu-HU" sz="2000" dirty="0">
                <a:solidFill>
                  <a:schemeClr val="accent1"/>
                </a:solidFill>
              </a:rPr>
              <a:t>WITH </a:t>
            </a:r>
            <a:r>
              <a:rPr lang="en-AU" sz="2000" dirty="0">
                <a:solidFill>
                  <a:schemeClr val="accent1"/>
                </a:solidFill>
              </a:rPr>
              <a:t>suspected HAE</a:t>
            </a:r>
            <a:endParaRPr lang="hu-HU" sz="2000" dirty="0">
              <a:solidFill>
                <a:schemeClr val="accent1"/>
              </a:solidFill>
            </a:endParaRPr>
          </a:p>
          <a:p>
            <a:pPr>
              <a:defRPr/>
            </a:pPr>
            <a:endParaRPr lang="en-GB" sz="2000" b="0" dirty="0"/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A8229D98-0732-4712-97CA-1E628071CF9D}"/>
              </a:ext>
            </a:extLst>
          </p:cNvPr>
          <p:cNvCxnSpPr/>
          <p:nvPr/>
        </p:nvCxnSpPr>
        <p:spPr>
          <a:xfrm flipH="1">
            <a:off x="8905875" y="3821113"/>
            <a:ext cx="1609725" cy="0"/>
          </a:xfrm>
          <a:prstGeom prst="straightConnector1">
            <a:avLst/>
          </a:prstGeom>
          <a:ln w="381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5" name="Szövegdoboz 18">
            <a:extLst>
              <a:ext uri="{FF2B5EF4-FFF2-40B4-BE49-F238E27FC236}">
                <a16:creationId xmlns:a16="http://schemas.microsoft.com/office/drawing/2014/main" id="{28B638C5-19F5-46A8-A4C6-0CC62015A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328" y="3725863"/>
            <a:ext cx="151355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>
                <a:latin typeface="+mj-lt"/>
              </a:rPr>
              <a:t>HAE </a:t>
            </a:r>
            <a:r>
              <a:rPr lang="en-US" altLang="en-US" sz="1600" b="1" dirty="0">
                <a:latin typeface="+mj-lt"/>
              </a:rPr>
              <a:t>CENTER</a:t>
            </a:r>
            <a:endParaRPr lang="en-US" altLang="en-US" sz="1600" dirty="0">
              <a:latin typeface="+mj-lt"/>
            </a:endParaRPr>
          </a:p>
        </p:txBody>
      </p:sp>
      <p:pic>
        <p:nvPicPr>
          <p:cNvPr id="29702" name="Picture 2" descr="Clip art Silhouette Portable Network Graphics Computer Icons ...">
            <a:extLst>
              <a:ext uri="{FF2B5EF4-FFF2-40B4-BE49-F238E27FC236}">
                <a16:creationId xmlns:a16="http://schemas.microsoft.com/office/drawing/2014/main" id="{C97EC889-A4B7-479A-9987-4B45077E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113" y="3467100"/>
            <a:ext cx="5413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AutoShape 4" descr="Test Tube With Blood Sample, Isolated On White. Stock Photo ...">
            <a:extLst>
              <a:ext uri="{FF2B5EF4-FFF2-40B4-BE49-F238E27FC236}">
                <a16:creationId xmlns:a16="http://schemas.microsoft.com/office/drawing/2014/main" id="{B338F605-F396-48F2-8469-2593B78E3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274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29704" name="AutoShape 6" descr="Blood Test Tube Vector Illustration Graphic Design Royalty Free ...">
            <a:extLst>
              <a:ext uri="{FF2B5EF4-FFF2-40B4-BE49-F238E27FC236}">
                <a16:creationId xmlns:a16="http://schemas.microsoft.com/office/drawing/2014/main" id="{711B3E6D-D202-4593-A6D5-C316C2680E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274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29705" name="AutoShape 8" descr="Blood Test Tube Vector Illustration Graphic Design Royalty Free ...">
            <a:extLst>
              <a:ext uri="{FF2B5EF4-FFF2-40B4-BE49-F238E27FC236}">
                <a16:creationId xmlns:a16="http://schemas.microsoft.com/office/drawing/2014/main" id="{38857FE4-5FF7-4F06-B355-DA976EB26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274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29706" name="AutoShape 4" descr="Schwarze symbol telefon cartoon vektor-grafik-design fototapete ...">
            <a:extLst>
              <a:ext uri="{FF2B5EF4-FFF2-40B4-BE49-F238E27FC236}">
                <a16:creationId xmlns:a16="http://schemas.microsoft.com/office/drawing/2014/main" id="{2467E8B6-93B7-45C6-8429-CE3425E2C9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274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54" name="Ellipszis 53">
            <a:extLst>
              <a:ext uri="{FF2B5EF4-FFF2-40B4-BE49-F238E27FC236}">
                <a16:creationId xmlns:a16="http://schemas.microsoft.com/office/drawing/2014/main" id="{2363E4AB-3074-4D25-99AA-D99E44D40A90}"/>
              </a:ext>
            </a:extLst>
          </p:cNvPr>
          <p:cNvSpPr/>
          <p:nvPr/>
        </p:nvSpPr>
        <p:spPr>
          <a:xfrm>
            <a:off x="7267575" y="3065463"/>
            <a:ext cx="1590675" cy="15446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32" name="Szövegdoboz 54">
            <a:extLst>
              <a:ext uri="{FF2B5EF4-FFF2-40B4-BE49-F238E27FC236}">
                <a16:creationId xmlns:a16="http://schemas.microsoft.com/office/drawing/2014/main" id="{A3548D6B-A324-405C-8E77-5A3FA9968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713" y="3522663"/>
            <a:ext cx="166052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+mj-lt"/>
              </a:rPr>
              <a:t>LOCAL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>
                <a:latin typeface="+mj-lt"/>
              </a:rPr>
              <a:t>HEALTH CARE</a:t>
            </a:r>
            <a:endParaRPr lang="en-US" altLang="en-US" sz="1600" b="1" dirty="0">
              <a:latin typeface="+mj-lt"/>
            </a:endParaRPr>
          </a:p>
        </p:txBody>
      </p:sp>
      <p:cxnSp>
        <p:nvCxnSpPr>
          <p:cNvPr id="70" name="Egyenes összekötő nyíllal 69">
            <a:extLst>
              <a:ext uri="{FF2B5EF4-FFF2-40B4-BE49-F238E27FC236}">
                <a16:creationId xmlns:a16="http://schemas.microsoft.com/office/drawing/2014/main" id="{0E344E77-D092-48FD-98DA-39192EF75194}"/>
              </a:ext>
            </a:extLst>
          </p:cNvPr>
          <p:cNvCxnSpPr/>
          <p:nvPr/>
        </p:nvCxnSpPr>
        <p:spPr>
          <a:xfrm>
            <a:off x="2851150" y="3568700"/>
            <a:ext cx="4340225" cy="0"/>
          </a:xfrm>
          <a:prstGeom prst="straightConnector1">
            <a:avLst/>
          </a:prstGeom>
          <a:ln w="381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gyenes összekötő nyíllal 75">
            <a:extLst>
              <a:ext uri="{FF2B5EF4-FFF2-40B4-BE49-F238E27FC236}">
                <a16:creationId xmlns:a16="http://schemas.microsoft.com/office/drawing/2014/main" id="{CCAA30A2-BF35-4003-8901-7BF2CEE47041}"/>
              </a:ext>
            </a:extLst>
          </p:cNvPr>
          <p:cNvCxnSpPr/>
          <p:nvPr/>
        </p:nvCxnSpPr>
        <p:spPr>
          <a:xfrm flipH="1">
            <a:off x="2843213" y="4529138"/>
            <a:ext cx="43275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Lefelé nyíl feliratnak 83">
            <a:extLst>
              <a:ext uri="{FF2B5EF4-FFF2-40B4-BE49-F238E27FC236}">
                <a16:creationId xmlns:a16="http://schemas.microsoft.com/office/drawing/2014/main" id="{20C6EE84-A3DE-48C8-B23A-63E17463DC58}"/>
              </a:ext>
            </a:extLst>
          </p:cNvPr>
          <p:cNvSpPr/>
          <p:nvPr/>
        </p:nvSpPr>
        <p:spPr>
          <a:xfrm>
            <a:off x="2982913" y="1808163"/>
            <a:ext cx="5367337" cy="1714500"/>
          </a:xfrm>
          <a:prstGeom prst="downArrowCallou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/>
            </a:pPr>
            <a:endParaRPr lang="hu-HU" sz="1400" dirty="0"/>
          </a:p>
        </p:txBody>
      </p:sp>
      <p:sp>
        <p:nvSpPr>
          <p:cNvPr id="89" name="Lefelé nyíl feliratnak 88">
            <a:extLst>
              <a:ext uri="{FF2B5EF4-FFF2-40B4-BE49-F238E27FC236}">
                <a16:creationId xmlns:a16="http://schemas.microsoft.com/office/drawing/2014/main" id="{479DDC12-E26A-4E93-AA01-77B81710A4A0}"/>
              </a:ext>
            </a:extLst>
          </p:cNvPr>
          <p:cNvSpPr/>
          <p:nvPr/>
        </p:nvSpPr>
        <p:spPr>
          <a:xfrm rot="10800000">
            <a:off x="3341688" y="4581525"/>
            <a:ext cx="4794250" cy="1698625"/>
          </a:xfrm>
          <a:prstGeom prst="downArrow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sp>
        <p:nvSpPr>
          <p:cNvPr id="91" name="Szövegdoboz 90">
            <a:extLst>
              <a:ext uri="{FF2B5EF4-FFF2-40B4-BE49-F238E27FC236}">
                <a16:creationId xmlns:a16="http://schemas.microsoft.com/office/drawing/2014/main" id="{14CDC5FD-9651-4695-85FC-E5C5FBD71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5308600"/>
            <a:ext cx="4727575" cy="8318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+mn-lt"/>
              </a:rPr>
              <a:t>P</a:t>
            </a:r>
            <a:r>
              <a:rPr lang="hu-HU" altLang="en-US" sz="1600" dirty="0">
                <a:latin typeface="+mn-lt"/>
              </a:rPr>
              <a:t>rovide physicians with information about the preparation, storage and transfer of the blood samples for complement and genetic testing</a:t>
            </a:r>
          </a:p>
        </p:txBody>
      </p:sp>
      <p:sp>
        <p:nvSpPr>
          <p:cNvPr id="30738" name="Szövegdoboz 91">
            <a:extLst>
              <a:ext uri="{FF2B5EF4-FFF2-40B4-BE49-F238E27FC236}">
                <a16:creationId xmlns:a16="http://schemas.microsoft.com/office/drawing/2014/main" id="{516C36A2-762E-4FD5-A58D-56E5CBF79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1781175"/>
            <a:ext cx="5969000" cy="1431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hu-HU" altLang="en-US" sz="1600" dirty="0">
                <a:latin typeface="+mn-lt"/>
              </a:rPr>
              <a:t>Ask the physicians to fill </a:t>
            </a:r>
            <a:r>
              <a:rPr lang="en-US" altLang="en-US" sz="1600" dirty="0">
                <a:latin typeface="+mn-lt"/>
              </a:rPr>
              <a:t>in </a:t>
            </a:r>
            <a:r>
              <a:rPr lang="hu-HU" altLang="en-US" sz="1600" dirty="0">
                <a:latin typeface="+mn-lt"/>
              </a:rPr>
              <a:t>the </a:t>
            </a:r>
            <a:r>
              <a:rPr lang="en-AU" altLang="en-US" sz="1600" dirty="0">
                <a:latin typeface="+mn-lt"/>
              </a:rPr>
              <a:t>Request for </a:t>
            </a:r>
            <a:br>
              <a:rPr lang="en-AU" altLang="en-US" sz="1600" dirty="0">
                <a:latin typeface="+mn-lt"/>
              </a:rPr>
            </a:br>
            <a:r>
              <a:rPr lang="en-AU" altLang="en-US" sz="1600" dirty="0">
                <a:latin typeface="+mn-lt"/>
              </a:rPr>
              <a:t>Consultation </a:t>
            </a:r>
            <a:r>
              <a:rPr lang="hu-HU" altLang="en-US" sz="1600" dirty="0">
                <a:latin typeface="+mn-lt"/>
              </a:rPr>
              <a:t>form</a:t>
            </a:r>
            <a:endParaRPr lang="en-GB" altLang="en-US" sz="16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altLang="en-US" sz="1600" dirty="0">
                <a:latin typeface="+mn-lt"/>
              </a:rPr>
              <a:t>Consultation with local physicians and GPs by phone</a:t>
            </a:r>
            <a:r>
              <a:rPr lang="hu-HU" altLang="en-US" sz="1600" dirty="0">
                <a:latin typeface="+mn-lt"/>
              </a:rPr>
              <a:t>, e</a:t>
            </a:r>
            <a:r>
              <a:rPr lang="en-US" altLang="en-US" sz="1600" dirty="0">
                <a:latin typeface="+mn-lt"/>
              </a:rPr>
              <a:t>-</a:t>
            </a:r>
            <a:r>
              <a:rPr lang="hu-HU" altLang="en-US" sz="1600" dirty="0">
                <a:latin typeface="+mn-lt"/>
              </a:rPr>
              <a:t>mail or video</a:t>
            </a:r>
            <a:r>
              <a:rPr lang="en-US" altLang="en-US" sz="1600" dirty="0">
                <a:latin typeface="+mn-lt"/>
              </a:rPr>
              <a:t> </a:t>
            </a:r>
            <a:r>
              <a:rPr lang="hu-HU" altLang="en-US" sz="1600" dirty="0">
                <a:latin typeface="+mn-lt"/>
              </a:rPr>
              <a:t>call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800" dirty="0"/>
          </a:p>
        </p:txBody>
      </p:sp>
      <p:pic>
        <p:nvPicPr>
          <p:cNvPr id="48" name="Picture 10" descr="http://webshop.vitani.hu/custom/vitani/image/cache/w250h250/laboreszkoz/11010.jpg">
            <a:extLst>
              <a:ext uri="{FF2B5EF4-FFF2-40B4-BE49-F238E27FC236}">
                <a16:creationId xmlns:a16="http://schemas.microsoft.com/office/drawing/2014/main" id="{C00DA177-DFCE-45DF-B5CE-0DA49D9D5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r="30449"/>
          <a:stretch>
            <a:fillRect/>
          </a:stretch>
        </p:blipFill>
        <p:spPr bwMode="auto">
          <a:xfrm>
            <a:off x="3646488" y="4230688"/>
            <a:ext cx="3635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208885E3-9D29-4572-BA68-E4F0C8C68D9C}"/>
              </a:ext>
            </a:extLst>
          </p:cNvPr>
          <p:cNvCxnSpPr/>
          <p:nvPr/>
        </p:nvCxnSpPr>
        <p:spPr>
          <a:xfrm flipH="1" flipV="1">
            <a:off x="2838450" y="4024313"/>
            <a:ext cx="4273550" cy="635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17" name="Picture 6" descr="Telefonhörer - Aufkleber für Gewerbe">
            <a:extLst>
              <a:ext uri="{FF2B5EF4-FFF2-40B4-BE49-F238E27FC236}">
                <a16:creationId xmlns:a16="http://schemas.microsoft.com/office/drawing/2014/main" id="{1071F4A5-9554-4820-9984-FA6D9186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0722" flipH="1">
            <a:off x="3167063" y="3316288"/>
            <a:ext cx="51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4" descr="Internet icon web globe symbol Royalty Free Vector Image">
            <a:extLst>
              <a:ext uri="{FF2B5EF4-FFF2-40B4-BE49-F238E27FC236}">
                <a16:creationId xmlns:a16="http://schemas.microsoft.com/office/drawing/2014/main" id="{4D2F1BE5-1984-4485-8763-86CBD3C3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5036" r="15964" b="22604"/>
          <a:stretch>
            <a:fillRect/>
          </a:stretch>
        </p:blipFill>
        <p:spPr bwMode="auto">
          <a:xfrm>
            <a:off x="3960813" y="3330575"/>
            <a:ext cx="42703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2" descr="Clip art Silhouette Portable Network Graphics Computer Icons ...">
            <a:extLst>
              <a:ext uri="{FF2B5EF4-FFF2-40B4-BE49-F238E27FC236}">
                <a16:creationId xmlns:a16="http://schemas.microsoft.com/office/drawing/2014/main" id="{BFA61F8D-6554-4F8F-8F76-D16DE00E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703638"/>
            <a:ext cx="54133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6449DE-9F88-471E-B916-3914D89B15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hu-HU" sz="2000" kern="0" dirty="0">
                <a:ea typeface="ＭＳ Ｐゴシック" charset="0"/>
              </a:rPr>
              <a:t>What can we do for the patients? </a:t>
            </a:r>
            <a:endParaRPr lang="en-US" sz="2000" kern="0" dirty="0">
              <a:ea typeface="ＭＳ Ｐゴシック" charset="0"/>
            </a:endParaRPr>
          </a:p>
          <a:p>
            <a:pPr>
              <a:defRPr/>
            </a:pPr>
            <a:r>
              <a:rPr lang="hu-HU" sz="2000" kern="0" dirty="0">
                <a:solidFill>
                  <a:schemeClr val="accent1"/>
                </a:solidFill>
                <a:ea typeface="ＭＳ Ｐゴシック" charset="0"/>
              </a:rPr>
              <a:t>Newly diagnosed </a:t>
            </a:r>
            <a:r>
              <a:rPr lang="en-GB" sz="2000" dirty="0">
                <a:solidFill>
                  <a:schemeClr val="accent1"/>
                </a:solidFill>
              </a:rPr>
              <a:t>Patients with HAE</a:t>
            </a:r>
          </a:p>
          <a:p>
            <a:pPr>
              <a:defRPr/>
            </a:pPr>
            <a:endParaRPr lang="en-US" sz="2000" kern="0" dirty="0">
              <a:ea typeface="ＭＳ Ｐゴシック" charset="0"/>
            </a:endParaRPr>
          </a:p>
          <a:p>
            <a:pPr>
              <a:defRPr/>
            </a:pPr>
            <a:endParaRPr lang="en-GB" sz="2000" b="0" dirty="0"/>
          </a:p>
        </p:txBody>
      </p:sp>
      <p:pic>
        <p:nvPicPr>
          <p:cNvPr id="31747" name="Picture 2" descr="Clip art Silhouette Portable Network Graphics Computer Icons ...">
            <a:extLst>
              <a:ext uri="{FF2B5EF4-FFF2-40B4-BE49-F238E27FC236}">
                <a16:creationId xmlns:a16="http://schemas.microsoft.com/office/drawing/2014/main" id="{572E89D6-5B15-403E-8A97-795CB7E9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763" y="3602038"/>
            <a:ext cx="53975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AutoShape 4" descr="Test Tube With Blood Sample, Isolated On White. Stock Photo ...">
            <a:extLst>
              <a:ext uri="{FF2B5EF4-FFF2-40B4-BE49-F238E27FC236}">
                <a16:creationId xmlns:a16="http://schemas.microsoft.com/office/drawing/2014/main" id="{0E19DBC3-EA7D-43E4-99F5-BF7D4A2C23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1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31749" name="AutoShape 6" descr="Blood Test Tube Vector Illustration Graphic Design Royalty Free ...">
            <a:extLst>
              <a:ext uri="{FF2B5EF4-FFF2-40B4-BE49-F238E27FC236}">
                <a16:creationId xmlns:a16="http://schemas.microsoft.com/office/drawing/2014/main" id="{27B61300-18DC-420A-876A-6E25E29722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1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31750" name="AutoShape 8" descr="Blood Test Tube Vector Illustration Graphic Design Royalty Free ...">
            <a:extLst>
              <a:ext uri="{FF2B5EF4-FFF2-40B4-BE49-F238E27FC236}">
                <a16:creationId xmlns:a16="http://schemas.microsoft.com/office/drawing/2014/main" id="{356E03AA-ABA1-479A-9889-759ED2A091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1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31751" name="AutoShape 4" descr="Schwarze symbol telefon cartoon vektor-grafik-design fototapete ...">
            <a:extLst>
              <a:ext uri="{FF2B5EF4-FFF2-40B4-BE49-F238E27FC236}">
                <a16:creationId xmlns:a16="http://schemas.microsoft.com/office/drawing/2014/main" id="{0C31695B-21C6-4A1F-81A6-63667D8B28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1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84" name="Lefelé nyíl feliratnak 83">
            <a:extLst>
              <a:ext uri="{FF2B5EF4-FFF2-40B4-BE49-F238E27FC236}">
                <a16:creationId xmlns:a16="http://schemas.microsoft.com/office/drawing/2014/main" id="{ABACF6F9-BD75-403A-B033-E0A211C709F6}"/>
              </a:ext>
            </a:extLst>
          </p:cNvPr>
          <p:cNvSpPr/>
          <p:nvPr/>
        </p:nvSpPr>
        <p:spPr>
          <a:xfrm>
            <a:off x="2995613" y="1857375"/>
            <a:ext cx="6513512" cy="2089150"/>
          </a:xfrm>
          <a:prstGeom prst="downArrowCallou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/>
            </a:pPr>
            <a:endParaRPr lang="hu-HU" sz="1400" dirty="0"/>
          </a:p>
        </p:txBody>
      </p:sp>
      <p:sp>
        <p:nvSpPr>
          <p:cNvPr id="32777" name="Szövegdoboz 91">
            <a:extLst>
              <a:ext uri="{FF2B5EF4-FFF2-40B4-BE49-F238E27FC236}">
                <a16:creationId xmlns:a16="http://schemas.microsoft.com/office/drawing/2014/main" id="{41A72D36-E945-49D4-B27B-7FB605CEC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1908175"/>
            <a:ext cx="6467475" cy="1230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hu-HU" altLang="en-US" sz="1600" dirty="0">
                <a:latin typeface="+mn-lt"/>
              </a:rPr>
              <a:t>Contact the newly diagnosed patients by phone or videocall</a:t>
            </a:r>
            <a:r>
              <a:rPr lang="en-GB" altLang="en-US" sz="1600" dirty="0">
                <a:latin typeface="+mn-lt"/>
              </a:rPr>
              <a:t>,</a:t>
            </a:r>
            <a:r>
              <a:rPr lang="hu-HU" altLang="en-US" sz="1600" dirty="0">
                <a:latin typeface="+mn-lt"/>
              </a:rPr>
              <a:t> fill out the initial visit form and register the patient in the HAE Registry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hu-HU" altLang="hu-HU" sz="1600" dirty="0">
                <a:latin typeface="+mn-lt"/>
              </a:rPr>
              <a:t>Provide the patient with a </a:t>
            </a:r>
            <a:r>
              <a:rPr lang="en-GB" altLang="hu-HU" sz="1600" dirty="0">
                <a:latin typeface="+mn-lt"/>
              </a:rPr>
              <a:t>“</a:t>
            </a:r>
            <a:r>
              <a:rPr lang="hu-HU" altLang="hu-HU" sz="1600" dirty="0">
                <a:latin typeface="+mn-lt"/>
              </a:rPr>
              <a:t>package” 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hu-HU" altLang="hu-HU" sz="1600" dirty="0">
                <a:latin typeface="+mn-lt"/>
              </a:rPr>
              <a:t>Create an individual treatment pla</a:t>
            </a:r>
            <a:r>
              <a:rPr lang="en-GB" altLang="hu-HU" sz="1600" dirty="0">
                <a:latin typeface="+mn-lt"/>
              </a:rPr>
              <a:t>n,</a:t>
            </a:r>
            <a:r>
              <a:rPr lang="hu-HU" altLang="hu-HU" sz="1600" dirty="0">
                <a:latin typeface="+mn-lt"/>
              </a:rPr>
              <a:t> follow-up</a:t>
            </a:r>
          </a:p>
        </p:txBody>
      </p:sp>
      <p:cxnSp>
        <p:nvCxnSpPr>
          <p:cNvPr id="94" name="Egyenes összekötő nyíllal 93">
            <a:extLst>
              <a:ext uri="{FF2B5EF4-FFF2-40B4-BE49-F238E27FC236}">
                <a16:creationId xmlns:a16="http://schemas.microsoft.com/office/drawing/2014/main" id="{6EA9F291-D420-4621-88D7-D48D7035A03E}"/>
              </a:ext>
            </a:extLst>
          </p:cNvPr>
          <p:cNvCxnSpPr/>
          <p:nvPr/>
        </p:nvCxnSpPr>
        <p:spPr>
          <a:xfrm flipV="1">
            <a:off x="2816225" y="3981450"/>
            <a:ext cx="7656513" cy="3651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zis 99">
            <a:extLst>
              <a:ext uri="{FF2B5EF4-FFF2-40B4-BE49-F238E27FC236}">
                <a16:creationId xmlns:a16="http://schemas.microsoft.com/office/drawing/2014/main" id="{DAF5CC35-85FF-4B8C-A85E-63A896F96CE7}"/>
              </a:ext>
            </a:extLst>
          </p:cNvPr>
          <p:cNvSpPr/>
          <p:nvPr/>
        </p:nvSpPr>
        <p:spPr>
          <a:xfrm>
            <a:off x="1060450" y="3109913"/>
            <a:ext cx="1590675" cy="15446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780" name="Szövegdoboz 100">
            <a:extLst>
              <a:ext uri="{FF2B5EF4-FFF2-40B4-BE49-F238E27FC236}">
                <a16:creationId xmlns:a16="http://schemas.microsoft.com/office/drawing/2014/main" id="{50A05A51-EF2C-470E-9F87-E78B61C69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009" y="3717925"/>
            <a:ext cx="151355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>
                <a:latin typeface="+mj-lt"/>
              </a:rPr>
              <a:t>HAE CENT</a:t>
            </a:r>
            <a:r>
              <a:rPr lang="en-GB" altLang="en-US" sz="1600" b="1" dirty="0">
                <a:latin typeface="+mj-lt"/>
              </a:rPr>
              <a:t>ER</a:t>
            </a:r>
            <a:endParaRPr lang="en-US" altLang="en-US" sz="1600" dirty="0">
              <a:latin typeface="+mj-lt"/>
            </a:endParaRPr>
          </a:p>
        </p:txBody>
      </p:sp>
      <p:sp>
        <p:nvSpPr>
          <p:cNvPr id="103" name="Ellipszis 102">
            <a:extLst>
              <a:ext uri="{FF2B5EF4-FFF2-40B4-BE49-F238E27FC236}">
                <a16:creationId xmlns:a16="http://schemas.microsoft.com/office/drawing/2014/main" id="{A0D24D30-44A2-4C6B-A1A9-E34E5080A2AF}"/>
              </a:ext>
            </a:extLst>
          </p:cNvPr>
          <p:cNvSpPr/>
          <p:nvPr/>
        </p:nvSpPr>
        <p:spPr>
          <a:xfrm>
            <a:off x="5297488" y="4468813"/>
            <a:ext cx="1590675" cy="15446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4" name="Szövegdoboz 103">
            <a:extLst>
              <a:ext uri="{FF2B5EF4-FFF2-40B4-BE49-F238E27FC236}">
                <a16:creationId xmlns:a16="http://schemas.microsoft.com/office/drawing/2014/main" id="{B8EB2231-B6CD-4A48-B599-82088B2DC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4905375"/>
            <a:ext cx="1662112" cy="5857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+mj-lt"/>
              </a:rPr>
              <a:t>LOCAL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>
                <a:latin typeface="+mj-lt"/>
              </a:rPr>
              <a:t>HEALTH CARE</a:t>
            </a:r>
            <a:endParaRPr lang="en-US" altLang="en-US" sz="1600" b="1" dirty="0">
              <a:latin typeface="+mj-lt"/>
            </a:endParaRPr>
          </a:p>
        </p:txBody>
      </p:sp>
      <p:cxnSp>
        <p:nvCxnSpPr>
          <p:cNvPr id="106" name="Egyenes összekötő nyíllal 105">
            <a:extLst>
              <a:ext uri="{FF2B5EF4-FFF2-40B4-BE49-F238E27FC236}">
                <a16:creationId xmlns:a16="http://schemas.microsoft.com/office/drawing/2014/main" id="{143046B6-FCF0-470B-BD93-3E25F6582C9C}"/>
              </a:ext>
            </a:extLst>
          </p:cNvPr>
          <p:cNvCxnSpPr/>
          <p:nvPr/>
        </p:nvCxnSpPr>
        <p:spPr>
          <a:xfrm flipH="1">
            <a:off x="6900863" y="5041900"/>
            <a:ext cx="4119562" cy="1270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Lefelé nyíl feliratnak 107">
            <a:extLst>
              <a:ext uri="{FF2B5EF4-FFF2-40B4-BE49-F238E27FC236}">
                <a16:creationId xmlns:a16="http://schemas.microsoft.com/office/drawing/2014/main" id="{76FD3F22-E7BC-4940-9095-916FC96BBD03}"/>
              </a:ext>
            </a:extLst>
          </p:cNvPr>
          <p:cNvSpPr/>
          <p:nvPr/>
        </p:nvSpPr>
        <p:spPr>
          <a:xfrm rot="10800000">
            <a:off x="7448550" y="5249863"/>
            <a:ext cx="2646363" cy="914400"/>
          </a:xfrm>
          <a:prstGeom prst="downArrow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9" name="Szövegdoboz 108">
            <a:extLst>
              <a:ext uri="{FF2B5EF4-FFF2-40B4-BE49-F238E27FC236}">
                <a16:creationId xmlns:a16="http://schemas.microsoft.com/office/drawing/2014/main" id="{CE164FE9-D479-47CF-8D14-9A8D04979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63" y="5588000"/>
            <a:ext cx="2103437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dirty="0">
                <a:latin typeface="+mn-lt"/>
              </a:rPr>
              <a:t>Training for </a:t>
            </a:r>
            <a:br>
              <a:rPr lang="en-GB" altLang="en-US" sz="1600" dirty="0">
                <a:latin typeface="+mn-lt"/>
              </a:rPr>
            </a:br>
            <a:r>
              <a:rPr lang="hu-HU" altLang="en-US" sz="1600" dirty="0">
                <a:latin typeface="+mn-lt"/>
              </a:rPr>
              <a:t>self-administration</a:t>
            </a:r>
          </a:p>
        </p:txBody>
      </p:sp>
      <p:cxnSp>
        <p:nvCxnSpPr>
          <p:cNvPr id="114" name="Egyenes összekötő 113">
            <a:extLst>
              <a:ext uri="{FF2B5EF4-FFF2-40B4-BE49-F238E27FC236}">
                <a16:creationId xmlns:a16="http://schemas.microsoft.com/office/drawing/2014/main" id="{CBC3EDC7-5DE7-4E20-831B-CB6B7481C061}"/>
              </a:ext>
            </a:extLst>
          </p:cNvPr>
          <p:cNvCxnSpPr/>
          <p:nvPr/>
        </p:nvCxnSpPr>
        <p:spPr>
          <a:xfrm>
            <a:off x="11009313" y="4359275"/>
            <a:ext cx="11112" cy="6953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63" name="Picture 6" descr="Telefonhörer - Aufkleber für Gewerbe">
            <a:extLst>
              <a:ext uri="{FF2B5EF4-FFF2-40B4-BE49-F238E27FC236}">
                <a16:creationId xmlns:a16="http://schemas.microsoft.com/office/drawing/2014/main" id="{33B0FBC1-C5F8-470F-8346-78A782CBB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0722" flipH="1">
            <a:off x="3063875" y="3827463"/>
            <a:ext cx="51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2" descr="Szilárd boríték ikon — Stock Vektor © gwisl #107171300">
            <a:extLst>
              <a:ext uri="{FF2B5EF4-FFF2-40B4-BE49-F238E27FC236}">
                <a16:creationId xmlns:a16="http://schemas.microsoft.com/office/drawing/2014/main" id="{2DA4E698-617C-4599-B754-677F183A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35481" r="20818" b="35817"/>
          <a:stretch>
            <a:fillRect/>
          </a:stretch>
        </p:blipFill>
        <p:spPr bwMode="auto">
          <a:xfrm>
            <a:off x="4575175" y="3827463"/>
            <a:ext cx="8016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4" descr="Internet icon web globe symbol Royalty Free Vector Image">
            <a:extLst>
              <a:ext uri="{FF2B5EF4-FFF2-40B4-BE49-F238E27FC236}">
                <a16:creationId xmlns:a16="http://schemas.microsoft.com/office/drawing/2014/main" id="{5CF3723A-769E-4D95-AB07-C2B61F45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5036" r="15964" b="22604"/>
          <a:stretch>
            <a:fillRect/>
          </a:stretch>
        </p:blipFill>
        <p:spPr bwMode="auto">
          <a:xfrm>
            <a:off x="3857625" y="3813175"/>
            <a:ext cx="4270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/>
      <p:bldP spid="108" grpId="0" animBg="1"/>
      <p:bldP spid="1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>
            <a:extLst>
              <a:ext uri="{FF2B5EF4-FFF2-40B4-BE49-F238E27FC236}">
                <a16:creationId xmlns:a16="http://schemas.microsoft.com/office/drawing/2014/main" id="{64F4836B-D793-4775-B4B4-3B90DAFE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323975"/>
            <a:ext cx="16287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5">
            <a:extLst>
              <a:ext uri="{FF2B5EF4-FFF2-40B4-BE49-F238E27FC236}">
                <a16:creationId xmlns:a16="http://schemas.microsoft.com/office/drawing/2014/main" id="{E134F846-515C-4665-A882-65DEEB1A6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87463"/>
            <a:ext cx="8445500" cy="4587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defRPr/>
            </a:pPr>
            <a:r>
              <a:rPr lang="en-US" altLang="en-US" sz="2400" b="1" dirty="0">
                <a:solidFill>
                  <a:schemeClr val="accent1"/>
                </a:solidFill>
                <a:latin typeface="+mj-lt"/>
              </a:rPr>
              <a:t>WELCOME AND INTRODUCTION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FC73884-E7CA-4BDA-BCD5-AF1F99F240BE}"/>
              </a:ext>
            </a:extLst>
          </p:cNvPr>
          <p:cNvSpPr txBox="1">
            <a:spLocks/>
          </p:cNvSpPr>
          <p:nvPr/>
        </p:nvSpPr>
        <p:spPr bwMode="auto">
          <a:xfrm>
            <a:off x="3141663" y="2278063"/>
            <a:ext cx="8351837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08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>
                <a:latin typeface="+mj-lt"/>
              </a:rPr>
              <a:t>Marcus Maurer</a:t>
            </a:r>
          </a:p>
          <a:p>
            <a:pPr>
              <a:defRPr/>
            </a:pPr>
            <a:r>
              <a:rPr lang="de-DE" sz="2000" b="0" cap="none"/>
              <a:t>Dermatological Allergology</a:t>
            </a:r>
          </a:p>
          <a:p>
            <a:pPr>
              <a:defRPr/>
            </a:pPr>
            <a:r>
              <a:rPr lang="de-DE" sz="2000" b="0" cap="none"/>
              <a:t>Allergie-Centrum-Charité</a:t>
            </a:r>
          </a:p>
          <a:p>
            <a:pPr>
              <a:defRPr/>
            </a:pPr>
            <a:r>
              <a:rPr lang="de-DE" sz="2000" b="0" cap="none"/>
              <a:t>Department of Dermatology and Allergy</a:t>
            </a:r>
          </a:p>
          <a:p>
            <a:pPr>
              <a:defRPr/>
            </a:pPr>
            <a:r>
              <a:rPr lang="de-DE" sz="2000" b="0" cap="none"/>
              <a:t>Charité - Universitätsmedizin Berlin </a:t>
            </a:r>
            <a:endParaRPr lang="de-DE" sz="2000" b="0" cap="none" dirty="0"/>
          </a:p>
        </p:txBody>
      </p:sp>
    </p:spTree>
    <p:extLst>
      <p:ext uri="{BB962C8B-B14F-4D97-AF65-F5344CB8AC3E}">
        <p14:creationId xmlns:p14="http://schemas.microsoft.com/office/powerpoint/2010/main" val="1615199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zis 26">
            <a:extLst>
              <a:ext uri="{FF2B5EF4-FFF2-40B4-BE49-F238E27FC236}">
                <a16:creationId xmlns:a16="http://schemas.microsoft.com/office/drawing/2014/main" id="{22DED925-F1B0-4A0C-B757-26289C2C3BAC}"/>
              </a:ext>
            </a:extLst>
          </p:cNvPr>
          <p:cNvSpPr/>
          <p:nvPr/>
        </p:nvSpPr>
        <p:spPr>
          <a:xfrm>
            <a:off x="765175" y="2382838"/>
            <a:ext cx="1590675" cy="15446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8B3413-27A6-410B-A69A-4D0E05A7C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hu-HU" sz="2000" kern="0" dirty="0">
                <a:latin typeface="+mj-lt"/>
                <a:ea typeface="ＭＳ Ｐゴシック" charset="0"/>
              </a:rPr>
              <a:t>What can we do for the patients? </a:t>
            </a:r>
            <a:endParaRPr lang="en-US" sz="2000" kern="0" dirty="0">
              <a:latin typeface="+mj-lt"/>
              <a:ea typeface="ＭＳ Ｐゴシック" charset="0"/>
            </a:endParaRPr>
          </a:p>
          <a:p>
            <a:pPr>
              <a:defRPr/>
            </a:pPr>
            <a:r>
              <a:rPr lang="hu-HU" sz="2000" dirty="0">
                <a:solidFill>
                  <a:schemeClr val="accent1"/>
                </a:solidFill>
              </a:rPr>
              <a:t>FAMILY SCREENING OF THE </a:t>
            </a:r>
            <a:r>
              <a:rPr lang="hu-HU" sz="2000" kern="0" dirty="0">
                <a:solidFill>
                  <a:schemeClr val="accent1"/>
                </a:solidFill>
                <a:ea typeface="ＭＳ Ｐゴシック" charset="0"/>
              </a:rPr>
              <a:t>Newly diagnosed </a:t>
            </a:r>
            <a:r>
              <a:rPr lang="en-GB" sz="2000" dirty="0">
                <a:solidFill>
                  <a:schemeClr val="accent1"/>
                </a:solidFill>
              </a:rPr>
              <a:t>Patients with HAE</a:t>
            </a:r>
          </a:p>
          <a:p>
            <a:pPr>
              <a:defRPr/>
            </a:pPr>
            <a:endParaRPr lang="en-GB" sz="2000" b="0" dirty="0"/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30AEBE1E-6535-40B6-8F9D-6EE17C8C6331}"/>
              </a:ext>
            </a:extLst>
          </p:cNvPr>
          <p:cNvCxnSpPr/>
          <p:nvPr/>
        </p:nvCxnSpPr>
        <p:spPr>
          <a:xfrm flipH="1">
            <a:off x="8567738" y="3170238"/>
            <a:ext cx="1609725" cy="0"/>
          </a:xfrm>
          <a:prstGeom prst="straightConnector1">
            <a:avLst/>
          </a:prstGeom>
          <a:ln w="381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Szövegdoboz 18">
            <a:extLst>
              <a:ext uri="{FF2B5EF4-FFF2-40B4-BE49-F238E27FC236}">
                <a16:creationId xmlns:a16="http://schemas.microsoft.com/office/drawing/2014/main" id="{4E67F6B8-3049-4D1E-BACA-8C51F4824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04" y="3000375"/>
            <a:ext cx="15135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1600" b="1" dirty="0"/>
              <a:t>HAE CENT</a:t>
            </a:r>
            <a:r>
              <a:rPr lang="en-US" altLang="en-US" sz="1600" b="1" dirty="0"/>
              <a:t>E</a:t>
            </a:r>
            <a:r>
              <a:rPr lang="hu-HU" altLang="en-US" sz="1600" b="1" dirty="0"/>
              <a:t>R</a:t>
            </a:r>
            <a:endParaRPr lang="en-US" altLang="en-US" sz="1600" dirty="0"/>
          </a:p>
        </p:txBody>
      </p:sp>
      <p:sp>
        <p:nvSpPr>
          <p:cNvPr id="33798" name="AutoShape 4" descr="Test Tube With Blood Sample, Isolated On White. Stock Photo ...">
            <a:extLst>
              <a:ext uri="{FF2B5EF4-FFF2-40B4-BE49-F238E27FC236}">
                <a16:creationId xmlns:a16="http://schemas.microsoft.com/office/drawing/2014/main" id="{0695071E-0804-4107-9C1D-50AC3698D4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566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33799" name="AutoShape 6" descr="Blood Test Tube Vector Illustration Graphic Design Royalty Free ...">
            <a:extLst>
              <a:ext uri="{FF2B5EF4-FFF2-40B4-BE49-F238E27FC236}">
                <a16:creationId xmlns:a16="http://schemas.microsoft.com/office/drawing/2014/main" id="{73CCA496-F940-46B9-B752-C1A97A932E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566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54" name="Ellipszis 53">
            <a:extLst>
              <a:ext uri="{FF2B5EF4-FFF2-40B4-BE49-F238E27FC236}">
                <a16:creationId xmlns:a16="http://schemas.microsoft.com/office/drawing/2014/main" id="{A1999EFB-38F7-4833-B8B4-D1597235F7EC}"/>
              </a:ext>
            </a:extLst>
          </p:cNvPr>
          <p:cNvSpPr/>
          <p:nvPr/>
        </p:nvSpPr>
        <p:spPr>
          <a:xfrm>
            <a:off x="6953250" y="2341563"/>
            <a:ext cx="1590675" cy="15430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803" name="Szövegdoboz 54">
            <a:extLst>
              <a:ext uri="{FF2B5EF4-FFF2-40B4-BE49-F238E27FC236}">
                <a16:creationId xmlns:a16="http://schemas.microsoft.com/office/drawing/2014/main" id="{6AB75400-5AF6-414A-8AF7-06FCEA79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774950"/>
            <a:ext cx="1635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/>
              <a:t>LOCAL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1600" b="1"/>
              <a:t>HEALTH CARE</a:t>
            </a:r>
            <a:endParaRPr lang="en-US" altLang="en-US" sz="1600" b="1"/>
          </a:p>
        </p:txBody>
      </p:sp>
      <p:cxnSp>
        <p:nvCxnSpPr>
          <p:cNvPr id="76" name="Egyenes összekötő nyíllal 75">
            <a:extLst>
              <a:ext uri="{FF2B5EF4-FFF2-40B4-BE49-F238E27FC236}">
                <a16:creationId xmlns:a16="http://schemas.microsoft.com/office/drawing/2014/main" id="{C0155246-F441-48C0-984B-1D637D310F7D}"/>
              </a:ext>
            </a:extLst>
          </p:cNvPr>
          <p:cNvCxnSpPr/>
          <p:nvPr/>
        </p:nvCxnSpPr>
        <p:spPr>
          <a:xfrm flipH="1">
            <a:off x="2508250" y="3157538"/>
            <a:ext cx="432911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Lefelé nyíl feliratnak 88">
            <a:extLst>
              <a:ext uri="{FF2B5EF4-FFF2-40B4-BE49-F238E27FC236}">
                <a16:creationId xmlns:a16="http://schemas.microsoft.com/office/drawing/2014/main" id="{335C9FE5-32B4-4907-B357-1009D7F81C4B}"/>
              </a:ext>
            </a:extLst>
          </p:cNvPr>
          <p:cNvSpPr/>
          <p:nvPr/>
        </p:nvSpPr>
        <p:spPr>
          <a:xfrm rot="10800000">
            <a:off x="2493963" y="3648075"/>
            <a:ext cx="4329112" cy="1543050"/>
          </a:xfrm>
          <a:prstGeom prst="downArrow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sp>
        <p:nvSpPr>
          <p:cNvPr id="34830" name="Szövegdoboz 90">
            <a:extLst>
              <a:ext uri="{FF2B5EF4-FFF2-40B4-BE49-F238E27FC236}">
                <a16:creationId xmlns:a16="http://schemas.microsoft.com/office/drawing/2014/main" id="{3F6EFEC5-AA9E-4EE0-8BA3-F3B2F34F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4270375"/>
            <a:ext cx="4583113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hu-H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u-HU" altLang="hu-HU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creen all asymptomatic and symptomatic relatives of the newly diagnosed patients by sending their blood samples to the cent</a:t>
            </a:r>
            <a:r>
              <a:rPr lang="en-GB" altLang="hu-HU" sz="1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endParaRPr lang="hu-HU" altLang="hu-HU" sz="16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807" name="Picture 10" descr="http://webshop.vitani.hu/custom/vitani/image/cache/w250h250/laboreszkoz/11010.jpg">
            <a:extLst>
              <a:ext uri="{FF2B5EF4-FFF2-40B4-BE49-F238E27FC236}">
                <a16:creationId xmlns:a16="http://schemas.microsoft.com/office/drawing/2014/main" id="{C6464951-EBB5-4B9C-A8F3-4EBFC998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r="30449"/>
          <a:stretch>
            <a:fillRect/>
          </a:stretch>
        </p:blipFill>
        <p:spPr bwMode="auto">
          <a:xfrm>
            <a:off x="5441950" y="2806700"/>
            <a:ext cx="431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" descr="Silhouettes of woman, man, children, ... | Stock vector | Colourbox">
            <a:extLst>
              <a:ext uri="{FF2B5EF4-FFF2-40B4-BE49-F238E27FC236}">
                <a16:creationId xmlns:a16="http://schemas.microsoft.com/office/drawing/2014/main" id="{36A13EE1-3E58-4C37-A323-B0E7A292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34950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2ED317-089C-4B64-938B-EE263E8A7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hu-HU" sz="2000" kern="0" dirty="0">
                <a:latin typeface="+mj-lt"/>
                <a:ea typeface="ＭＳ Ｐゴシック" charset="0"/>
              </a:rPr>
              <a:t>What can we do for the patients? </a:t>
            </a:r>
            <a:endParaRPr lang="en-US" sz="2000" kern="0" dirty="0">
              <a:latin typeface="+mj-lt"/>
              <a:ea typeface="ＭＳ Ｐゴシック" charset="0"/>
            </a:endParaRPr>
          </a:p>
          <a:p>
            <a:pPr>
              <a:defRPr/>
            </a:pPr>
            <a:r>
              <a:rPr lang="en-GB" sz="2000" dirty="0">
                <a:solidFill>
                  <a:schemeClr val="accent1"/>
                </a:solidFill>
              </a:rPr>
              <a:t>Regular follow-up </a:t>
            </a:r>
            <a:r>
              <a:rPr lang="hu-HU" sz="2000" dirty="0">
                <a:solidFill>
                  <a:schemeClr val="accent1"/>
                </a:solidFill>
              </a:rPr>
              <a:t>OF </a:t>
            </a:r>
            <a:r>
              <a:rPr lang="en-GB" sz="2000" dirty="0">
                <a:solidFill>
                  <a:schemeClr val="accent1"/>
                </a:solidFill>
              </a:rPr>
              <a:t>patients with HAE</a:t>
            </a:r>
          </a:p>
          <a:p>
            <a:pPr>
              <a:defRPr/>
            </a:pPr>
            <a:endParaRPr lang="en-GB" sz="2000" b="0" dirty="0"/>
          </a:p>
          <a:p>
            <a:pPr>
              <a:defRPr/>
            </a:pPr>
            <a:endParaRPr lang="en-GB" sz="2000" b="0" dirty="0"/>
          </a:p>
        </p:txBody>
      </p:sp>
      <p:pic>
        <p:nvPicPr>
          <p:cNvPr id="35843" name="Picture 2" descr="Clip art Silhouette Portable Network Graphics Computer Icons ...">
            <a:extLst>
              <a:ext uri="{FF2B5EF4-FFF2-40B4-BE49-F238E27FC236}">
                <a16:creationId xmlns:a16="http://schemas.microsoft.com/office/drawing/2014/main" id="{AA9735EB-D772-4C9C-8782-C5E94CA81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3879850"/>
            <a:ext cx="5397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AutoShape 4" descr="Test Tube With Blood Sample, Isolated On White. Stock Photo ...">
            <a:extLst>
              <a:ext uri="{FF2B5EF4-FFF2-40B4-BE49-F238E27FC236}">
                <a16:creationId xmlns:a16="http://schemas.microsoft.com/office/drawing/2014/main" id="{01A02B62-AECB-4106-8113-FD2A288F0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1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35845" name="AutoShape 6" descr="Blood Test Tube Vector Illustration Graphic Design Royalty Free ...">
            <a:extLst>
              <a:ext uri="{FF2B5EF4-FFF2-40B4-BE49-F238E27FC236}">
                <a16:creationId xmlns:a16="http://schemas.microsoft.com/office/drawing/2014/main" id="{5D0B8551-3B4C-4679-B257-2D9083BF98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1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35846" name="AutoShape 8" descr="Blood Test Tube Vector Illustration Graphic Design Royalty Free ...">
            <a:extLst>
              <a:ext uri="{FF2B5EF4-FFF2-40B4-BE49-F238E27FC236}">
                <a16:creationId xmlns:a16="http://schemas.microsoft.com/office/drawing/2014/main" id="{074819C2-CADB-4B74-B5E8-DB5E3D43C8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1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35847" name="AutoShape 4" descr="Schwarze symbol telefon cartoon vektor-grafik-design fototapete ...">
            <a:extLst>
              <a:ext uri="{FF2B5EF4-FFF2-40B4-BE49-F238E27FC236}">
                <a16:creationId xmlns:a16="http://schemas.microsoft.com/office/drawing/2014/main" id="{58BCEB6A-4F56-4D1E-8207-844317650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1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84" name="Lefelé nyíl feliratnak 83">
            <a:extLst>
              <a:ext uri="{FF2B5EF4-FFF2-40B4-BE49-F238E27FC236}">
                <a16:creationId xmlns:a16="http://schemas.microsoft.com/office/drawing/2014/main" id="{5045125D-4F28-4D59-AFAE-5867BD577D40}"/>
              </a:ext>
            </a:extLst>
          </p:cNvPr>
          <p:cNvSpPr/>
          <p:nvPr/>
        </p:nvSpPr>
        <p:spPr>
          <a:xfrm>
            <a:off x="3084513" y="1771650"/>
            <a:ext cx="6927850" cy="2555875"/>
          </a:xfrm>
          <a:prstGeom prst="downArrowCallou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/>
            </a:pPr>
            <a:endParaRPr lang="hu-HU" sz="1400" dirty="0"/>
          </a:p>
        </p:txBody>
      </p:sp>
      <p:sp>
        <p:nvSpPr>
          <p:cNvPr id="36873" name="Szövegdoboz 91">
            <a:extLst>
              <a:ext uri="{FF2B5EF4-FFF2-40B4-BE49-F238E27FC236}">
                <a16:creationId xmlns:a16="http://schemas.microsoft.com/office/drawing/2014/main" id="{B5C6345E-CA0C-4A62-8C5A-05E6064EF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3" y="1792288"/>
            <a:ext cx="6848475" cy="161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hu-HU" altLang="en-US" sz="1400" dirty="0">
                <a:latin typeface="+mn-lt"/>
              </a:rPr>
              <a:t>Perform yearly follow-up visits via telemedicine, re-educate the patient and revise the treatment strategy</a:t>
            </a:r>
            <a:endParaRPr lang="en-GB" altLang="en-US" sz="14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hu-HU" altLang="en-US" sz="1400" dirty="0">
                <a:latin typeface="+mn-lt"/>
              </a:rPr>
              <a:t>Ensure the availability of emergency care in the </a:t>
            </a:r>
            <a:r>
              <a:rPr lang="en-GB" altLang="en-US" sz="1400" dirty="0">
                <a:latin typeface="+mn-lt"/>
              </a:rPr>
              <a:t>c</a:t>
            </a:r>
            <a:r>
              <a:rPr lang="hu-HU" altLang="en-US" sz="1400" dirty="0">
                <a:latin typeface="+mn-lt"/>
              </a:rPr>
              <a:t>ent</a:t>
            </a:r>
            <a:r>
              <a:rPr lang="en-GB" altLang="en-US" sz="1400" dirty="0" err="1">
                <a:latin typeface="+mn-lt"/>
              </a:rPr>
              <a:t>er</a:t>
            </a:r>
            <a:r>
              <a:rPr lang="hu-HU" altLang="en-US" sz="1400" dirty="0">
                <a:latin typeface="+mn-lt"/>
              </a:rPr>
              <a:t> and</a:t>
            </a:r>
            <a:r>
              <a:rPr lang="en-GB" altLang="en-US" sz="1400" dirty="0">
                <a:latin typeface="+mn-lt"/>
              </a:rPr>
              <a:t> by</a:t>
            </a:r>
            <a:r>
              <a:rPr lang="hu-HU" altLang="en-US" sz="1400" dirty="0">
                <a:latin typeface="+mn-lt"/>
              </a:rPr>
              <a:t> the hotline</a:t>
            </a:r>
            <a:r>
              <a:rPr lang="en-GB" altLang="en-US" sz="1400" dirty="0">
                <a:latin typeface="+mn-lt"/>
              </a:rPr>
              <a:t> </a:t>
            </a:r>
            <a:r>
              <a:rPr lang="hu-HU" altLang="en-US" sz="1400" dirty="0">
                <a:latin typeface="+mn-lt"/>
              </a:rPr>
              <a:t>service</a:t>
            </a:r>
            <a:endParaRPr lang="en-GB" altLang="en-US" sz="14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hu-HU" altLang="en-US" sz="1400" dirty="0">
                <a:latin typeface="+mn-lt"/>
              </a:rPr>
              <a:t>Suggest storage</a:t>
            </a:r>
            <a:r>
              <a:rPr lang="en-GB" altLang="en-US" sz="1400" dirty="0">
                <a:latin typeface="+mn-lt"/>
              </a:rPr>
              <a:t> of</a:t>
            </a:r>
            <a:r>
              <a:rPr lang="hu-HU" altLang="en-US" sz="1400" dirty="0">
                <a:latin typeface="+mn-lt"/>
              </a:rPr>
              <a:t> targeted drugs for acute treatment in the local hospital</a:t>
            </a:r>
            <a:endParaRPr lang="en-GB" altLang="en-US" sz="14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hu-HU" altLang="en-US" sz="1400" dirty="0">
                <a:latin typeface="+mn-lt"/>
              </a:rPr>
              <a:t>Keep contact with pharmaceutical companies and pharmacists for ensuring </a:t>
            </a:r>
            <a:r>
              <a:rPr lang="en-GB" altLang="en-US" sz="1400" dirty="0">
                <a:latin typeface="+mn-lt"/>
              </a:rPr>
              <a:t>a </a:t>
            </a:r>
            <a:r>
              <a:rPr lang="hu-HU" altLang="en-US" sz="1400" dirty="0">
                <a:latin typeface="+mn-lt"/>
              </a:rPr>
              <a:t>continuous drug supply</a:t>
            </a:r>
          </a:p>
        </p:txBody>
      </p:sp>
      <p:cxnSp>
        <p:nvCxnSpPr>
          <p:cNvPr id="94" name="Egyenes összekötő nyíllal 93">
            <a:extLst>
              <a:ext uri="{FF2B5EF4-FFF2-40B4-BE49-F238E27FC236}">
                <a16:creationId xmlns:a16="http://schemas.microsoft.com/office/drawing/2014/main" id="{7FA4BD60-81C8-427D-8B29-4A479DEDEE22}"/>
              </a:ext>
            </a:extLst>
          </p:cNvPr>
          <p:cNvCxnSpPr/>
          <p:nvPr/>
        </p:nvCxnSpPr>
        <p:spPr>
          <a:xfrm flipV="1">
            <a:off x="2581275" y="4381500"/>
            <a:ext cx="7656513" cy="3651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zis 99">
            <a:extLst>
              <a:ext uri="{FF2B5EF4-FFF2-40B4-BE49-F238E27FC236}">
                <a16:creationId xmlns:a16="http://schemas.microsoft.com/office/drawing/2014/main" id="{950F3141-1C86-4C76-BF41-6D5294EEBC45}"/>
              </a:ext>
            </a:extLst>
          </p:cNvPr>
          <p:cNvSpPr/>
          <p:nvPr/>
        </p:nvSpPr>
        <p:spPr>
          <a:xfrm>
            <a:off x="825500" y="3387725"/>
            <a:ext cx="1590675" cy="15430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876" name="Szövegdoboz 100">
            <a:extLst>
              <a:ext uri="{FF2B5EF4-FFF2-40B4-BE49-F238E27FC236}">
                <a16:creationId xmlns:a16="http://schemas.microsoft.com/office/drawing/2014/main" id="{87377FD4-7007-4E6F-B057-E49DF9101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28" y="3957638"/>
            <a:ext cx="151355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>
                <a:latin typeface="+mj-lt"/>
              </a:rPr>
              <a:t>HAE CENT</a:t>
            </a:r>
            <a:r>
              <a:rPr lang="en-US" altLang="en-US" sz="1600" b="1" dirty="0">
                <a:latin typeface="+mj-lt"/>
              </a:rPr>
              <a:t>ER</a:t>
            </a:r>
            <a:endParaRPr lang="en-US" altLang="en-US" sz="1600" dirty="0">
              <a:latin typeface="+mj-lt"/>
            </a:endParaRPr>
          </a:p>
        </p:txBody>
      </p:sp>
      <p:sp>
        <p:nvSpPr>
          <p:cNvPr id="103" name="Ellipszis 102">
            <a:extLst>
              <a:ext uri="{FF2B5EF4-FFF2-40B4-BE49-F238E27FC236}">
                <a16:creationId xmlns:a16="http://schemas.microsoft.com/office/drawing/2014/main" id="{A90E44F6-1107-4225-8640-CCD49AD36270}"/>
              </a:ext>
            </a:extLst>
          </p:cNvPr>
          <p:cNvSpPr/>
          <p:nvPr/>
        </p:nvSpPr>
        <p:spPr>
          <a:xfrm>
            <a:off x="5062538" y="4540250"/>
            <a:ext cx="1590675" cy="15430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4" name="Szövegdoboz 103">
            <a:extLst>
              <a:ext uri="{FF2B5EF4-FFF2-40B4-BE49-F238E27FC236}">
                <a16:creationId xmlns:a16="http://schemas.microsoft.com/office/drawing/2014/main" id="{EF9CB80F-238F-447C-9A01-8FFCCED59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3" y="4983163"/>
            <a:ext cx="1662112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+mj-lt"/>
              </a:rPr>
              <a:t>LOCAL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>
                <a:latin typeface="+mj-lt"/>
              </a:rPr>
              <a:t>HEALTH CARE</a:t>
            </a:r>
            <a:endParaRPr lang="en-US" altLang="en-US" sz="1600" b="1" dirty="0">
              <a:latin typeface="+mj-lt"/>
            </a:endParaRPr>
          </a:p>
        </p:txBody>
      </p:sp>
      <p:cxnSp>
        <p:nvCxnSpPr>
          <p:cNvPr id="106" name="Egyenes összekötő nyíllal 105">
            <a:extLst>
              <a:ext uri="{FF2B5EF4-FFF2-40B4-BE49-F238E27FC236}">
                <a16:creationId xmlns:a16="http://schemas.microsoft.com/office/drawing/2014/main" id="{801B2B63-22F9-4085-A6A4-4BFC3900D7AC}"/>
              </a:ext>
            </a:extLst>
          </p:cNvPr>
          <p:cNvCxnSpPr/>
          <p:nvPr/>
        </p:nvCxnSpPr>
        <p:spPr>
          <a:xfrm flipH="1">
            <a:off x="6665913" y="5319713"/>
            <a:ext cx="4119562" cy="1270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Lefelé nyíl feliratnak 107">
            <a:extLst>
              <a:ext uri="{FF2B5EF4-FFF2-40B4-BE49-F238E27FC236}">
                <a16:creationId xmlns:a16="http://schemas.microsoft.com/office/drawing/2014/main" id="{6C8B530B-A677-4694-8BA4-7D27ACF796C1}"/>
              </a:ext>
            </a:extLst>
          </p:cNvPr>
          <p:cNvSpPr/>
          <p:nvPr/>
        </p:nvSpPr>
        <p:spPr>
          <a:xfrm rot="10800000">
            <a:off x="6653213" y="5386388"/>
            <a:ext cx="4852987" cy="930275"/>
          </a:xfrm>
          <a:prstGeom prst="downArrowCallou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9" name="Szövegdoboz 108">
            <a:extLst>
              <a:ext uri="{FF2B5EF4-FFF2-40B4-BE49-F238E27FC236}">
                <a16:creationId xmlns:a16="http://schemas.microsoft.com/office/drawing/2014/main" id="{6C56CAD5-6D7E-4048-9A57-6653491D7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88" y="5716588"/>
            <a:ext cx="4921250" cy="600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altLang="en-US" sz="1400" dirty="0">
                <a:latin typeface="+mn-lt"/>
              </a:rPr>
              <a:t>E</a:t>
            </a:r>
            <a:r>
              <a:rPr lang="hu-HU" altLang="en-US" sz="1400" dirty="0">
                <a:latin typeface="+mn-lt"/>
              </a:rPr>
              <a:t>nsure the availability of emergency care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altLang="en-US" sz="1400" dirty="0">
                <a:latin typeface="+mn-lt"/>
              </a:rPr>
              <a:t>Perform</a:t>
            </a:r>
            <a:r>
              <a:rPr lang="hu-HU" altLang="en-US" sz="1400" dirty="0">
                <a:latin typeface="+mn-lt"/>
              </a:rPr>
              <a:t> laboratory or US check up if it necessary</a:t>
            </a:r>
          </a:p>
        </p:txBody>
      </p:sp>
      <p:cxnSp>
        <p:nvCxnSpPr>
          <p:cNvPr id="114" name="Egyenes összekötő 113">
            <a:extLst>
              <a:ext uri="{FF2B5EF4-FFF2-40B4-BE49-F238E27FC236}">
                <a16:creationId xmlns:a16="http://schemas.microsoft.com/office/drawing/2014/main" id="{E24DF6C0-16F7-4C4A-8DCF-8F0EDA934760}"/>
              </a:ext>
            </a:extLst>
          </p:cNvPr>
          <p:cNvCxnSpPr/>
          <p:nvPr/>
        </p:nvCxnSpPr>
        <p:spPr>
          <a:xfrm>
            <a:off x="10774363" y="4637088"/>
            <a:ext cx="11112" cy="6953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9" name="Picture 6" descr="Telefonhörer - Aufkleber für Gewerbe">
            <a:extLst>
              <a:ext uri="{FF2B5EF4-FFF2-40B4-BE49-F238E27FC236}">
                <a16:creationId xmlns:a16="http://schemas.microsoft.com/office/drawing/2014/main" id="{DF629844-11A3-402A-9100-D8A87B36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0722" flipH="1">
            <a:off x="3011488" y="4244975"/>
            <a:ext cx="519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4" descr="Internet icon web globe symbol Royalty Free Vector Image">
            <a:extLst>
              <a:ext uri="{FF2B5EF4-FFF2-40B4-BE49-F238E27FC236}">
                <a16:creationId xmlns:a16="http://schemas.microsoft.com/office/drawing/2014/main" id="{F25F2D5A-0450-4D9A-9748-3FCCBE3E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5036" r="15964" b="22604"/>
          <a:stretch>
            <a:fillRect/>
          </a:stretch>
        </p:blipFill>
        <p:spPr bwMode="auto">
          <a:xfrm>
            <a:off x="3805238" y="4230688"/>
            <a:ext cx="42703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/>
      <p:bldP spid="108" grpId="0" animBg="1"/>
      <p:bldP spid="1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A2978E-B5F6-47F9-9EAA-E84BFE45C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hu-HU" sz="2000" kern="0" dirty="0">
                <a:latin typeface="+mj-lt"/>
                <a:ea typeface="ＭＳ Ｐゴシック" charset="0"/>
              </a:rPr>
              <a:t>What can we do for the patients? </a:t>
            </a:r>
            <a:endParaRPr lang="en-US" sz="2000" kern="0" dirty="0">
              <a:latin typeface="+mj-lt"/>
              <a:ea typeface="ＭＳ Ｐゴシック" charset="0"/>
            </a:endParaRPr>
          </a:p>
          <a:p>
            <a:pPr>
              <a:defRPr/>
            </a:pPr>
            <a:r>
              <a:rPr lang="hu-HU" sz="2000" dirty="0">
                <a:solidFill>
                  <a:schemeClr val="accent1"/>
                </a:solidFill>
              </a:rPr>
              <a:t>CONSIDERATIONS REGARDING THE TREATMENT STRATEGY – ACUTE TREATMENT</a:t>
            </a:r>
            <a:endParaRPr lang="en-GB" sz="2000" dirty="0">
              <a:solidFill>
                <a:schemeClr val="accent1"/>
              </a:solidFill>
            </a:endParaRPr>
          </a:p>
        </p:txBody>
      </p:sp>
      <p:pic>
        <p:nvPicPr>
          <p:cNvPr id="37891" name="Picture 2" descr="Clip art Silhouette Portable Network Graphics Computer Icons ...">
            <a:extLst>
              <a:ext uri="{FF2B5EF4-FFF2-40B4-BE49-F238E27FC236}">
                <a16:creationId xmlns:a16="http://schemas.microsoft.com/office/drawing/2014/main" id="{350B9B72-278E-45A4-8FFB-9B75FC921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4273550"/>
            <a:ext cx="5397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4ABE58CC-E7C7-4413-ACE3-04134D892CA4}"/>
              </a:ext>
            </a:extLst>
          </p:cNvPr>
          <p:cNvSpPr/>
          <p:nvPr/>
        </p:nvSpPr>
        <p:spPr>
          <a:xfrm>
            <a:off x="1862138" y="3722688"/>
            <a:ext cx="1590675" cy="15446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E7305DBD-49B9-4377-94A5-498B7F322E91}"/>
              </a:ext>
            </a:extLst>
          </p:cNvPr>
          <p:cNvCxnSpPr>
            <a:cxnSpLocks/>
          </p:cNvCxnSpPr>
          <p:nvPr/>
        </p:nvCxnSpPr>
        <p:spPr>
          <a:xfrm flipH="1">
            <a:off x="3638550" y="4586288"/>
            <a:ext cx="4140200" cy="0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elé nyíl feliratnak 7">
            <a:extLst>
              <a:ext uri="{FF2B5EF4-FFF2-40B4-BE49-F238E27FC236}">
                <a16:creationId xmlns:a16="http://schemas.microsoft.com/office/drawing/2014/main" id="{CF6F20FF-D72F-48D2-AB1B-CD2036DD8A10}"/>
              </a:ext>
            </a:extLst>
          </p:cNvPr>
          <p:cNvSpPr/>
          <p:nvPr/>
        </p:nvSpPr>
        <p:spPr>
          <a:xfrm rot="10800000">
            <a:off x="3498850" y="4940300"/>
            <a:ext cx="4535488" cy="1154113"/>
          </a:xfrm>
          <a:prstGeom prst="downArrow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BB135BE-CB70-4CFE-B47F-047F85AF1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5465763"/>
            <a:ext cx="4608512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1400" dirty="0">
                <a:latin typeface="+mn-lt"/>
              </a:rPr>
              <a:t>L</a:t>
            </a:r>
            <a:r>
              <a:rPr lang="hu-HU" altLang="en-US" sz="1400" dirty="0">
                <a:latin typeface="+mn-lt"/>
              </a:rPr>
              <a:t>aryngeal edema and/or abdominal symptoms that do not ease after the administration of acute treatment</a:t>
            </a:r>
          </a:p>
        </p:txBody>
      </p:sp>
      <p:sp>
        <p:nvSpPr>
          <p:cNvPr id="38920" name="Szövegdoboz 10">
            <a:extLst>
              <a:ext uri="{FF2B5EF4-FFF2-40B4-BE49-F238E27FC236}">
                <a16:creationId xmlns:a16="http://schemas.microsoft.com/office/drawing/2014/main" id="{17ABF60B-F4B6-40F9-AEE4-648AD0A0E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202113"/>
            <a:ext cx="166052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+mj-lt"/>
              </a:rPr>
              <a:t>LOCAL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>
                <a:latin typeface="+mj-lt"/>
              </a:rPr>
              <a:t>HEALTH CARE</a:t>
            </a:r>
            <a:endParaRPr lang="en-US" altLang="en-US" sz="1600" b="1" dirty="0">
              <a:latin typeface="+mj-lt"/>
            </a:endParaRPr>
          </a:p>
        </p:txBody>
      </p:sp>
      <p:pic>
        <p:nvPicPr>
          <p:cNvPr id="37897" name="Picture 2" descr="Red house isolated graphic illustration | free image by rawpixel.com |  Graphic illustration, Red house, Illustration">
            <a:extLst>
              <a:ext uri="{FF2B5EF4-FFF2-40B4-BE49-F238E27FC236}">
                <a16:creationId xmlns:a16="http://schemas.microsoft.com/office/drawing/2014/main" id="{4F2CB966-72A1-42FE-988D-F9013CB9C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3151188"/>
            <a:ext cx="10842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llipszis 16">
            <a:extLst>
              <a:ext uri="{FF2B5EF4-FFF2-40B4-BE49-F238E27FC236}">
                <a16:creationId xmlns:a16="http://schemas.microsoft.com/office/drawing/2014/main" id="{7C8EECF9-D91A-46EB-B4A3-BA632B5B34CA}"/>
              </a:ext>
            </a:extLst>
          </p:cNvPr>
          <p:cNvSpPr/>
          <p:nvPr/>
        </p:nvSpPr>
        <p:spPr>
          <a:xfrm>
            <a:off x="1873250" y="2087563"/>
            <a:ext cx="1590675" cy="15446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923" name="Szövegdoboz 17">
            <a:extLst>
              <a:ext uri="{FF2B5EF4-FFF2-40B4-BE49-F238E27FC236}">
                <a16:creationId xmlns:a16="http://schemas.microsoft.com/office/drawing/2014/main" id="{D25408E8-5F95-419A-A781-323C8B63B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078" y="2705100"/>
            <a:ext cx="151355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>
                <a:latin typeface="+mj-lt"/>
              </a:rPr>
              <a:t>HAE CENT</a:t>
            </a:r>
            <a:r>
              <a:rPr lang="en-US" altLang="en-US" sz="1600" b="1" dirty="0">
                <a:latin typeface="+mj-lt"/>
              </a:rPr>
              <a:t>ER</a:t>
            </a:r>
            <a:endParaRPr lang="en-US" altLang="en-US" sz="1600" dirty="0">
              <a:latin typeface="+mj-lt"/>
            </a:endParaRPr>
          </a:p>
        </p:txBody>
      </p:sp>
      <p:sp>
        <p:nvSpPr>
          <p:cNvPr id="38924" name="Szövegdoboz 23">
            <a:extLst>
              <a:ext uri="{FF2B5EF4-FFF2-40B4-BE49-F238E27FC236}">
                <a16:creationId xmlns:a16="http://schemas.microsoft.com/office/drawing/2014/main" id="{A155ED7F-43B5-456A-91CE-FD0E0C1B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363" y="3394075"/>
            <a:ext cx="233045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b="1">
                <a:latin typeface="+mj-lt"/>
              </a:rPr>
              <a:t>Self-administration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i="1">
                <a:latin typeface="+mj-lt"/>
              </a:rPr>
              <a:t>As s</a:t>
            </a:r>
            <a:r>
              <a:rPr lang="en-GB" altLang="en-US" sz="1600" i="1">
                <a:latin typeface="+mj-lt"/>
              </a:rPr>
              <a:t>o</a:t>
            </a:r>
            <a:r>
              <a:rPr lang="hu-HU" altLang="en-US" sz="1600" i="1">
                <a:latin typeface="+mj-lt"/>
              </a:rPr>
              <a:t>on as possible</a:t>
            </a:r>
          </a:p>
        </p:txBody>
      </p: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AA51C77C-E216-4F00-8884-6B0F89BFD7CF}"/>
              </a:ext>
            </a:extLst>
          </p:cNvPr>
          <p:cNvCxnSpPr/>
          <p:nvPr/>
        </p:nvCxnSpPr>
        <p:spPr>
          <a:xfrm flipH="1">
            <a:off x="3638550" y="4841875"/>
            <a:ext cx="4165600" cy="15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06582377-9AC3-4EB1-8E18-0D7C688E2296}"/>
              </a:ext>
            </a:extLst>
          </p:cNvPr>
          <p:cNvCxnSpPr/>
          <p:nvPr/>
        </p:nvCxnSpPr>
        <p:spPr>
          <a:xfrm flipH="1" flipV="1">
            <a:off x="3727450" y="3122613"/>
            <a:ext cx="4122738" cy="1420812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7099D-5B30-4D18-B289-D1626B86C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hu-HU" sz="2000" kern="0" dirty="0">
                <a:latin typeface="+mj-lt"/>
                <a:ea typeface="ＭＳ Ｐゴシック" charset="0"/>
              </a:rPr>
              <a:t>What can we do for the patients? </a:t>
            </a:r>
            <a:endParaRPr lang="en-US" sz="2000" kern="0" dirty="0">
              <a:latin typeface="+mj-lt"/>
              <a:ea typeface="ＭＳ Ｐゴシック" charset="0"/>
            </a:endParaRPr>
          </a:p>
          <a:p>
            <a:pPr>
              <a:defRPr/>
            </a:pPr>
            <a:r>
              <a:rPr lang="hu-HU" sz="2000" dirty="0">
                <a:solidFill>
                  <a:schemeClr val="accent1"/>
                </a:solidFill>
              </a:rPr>
              <a:t>CONSIDERATIONS REGARDING PROPHYLACTIC TREATMENT STRATEGY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39939" name="Text Placeholder 2">
            <a:extLst>
              <a:ext uri="{FF2B5EF4-FFF2-40B4-BE49-F238E27FC236}">
                <a16:creationId xmlns:a16="http://schemas.microsoft.com/office/drawing/2014/main" id="{E2B0281F-833C-4F3F-9B75-F48C9D69B2DF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92150" y="1884363"/>
            <a:ext cx="10875963" cy="205105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GB" altLang="en-US" sz="1800" dirty="0"/>
              <a:t>Psychological stress and infection are known triggers of HAE attacks</a:t>
            </a:r>
            <a:r>
              <a:rPr lang="en-GB" altLang="en-US" sz="1800" baseline="30000" dirty="0"/>
              <a:t>1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endParaRPr lang="en-GB" altLang="en-US" sz="600" dirty="0"/>
          </a:p>
          <a:p>
            <a:pPr eaLnBrk="1" hangingPunct="1">
              <a:spcBef>
                <a:spcPts val="600"/>
              </a:spcBef>
            </a:pPr>
            <a:r>
              <a:rPr lang="hu-HU" altLang="en-US" sz="1800" dirty="0"/>
              <a:t>Consider the introduction of transient/intermittent drug </a:t>
            </a:r>
            <a:r>
              <a:rPr lang="en-GB" altLang="en-US" sz="1800" dirty="0"/>
              <a:t>prophylaxis:</a:t>
            </a:r>
          </a:p>
          <a:p>
            <a:pPr lvl="1">
              <a:spcBef>
                <a:spcPts val="600"/>
              </a:spcBef>
            </a:pPr>
            <a:r>
              <a:rPr lang="hu-HU" altLang="en-US" sz="1800" dirty="0"/>
              <a:t>If the patient has symptoms of upper airway infection or they are infected with COVID-1</a:t>
            </a:r>
            <a:r>
              <a:rPr lang="en-GB" altLang="en-US" sz="1800" dirty="0"/>
              <a:t>9</a:t>
            </a:r>
          </a:p>
          <a:p>
            <a:pPr lvl="1">
              <a:spcBef>
                <a:spcPts val="600"/>
              </a:spcBef>
            </a:pPr>
            <a:r>
              <a:rPr lang="hu-HU" altLang="en-US" sz="1800" dirty="0"/>
              <a:t>If the patient is </a:t>
            </a:r>
            <a:r>
              <a:rPr lang="en-US" altLang="en-US" sz="1800" dirty="0"/>
              <a:t>worried or scared</a:t>
            </a:r>
            <a:endParaRPr lang="en-GB" altLang="en-US" sz="1800" dirty="0"/>
          </a:p>
          <a:p>
            <a:pPr lvl="1">
              <a:spcBef>
                <a:spcPts val="600"/>
              </a:spcBef>
            </a:pPr>
            <a:r>
              <a:rPr lang="hu-HU" altLang="en-US" sz="1800" dirty="0"/>
              <a:t>If the patient lives far from the hospital</a:t>
            </a:r>
            <a:endParaRPr lang="hu-HU" altLang="en-US" dirty="0"/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39940" name="AutoShape 4" descr="Question Mark Green Interrogation Point Icon Sign Symbol 3d Render Graphic  Logo Isolated On White Background Stock Photo - Download Image Now - iStock">
            <a:extLst>
              <a:ext uri="{FF2B5EF4-FFF2-40B4-BE49-F238E27FC236}">
                <a16:creationId xmlns:a16="http://schemas.microsoft.com/office/drawing/2014/main" id="{2B105D32-0E6F-4DFD-9920-A0E10363EF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40965" name="Szövegdoboz 7">
            <a:extLst>
              <a:ext uri="{FF2B5EF4-FFF2-40B4-BE49-F238E27FC236}">
                <a16:creationId xmlns:a16="http://schemas.microsoft.com/office/drawing/2014/main" id="{71D89088-F460-463B-86DF-5A3F5286A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4640009"/>
            <a:ext cx="10875963" cy="1128713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89013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800" dirty="0">
                <a:solidFill>
                  <a:schemeClr val="accent1"/>
                </a:solidFill>
                <a:latin typeface="+mj-lt"/>
              </a:rPr>
              <a:t>Regarding the important role of the kinin-kallikrein system in COVID-19 infection, could the inhibition of bradykinin</a:t>
            </a:r>
            <a:r>
              <a:rPr lang="en-GB" alt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hu-HU" altLang="en-US" sz="1800" dirty="0">
                <a:solidFill>
                  <a:schemeClr val="accent1"/>
                </a:solidFill>
                <a:latin typeface="+mj-lt"/>
              </a:rPr>
              <a:t>production while using targeted drugs for long-term prophlaxis of HAE attacks prevent the development of a more severe course of COVID-19 infection?</a:t>
            </a:r>
          </a:p>
        </p:txBody>
      </p:sp>
      <p:pic>
        <p:nvPicPr>
          <p:cNvPr id="39942" name="Picture 3">
            <a:extLst>
              <a:ext uri="{FF2B5EF4-FFF2-40B4-BE49-F238E27FC236}">
                <a16:creationId xmlns:a16="http://schemas.microsoft.com/office/drawing/2014/main" id="{6CF827CC-8BBB-41C3-9E88-F9092BACE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181389"/>
            <a:ext cx="2020887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6C1F60-2FB4-40BD-B009-D279F681C40C}"/>
              </a:ext>
            </a:extLst>
          </p:cNvPr>
          <p:cNvSpPr/>
          <p:nvPr/>
        </p:nvSpPr>
        <p:spPr>
          <a:xfrm>
            <a:off x="192506" y="6198042"/>
            <a:ext cx="7215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+mn-lt"/>
            </a:endParaRPr>
          </a:p>
          <a:p>
            <a:endParaRPr lang="en-US" sz="800" dirty="0">
              <a:latin typeface="+mn-lt"/>
            </a:endParaRPr>
          </a:p>
          <a:p>
            <a:pPr eaLnBrk="1" hangingPunct="1"/>
            <a:r>
              <a:rPr lang="de-DE" altLang="en-US" sz="800" baseline="30000" dirty="0"/>
              <a:t>1</a:t>
            </a:r>
            <a:r>
              <a:rPr lang="en-US" sz="800" dirty="0"/>
              <a:t> Maurer M, et al. </a:t>
            </a:r>
            <a:r>
              <a:rPr lang="en-US" sz="800" i="1" dirty="0"/>
              <a:t>Allergy. </a:t>
            </a:r>
            <a:r>
              <a:rPr lang="en-US" sz="800" dirty="0"/>
              <a:t>2018;73:1575–1596</a:t>
            </a:r>
            <a:endParaRPr lang="de-DE" altLang="en-US" sz="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D93A92-1879-4094-9E28-1569C93E73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hu-HU" kern="0" dirty="0">
                <a:latin typeface="+mj-lt"/>
                <a:ea typeface="ＭＳ Ｐゴシック" charset="0"/>
              </a:rPr>
              <a:t>IN SUMMARY </a:t>
            </a:r>
            <a:endParaRPr lang="en-US" kern="0" dirty="0">
              <a:latin typeface="+mj-lt"/>
              <a:ea typeface="ＭＳ Ｐゴシック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B1225F35-5A79-4673-AC13-937629A69E1C}"/>
              </a:ext>
            </a:extLst>
          </p:cNvPr>
          <p:cNvSpPr/>
          <p:nvPr/>
        </p:nvSpPr>
        <p:spPr>
          <a:xfrm>
            <a:off x="698500" y="2151063"/>
            <a:ext cx="5378450" cy="22748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99568" tIns="99568" rIns="99568" bIns="99568" spcCol="1270" anchor="ctr"/>
          <a:lstStyle/>
          <a:p>
            <a:pPr marL="285750" indent="-285750" defTabSz="6223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/>
              <a:t>Telecommunication with patients, physicians </a:t>
            </a:r>
            <a:br>
              <a:rPr lang="en-GB" sz="1600" dirty="0"/>
            </a:br>
            <a:r>
              <a:rPr lang="hu-HU" sz="1600" dirty="0"/>
              <a:t>and nurses</a:t>
            </a:r>
            <a:endParaRPr lang="en-GB" sz="1600" dirty="0"/>
          </a:p>
          <a:p>
            <a:pPr marL="285750" indent="-285750" defTabSz="6223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24-hour, 7-day h</a:t>
            </a:r>
            <a:r>
              <a:rPr lang="hu-HU" sz="1600" dirty="0"/>
              <a:t>otline service</a:t>
            </a:r>
            <a:endParaRPr lang="en-GB" sz="1600" dirty="0"/>
          </a:p>
          <a:p>
            <a:pPr marL="285750" indent="-285750" defTabSz="6223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/>
              <a:t>Transportation of blood sam</a:t>
            </a:r>
            <a:r>
              <a:rPr lang="en-GB" sz="1600" dirty="0"/>
              <a:t>p</a:t>
            </a:r>
            <a:r>
              <a:rPr lang="hu-HU" sz="1600" dirty="0"/>
              <a:t>les for diagnosis</a:t>
            </a:r>
            <a:endParaRPr lang="en-GB" sz="1600" dirty="0"/>
          </a:p>
          <a:p>
            <a:pPr marL="285750" indent="-285750" defTabSz="6223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/>
              <a:t>Drug storage </a:t>
            </a:r>
            <a:r>
              <a:rPr lang="en-US" sz="1600" dirty="0"/>
              <a:t>at home for more than two attacks and </a:t>
            </a:r>
            <a:r>
              <a:rPr lang="hu-HU" sz="1600" dirty="0"/>
              <a:t>in local hospitals</a:t>
            </a:r>
            <a:endParaRPr lang="en-GB" sz="1600" dirty="0"/>
          </a:p>
          <a:p>
            <a:pPr marL="285750" indent="-285750" defTabSz="6223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Preference for s</a:t>
            </a:r>
            <a:r>
              <a:rPr lang="hu-HU" sz="1600" dirty="0"/>
              <a:t>elf-administration of drugs</a:t>
            </a:r>
            <a:r>
              <a:rPr lang="en-US" sz="1600" dirty="0"/>
              <a:t> as early as possible</a:t>
            </a:r>
            <a:endParaRPr lang="en-GB" sz="1600" dirty="0"/>
          </a:p>
          <a:p>
            <a:pPr marL="285750" indent="-285750" defTabSz="6223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/>
              <a:t>Introducing </a:t>
            </a:r>
            <a:r>
              <a:rPr lang="en-US" sz="1600" dirty="0"/>
              <a:t>intermittent </a:t>
            </a:r>
            <a:r>
              <a:rPr lang="hu-HU" sz="1600" dirty="0"/>
              <a:t>prophylactic treatments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911DA9FD-B2C6-48EA-B066-3D2F34EFB02F}"/>
              </a:ext>
            </a:extLst>
          </p:cNvPr>
          <p:cNvSpPr/>
          <p:nvPr/>
        </p:nvSpPr>
        <p:spPr>
          <a:xfrm rot="20626787">
            <a:off x="2168525" y="4541838"/>
            <a:ext cx="8258175" cy="88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1989" name="Szövegdoboz 14">
            <a:extLst>
              <a:ext uri="{FF2B5EF4-FFF2-40B4-BE49-F238E27FC236}">
                <a16:creationId xmlns:a16="http://schemas.microsoft.com/office/drawing/2014/main" id="{7FF4A541-73DB-4183-8C12-8C61F21AD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275" y="1563688"/>
            <a:ext cx="3974165" cy="15696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22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latin typeface="+mn-lt"/>
              </a:rPr>
              <a:t>Face-to-face consultation with patients</a:t>
            </a:r>
            <a:endParaRPr lang="en-GB" altLang="en-US" sz="1600" dirty="0">
              <a:latin typeface="+mn-lt"/>
            </a:endParaRPr>
          </a:p>
          <a:p>
            <a:pPr marL="285750" indent="-285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latin typeface="+mn-lt"/>
              </a:rPr>
              <a:t>Follow-up visits at the cent</a:t>
            </a:r>
            <a:r>
              <a:rPr lang="en-US" altLang="en-US" sz="1600" dirty="0" err="1">
                <a:latin typeface="+mn-lt"/>
              </a:rPr>
              <a:t>er</a:t>
            </a:r>
            <a:r>
              <a:rPr lang="hu-HU" altLang="en-US" sz="1600" dirty="0">
                <a:latin typeface="+mn-lt"/>
              </a:rPr>
              <a:t> in person</a:t>
            </a:r>
            <a:endParaRPr lang="en-GB" altLang="en-US" sz="1600" dirty="0">
              <a:latin typeface="+mn-lt"/>
            </a:endParaRPr>
          </a:p>
          <a:p>
            <a:pPr marL="285750" indent="-285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+mn-lt"/>
              </a:rPr>
              <a:t>T</a:t>
            </a:r>
            <a:r>
              <a:rPr lang="hu-HU" altLang="en-US" sz="1600" dirty="0">
                <a:latin typeface="+mn-lt"/>
              </a:rPr>
              <a:t>aking blood samples at the center</a:t>
            </a:r>
            <a:endParaRPr lang="en-GB" altLang="en-US" sz="1600" dirty="0">
              <a:latin typeface="+mn-lt"/>
            </a:endParaRPr>
          </a:p>
          <a:p>
            <a:pPr marL="285750" indent="-285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latin typeface="+mn-lt"/>
              </a:rPr>
              <a:t>Prescribing paper prescription</a:t>
            </a:r>
            <a:r>
              <a:rPr lang="en-GB" altLang="en-US" sz="1600" dirty="0">
                <a:latin typeface="+mn-lt"/>
              </a:rPr>
              <a:t>s</a:t>
            </a:r>
            <a:endParaRPr lang="hu-HU" altLang="en-US" sz="1600" dirty="0">
              <a:latin typeface="+mn-lt"/>
            </a:endParaRPr>
          </a:p>
          <a:p>
            <a:pPr>
              <a:defRPr/>
            </a:pPr>
            <a:endParaRPr lang="hu-HU" altLang="en-US" sz="1600" dirty="0"/>
          </a:p>
        </p:txBody>
      </p:sp>
      <p:sp>
        <p:nvSpPr>
          <p:cNvPr id="16" name="Háromszög 15">
            <a:extLst>
              <a:ext uri="{FF2B5EF4-FFF2-40B4-BE49-F238E27FC236}">
                <a16:creationId xmlns:a16="http://schemas.microsoft.com/office/drawing/2014/main" id="{0B91C747-178F-47C4-8775-8D27D594CEEA}"/>
              </a:ext>
            </a:extLst>
          </p:cNvPr>
          <p:cNvSpPr/>
          <p:nvPr/>
        </p:nvSpPr>
        <p:spPr>
          <a:xfrm>
            <a:off x="5788025" y="4621213"/>
            <a:ext cx="1060450" cy="9144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2C673E2-F248-480A-AC01-587276B82F93}"/>
              </a:ext>
            </a:extLst>
          </p:cNvPr>
          <p:cNvSpPr txBox="1"/>
          <p:nvPr/>
        </p:nvSpPr>
        <p:spPr>
          <a:xfrm>
            <a:off x="1798683" y="598154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LOCKDOWN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856F9A9-D191-42F6-A2E8-6D4FDF143DB5}"/>
              </a:ext>
            </a:extLst>
          </p:cNvPr>
          <p:cNvSpPr txBox="1"/>
          <p:nvPr/>
        </p:nvSpPr>
        <p:spPr>
          <a:xfrm>
            <a:off x="8504217" y="5963715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PRE-LOCKDOWN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E0008D-AAB2-4CED-8528-9729B90B58D7}"/>
              </a:ext>
            </a:extLst>
          </p:cNvPr>
          <p:cNvCxnSpPr>
            <a:cxnSpLocks/>
          </p:cNvCxnSpPr>
          <p:nvPr/>
        </p:nvCxnSpPr>
        <p:spPr>
          <a:xfrm>
            <a:off x="0" y="935038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5" name="Picture 9">
            <a:extLst>
              <a:ext uri="{FF2B5EF4-FFF2-40B4-BE49-F238E27FC236}">
                <a16:creationId xmlns:a16="http://schemas.microsoft.com/office/drawing/2014/main" id="{5EEABE71-D4F2-432E-AB42-4FD296B4E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720725"/>
            <a:ext cx="6524625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74AD76-F10F-4567-83A7-70A090D4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720725"/>
            <a:ext cx="6524625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446243-807B-42B6-B242-D993388932BD}"/>
              </a:ext>
            </a:extLst>
          </p:cNvPr>
          <p:cNvCxnSpPr>
            <a:cxnSpLocks/>
          </p:cNvCxnSpPr>
          <p:nvPr/>
        </p:nvCxnSpPr>
        <p:spPr>
          <a:xfrm>
            <a:off x="0" y="935038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8" name="Cím 1">
            <a:extLst>
              <a:ext uri="{FF2B5EF4-FFF2-40B4-BE49-F238E27FC236}">
                <a16:creationId xmlns:a16="http://schemas.microsoft.com/office/drawing/2014/main" id="{7B7E9061-9B29-4286-9E34-46F9D95014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50900" y="1920875"/>
            <a:ext cx="4203700" cy="1470025"/>
          </a:xfrm>
        </p:spPr>
        <p:txBody>
          <a:bodyPr/>
          <a:lstStyle/>
          <a:p>
            <a:pPr algn="l" eaLnBrk="1" hangingPunct="1"/>
            <a:r>
              <a:rPr lang="hu-HU" altLang="en-US" sz="5400"/>
              <a:t>Take</a:t>
            </a:r>
            <a:br>
              <a:rPr lang="hu-HU" altLang="en-US" sz="5400"/>
            </a:br>
            <a:r>
              <a:rPr lang="hu-HU" altLang="en-US" sz="5400"/>
              <a:t>care!</a:t>
            </a:r>
            <a:endParaRPr lang="en-US" altLang="en-US" sz="5400"/>
          </a:p>
        </p:txBody>
      </p:sp>
      <p:pic>
        <p:nvPicPr>
          <p:cNvPr id="44039" name="Picture 14">
            <a:extLst>
              <a:ext uri="{FF2B5EF4-FFF2-40B4-BE49-F238E27FC236}">
                <a16:creationId xmlns:a16="http://schemas.microsoft.com/office/drawing/2014/main" id="{CDF919D6-9E63-4539-B158-75B2D92B9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754438"/>
            <a:ext cx="5810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3E01B-6C60-4807-8315-09CB62461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1663" y="2278063"/>
            <a:ext cx="8351837" cy="903287"/>
          </a:xfrm>
        </p:spPr>
        <p:txBody>
          <a:bodyPr rtlCol="0"/>
          <a:lstStyle/>
          <a:p>
            <a:pPr>
              <a:defRPr/>
            </a:pPr>
            <a:r>
              <a:rPr lang="de-DE" dirty="0">
                <a:latin typeface="+mj-lt"/>
              </a:rPr>
              <a:t>Thomas Buttgereit</a:t>
            </a:r>
          </a:p>
          <a:p>
            <a:pPr>
              <a:defRPr/>
            </a:pPr>
            <a:r>
              <a:rPr lang="de-DE" sz="2000" b="0" cap="none" dirty="0"/>
              <a:t>Dermatological Allergology</a:t>
            </a:r>
          </a:p>
          <a:p>
            <a:pPr>
              <a:defRPr/>
            </a:pPr>
            <a:r>
              <a:rPr lang="de-DE" sz="2000" b="0" cap="none" dirty="0"/>
              <a:t>Allergie-Centrum-Charité</a:t>
            </a:r>
          </a:p>
          <a:p>
            <a:pPr>
              <a:defRPr/>
            </a:pPr>
            <a:r>
              <a:rPr lang="de-DE" sz="2000" b="0" cap="none" dirty="0"/>
              <a:t>Department of Dermatology and Allergy</a:t>
            </a:r>
          </a:p>
          <a:p>
            <a:pPr>
              <a:defRPr/>
            </a:pPr>
            <a:r>
              <a:rPr lang="de-DE" sz="2000" b="0" cap="none" dirty="0"/>
              <a:t>Charité - Universitätsmedizin Berlin 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A0AFC712-44E2-48EC-BC8F-E46E7CB6E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323975"/>
            <a:ext cx="16287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>
            <a:extLst>
              <a:ext uri="{FF2B5EF4-FFF2-40B4-BE49-F238E27FC236}">
                <a16:creationId xmlns:a16="http://schemas.microsoft.com/office/drawing/2014/main" id="{F9FCD31F-A1B2-4847-B571-EE243064B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87463"/>
            <a:ext cx="8445500" cy="12493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defRPr/>
            </a:pPr>
            <a:r>
              <a:rPr lang="en-GB" altLang="en-US" sz="2400" b="1" dirty="0">
                <a:solidFill>
                  <a:schemeClr val="accent1"/>
                </a:solidFill>
                <a:latin typeface="+mj-lt"/>
              </a:rPr>
              <a:t>CHALLENGES AND SOLUTIONS IN COMMUNICATION WITH PATIENTS – EXPERIENCE OF A SINGLE CENTER</a:t>
            </a:r>
            <a:endParaRPr lang="en-GB" altLang="en-US" sz="2400" dirty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7000"/>
              </a:lnSpc>
              <a:defRPr/>
            </a:pPr>
            <a:endParaRPr lang="en-GB" altLang="en-US" sz="2400" b="1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8ABDD31-B3E2-4867-AE72-5CD9179A8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j-lt"/>
              </a:rPr>
              <a:t>General Challenges in patient-physician interaction </a:t>
            </a:r>
          </a:p>
        </p:txBody>
      </p:sp>
      <p:sp>
        <p:nvSpPr>
          <p:cNvPr id="5" name="Flussdiagramm: Verzweigung 4">
            <a:extLst>
              <a:ext uri="{FF2B5EF4-FFF2-40B4-BE49-F238E27FC236}">
                <a16:creationId xmlns:a16="http://schemas.microsoft.com/office/drawing/2014/main" id="{B823A1E6-B8EF-4C48-9D9B-ABB9B4F4F7F7}"/>
              </a:ext>
            </a:extLst>
          </p:cNvPr>
          <p:cNvSpPr/>
          <p:nvPr/>
        </p:nvSpPr>
        <p:spPr>
          <a:xfrm>
            <a:off x="3081338" y="2236788"/>
            <a:ext cx="5122862" cy="2930525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0180" name="Textfeld 5">
            <a:extLst>
              <a:ext uri="{FF2B5EF4-FFF2-40B4-BE49-F238E27FC236}">
                <a16:creationId xmlns:a16="http://schemas.microsoft.com/office/drawing/2014/main" id="{A6403E27-AA9F-457C-A900-1A8039411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5" y="1682750"/>
            <a:ext cx="334486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en-US" b="1">
                <a:latin typeface="+mj-lt"/>
              </a:rPr>
              <a:t>REACHING PATIENTS</a:t>
            </a:r>
          </a:p>
        </p:txBody>
      </p:sp>
      <p:sp>
        <p:nvSpPr>
          <p:cNvPr id="50181" name="Textfeld 6">
            <a:extLst>
              <a:ext uri="{FF2B5EF4-FFF2-40B4-BE49-F238E27FC236}">
                <a16:creationId xmlns:a16="http://schemas.microsoft.com/office/drawing/2014/main" id="{FFBCAFC8-DB7E-4928-A427-8A408318B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650" y="3484563"/>
            <a:ext cx="3344863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b="1">
                <a:latin typeface="+mj-lt"/>
              </a:rPr>
              <a:t>RISK ASSESSMENT</a:t>
            </a:r>
          </a:p>
        </p:txBody>
      </p:sp>
      <p:sp>
        <p:nvSpPr>
          <p:cNvPr id="50182" name="Textfeld 7">
            <a:extLst>
              <a:ext uri="{FF2B5EF4-FFF2-40B4-BE49-F238E27FC236}">
                <a16:creationId xmlns:a16="http://schemas.microsoft.com/office/drawing/2014/main" id="{96335CDD-C044-4FF0-A874-21192A615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863" y="5307013"/>
            <a:ext cx="334327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b="1">
                <a:latin typeface="+mj-lt"/>
              </a:rPr>
              <a:t>COMMUNICATION</a:t>
            </a:r>
          </a:p>
        </p:txBody>
      </p:sp>
      <p:sp>
        <p:nvSpPr>
          <p:cNvPr id="50183" name="Textfeld 8">
            <a:extLst>
              <a:ext uri="{FF2B5EF4-FFF2-40B4-BE49-F238E27FC236}">
                <a16:creationId xmlns:a16="http://schemas.microsoft.com/office/drawing/2014/main" id="{38C5168C-8F71-40DA-8AE9-B6B5360B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484563"/>
            <a:ext cx="1055688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en-US" b="1">
                <a:latin typeface="+mj-lt"/>
              </a:rPr>
              <a:t>CARE</a:t>
            </a:r>
          </a:p>
        </p:txBody>
      </p:sp>
      <p:pic>
        <p:nvPicPr>
          <p:cNvPr id="48136" name="Picture 3">
            <a:extLst>
              <a:ext uri="{FF2B5EF4-FFF2-40B4-BE49-F238E27FC236}">
                <a16:creationId xmlns:a16="http://schemas.microsoft.com/office/drawing/2014/main" id="{55260FE5-2463-4F40-88D3-1E51BFD40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847975"/>
            <a:ext cx="162877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56855F0-3B07-4D19-821E-16193BF6257E}"/>
              </a:ext>
            </a:extLst>
          </p:cNvPr>
          <p:cNvSpPr/>
          <p:nvPr/>
        </p:nvSpPr>
        <p:spPr>
          <a:xfrm>
            <a:off x="2998788" y="3484563"/>
            <a:ext cx="384175" cy="384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504169B-579D-407B-9B8F-5F59D7337342}"/>
              </a:ext>
            </a:extLst>
          </p:cNvPr>
          <p:cNvSpPr/>
          <p:nvPr/>
        </p:nvSpPr>
        <p:spPr>
          <a:xfrm>
            <a:off x="7948613" y="3509963"/>
            <a:ext cx="382587" cy="38576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38B89CF-E1E3-4D82-9DFA-F440EB5F7280}"/>
              </a:ext>
            </a:extLst>
          </p:cNvPr>
          <p:cNvSpPr/>
          <p:nvPr/>
        </p:nvSpPr>
        <p:spPr>
          <a:xfrm>
            <a:off x="5451475" y="4900613"/>
            <a:ext cx="384175" cy="38576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A96851-87DA-402B-A87E-196545C52E39}"/>
              </a:ext>
            </a:extLst>
          </p:cNvPr>
          <p:cNvSpPr/>
          <p:nvPr/>
        </p:nvSpPr>
        <p:spPr>
          <a:xfrm>
            <a:off x="5440363" y="2103438"/>
            <a:ext cx="384175" cy="38576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BB8A60-7F2A-422B-8D3C-D293E34525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j-lt"/>
              </a:rPr>
              <a:t>General Challenges in patient-physician interaction </a:t>
            </a:r>
          </a:p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+mj-lt"/>
              </a:rPr>
              <a:t>DURING Lockdown </a:t>
            </a:r>
          </a:p>
        </p:txBody>
      </p:sp>
      <p:sp>
        <p:nvSpPr>
          <p:cNvPr id="5" name="Flussdiagramm: Verzweigung 4">
            <a:extLst>
              <a:ext uri="{FF2B5EF4-FFF2-40B4-BE49-F238E27FC236}">
                <a16:creationId xmlns:a16="http://schemas.microsoft.com/office/drawing/2014/main" id="{9365AB65-7EE0-4028-A111-6B95BE4DD1AA}"/>
              </a:ext>
            </a:extLst>
          </p:cNvPr>
          <p:cNvSpPr/>
          <p:nvPr/>
        </p:nvSpPr>
        <p:spPr>
          <a:xfrm>
            <a:off x="3081338" y="2236788"/>
            <a:ext cx="5122862" cy="2930525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1204" name="Textfeld 5">
            <a:extLst>
              <a:ext uri="{FF2B5EF4-FFF2-40B4-BE49-F238E27FC236}">
                <a16:creationId xmlns:a16="http://schemas.microsoft.com/office/drawing/2014/main" id="{38319FA1-A128-449A-B986-1312D1BF9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5" y="1682750"/>
            <a:ext cx="334486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en-US" b="1" dirty="0">
                <a:latin typeface="+mj-lt"/>
              </a:rPr>
              <a:t>REACHING PATIENTS</a:t>
            </a:r>
          </a:p>
        </p:txBody>
      </p:sp>
      <p:sp>
        <p:nvSpPr>
          <p:cNvPr id="49157" name="Textfeld 6">
            <a:extLst>
              <a:ext uri="{FF2B5EF4-FFF2-40B4-BE49-F238E27FC236}">
                <a16:creationId xmlns:a16="http://schemas.microsoft.com/office/drawing/2014/main" id="{D6EA5C67-B6B6-4269-9D19-9F1C8A0D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650" y="3484563"/>
            <a:ext cx="3344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en-US" sz="1800" b="1"/>
              <a:t>RISK ASSESSMENT</a:t>
            </a:r>
          </a:p>
        </p:txBody>
      </p:sp>
      <p:sp>
        <p:nvSpPr>
          <p:cNvPr id="51206" name="Textfeld 7">
            <a:extLst>
              <a:ext uri="{FF2B5EF4-FFF2-40B4-BE49-F238E27FC236}">
                <a16:creationId xmlns:a16="http://schemas.microsoft.com/office/drawing/2014/main" id="{B982E372-A192-491A-814F-28056644B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863" y="5307013"/>
            <a:ext cx="334327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en-US" b="1">
                <a:latin typeface="+mj-lt"/>
              </a:rPr>
              <a:t>COMMUNICATION</a:t>
            </a:r>
          </a:p>
        </p:txBody>
      </p:sp>
      <p:sp>
        <p:nvSpPr>
          <p:cNvPr id="49159" name="Textfeld 8">
            <a:extLst>
              <a:ext uri="{FF2B5EF4-FFF2-40B4-BE49-F238E27FC236}">
                <a16:creationId xmlns:a16="http://schemas.microsoft.com/office/drawing/2014/main" id="{350D81B2-6DE9-4CA7-9F09-32EA28BD8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484563"/>
            <a:ext cx="1055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en-US" sz="1800" b="1"/>
              <a:t>CARE</a:t>
            </a:r>
          </a:p>
        </p:txBody>
      </p:sp>
      <p:pic>
        <p:nvPicPr>
          <p:cNvPr id="49160" name="Picture 3">
            <a:extLst>
              <a:ext uri="{FF2B5EF4-FFF2-40B4-BE49-F238E27FC236}">
                <a16:creationId xmlns:a16="http://schemas.microsoft.com/office/drawing/2014/main" id="{658DBEF4-462E-4391-A5FC-6B2014B4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847975"/>
            <a:ext cx="162877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E797AC8-D23E-4DAA-81FB-B035ECCEA9E6}"/>
              </a:ext>
            </a:extLst>
          </p:cNvPr>
          <p:cNvSpPr/>
          <p:nvPr/>
        </p:nvSpPr>
        <p:spPr>
          <a:xfrm>
            <a:off x="2998788" y="3484563"/>
            <a:ext cx="384175" cy="384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478B0C1-C27D-44A4-9D4E-A9331B631087}"/>
              </a:ext>
            </a:extLst>
          </p:cNvPr>
          <p:cNvSpPr/>
          <p:nvPr/>
        </p:nvSpPr>
        <p:spPr>
          <a:xfrm>
            <a:off x="7948613" y="3509963"/>
            <a:ext cx="382587" cy="38576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04DB15A-4C29-435F-8521-8F5410196DAA}"/>
              </a:ext>
            </a:extLst>
          </p:cNvPr>
          <p:cNvSpPr/>
          <p:nvPr/>
        </p:nvSpPr>
        <p:spPr>
          <a:xfrm>
            <a:off x="5451475" y="4900613"/>
            <a:ext cx="384175" cy="38576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D2F401C-06AC-4746-B997-20D754DE9E6A}"/>
              </a:ext>
            </a:extLst>
          </p:cNvPr>
          <p:cNvSpPr/>
          <p:nvPr/>
        </p:nvSpPr>
        <p:spPr>
          <a:xfrm>
            <a:off x="5440363" y="2103438"/>
            <a:ext cx="384175" cy="38576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49165" name="Abgerundetes Rechteck 1">
            <a:extLst>
              <a:ext uri="{FF2B5EF4-FFF2-40B4-BE49-F238E27FC236}">
                <a16:creationId xmlns:a16="http://schemas.microsoft.com/office/drawing/2014/main" id="{1FF476D7-679F-4069-857F-24A0CCB78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75" y="2363788"/>
            <a:ext cx="9613900" cy="276225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34925" algn="ctr">
            <a:solidFill>
              <a:schemeClr val="accent1">
                <a:alpha val="92155"/>
              </a:schemeClr>
            </a:solidFill>
            <a:round/>
            <a:headEnd/>
            <a:tailEnd/>
          </a:ln>
        </p:spPr>
        <p:txBody>
          <a:bodyPr anchor="ctr"/>
          <a:lstStyle>
            <a:lvl1pPr defTabSz="863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 Light" panose="00000400000000000000" pitchFamily="2" charset="0"/>
              </a:defRPr>
            </a:lvl2pPr>
            <a:lvl3pPr marL="11430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Light" panose="00000400000000000000" pitchFamily="2" charset="0"/>
              </a:defRPr>
            </a:lvl3pPr>
            <a:lvl4pPr marL="16002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4pPr>
            <a:lvl5pPr marL="20574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5pPr>
            <a:lvl6pPr marL="25146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6pPr>
            <a:lvl7pPr marL="29718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7pPr>
            <a:lvl8pPr marL="34290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8pPr>
            <a:lvl9pPr marL="38862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800">
                <a:latin typeface="+mj-lt"/>
              </a:rPr>
              <a:t>COMMUNICATION WITHOUT FACE-TO-FACE INTERACTION IN HAE?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9E9480-18C4-46A8-8CA5-C67C02239F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j-lt"/>
              </a:rPr>
              <a:t>Challenges in communication without Face-to-face CONTACT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D8973C6-01AA-4660-B218-D6E08DD5E524}"/>
              </a:ext>
            </a:extLst>
          </p:cNvPr>
          <p:cNvSpPr txBox="1"/>
          <p:nvPr/>
        </p:nvSpPr>
        <p:spPr>
          <a:xfrm>
            <a:off x="692150" y="1576800"/>
            <a:ext cx="10052050" cy="404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363" indent="-360363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Different patient requirements for telephone and/or video calls</a:t>
            </a:r>
          </a:p>
          <a:p>
            <a:pPr marL="360363" indent="-360363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Limitations in non-verbal communication</a:t>
            </a:r>
          </a:p>
          <a:p>
            <a:pPr marL="817563" lvl="2" indent="-360363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Facial expressions</a:t>
            </a:r>
          </a:p>
          <a:p>
            <a:pPr marL="817563" lvl="2" indent="-360363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Gestures</a:t>
            </a:r>
          </a:p>
          <a:p>
            <a:pPr marL="817563" lvl="2" indent="-360363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Body posture</a:t>
            </a:r>
          </a:p>
          <a:p>
            <a:pPr marL="360363" indent="-360363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Understanding problems (volume/connectivity problems)</a:t>
            </a:r>
          </a:p>
          <a:p>
            <a:pPr marL="360363" indent="-360363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No possibilities of clinical examination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de-DE" dirty="0">
              <a:latin typeface="+mn-lt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E56155B-6472-4E28-9ACC-C38CB1771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88" y="2991907"/>
            <a:ext cx="3081868" cy="30818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4C37B86-E780-4D90-9274-CE977EFF0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950"/>
            <a:ext cx="122253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5400" b="1">
              <a:solidFill>
                <a:srgbClr val="4C4948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9CEDA52-7E77-46EC-98EC-2CFCE713F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51" y="1068573"/>
            <a:ext cx="9624868" cy="1268227"/>
          </a:xfrm>
        </p:spPr>
        <p:txBody>
          <a:bodyPr rtlCol="0"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/>
              <a:t>Please submit your questions via Zoom during the presentations, to be answered in the Q &amp; A session</a:t>
            </a:r>
          </a:p>
          <a:p>
            <a:pPr marL="360363" indent="-360363" eaLnBrk="1" fontAlgn="auto" hangingPunct="1">
              <a:spcAft>
                <a:spcPts val="0"/>
              </a:spcAft>
              <a:defRPr/>
            </a:pPr>
            <a:endParaRPr lang="en-US" sz="24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sz="28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0BBB3F-AE57-4607-B3CF-9282C747C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741" y="4521201"/>
            <a:ext cx="6096000" cy="40957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447D902-93FB-414E-9A8F-426C80735C2A}"/>
              </a:ext>
            </a:extLst>
          </p:cNvPr>
          <p:cNvSpPr/>
          <p:nvPr/>
        </p:nvSpPr>
        <p:spPr>
          <a:xfrm>
            <a:off x="6382870" y="342451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291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F30385E-6BC7-4811-88E4-394879FA97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en-GB" kern="0" dirty="0">
                <a:latin typeface="+mj-lt"/>
              </a:rPr>
              <a:t>Challenges in communication – </a:t>
            </a:r>
            <a:r>
              <a:rPr lang="en-GB" kern="0" dirty="0">
                <a:solidFill>
                  <a:schemeClr val="accent1"/>
                </a:solidFill>
                <a:latin typeface="+mj-lt"/>
              </a:rPr>
              <a:t>newly diagnosed patients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7E57BF4-E0AF-48AA-9902-D65C689D7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88" y="3180854"/>
            <a:ext cx="2749638" cy="2491284"/>
          </a:xfrm>
          <a:prstGeom prst="rect">
            <a:avLst/>
          </a:prstGeom>
        </p:spPr>
      </p:pic>
      <p:sp>
        <p:nvSpPr>
          <p:cNvPr id="8" name="Textfeld 3">
            <a:extLst>
              <a:ext uri="{FF2B5EF4-FFF2-40B4-BE49-F238E27FC236}">
                <a16:creationId xmlns:a16="http://schemas.microsoft.com/office/drawing/2014/main" id="{29D3F680-0328-4C01-8E4D-57380E68FC25}"/>
              </a:ext>
            </a:extLst>
          </p:cNvPr>
          <p:cNvSpPr txBox="1"/>
          <p:nvPr/>
        </p:nvSpPr>
        <p:spPr>
          <a:xfrm>
            <a:off x="692150" y="1576800"/>
            <a:ext cx="10052050" cy="5300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Changing conditions for the delivery of bad news</a:t>
            </a: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Limited opportunities for disease awareness</a:t>
            </a: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Limited possibilities of offering further diagnostics</a:t>
            </a: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Restricted guidance on the administration of medication</a:t>
            </a:r>
          </a:p>
          <a:p>
            <a:pPr marL="622300" lvl="2" indent="-174625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Intravenously </a:t>
            </a:r>
          </a:p>
          <a:p>
            <a:pPr marL="622300" lvl="2" indent="-174625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Subcutaneously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marL="134938" lvl="0" indent="-134938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de-DE" dirty="0">
              <a:solidFill>
                <a:srgbClr val="000000"/>
              </a:solidFill>
              <a:latin typeface="Arial" panose="020B0604020202020204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de-DE" dirty="0">
              <a:latin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A078C5C-98D0-4115-9684-6B5BD70092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en-US" kern="0" dirty="0">
                <a:latin typeface="+mj-lt"/>
              </a:rPr>
              <a:t>Challenges in communication – </a:t>
            </a:r>
            <a:r>
              <a:rPr lang="en-US" kern="0" dirty="0">
                <a:solidFill>
                  <a:schemeClr val="accent1"/>
                </a:solidFill>
                <a:latin typeface="+mj-lt"/>
              </a:rPr>
              <a:t>FOLLOW-UP CONSULTATIONS</a:t>
            </a:r>
          </a:p>
          <a:p>
            <a:pPr>
              <a:defRPr/>
            </a:pPr>
            <a:endParaRPr lang="en-US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27DF85-62C1-4011-B6AB-1B21E1928866}"/>
              </a:ext>
            </a:extLst>
          </p:cNvPr>
          <p:cNvGrpSpPr/>
          <p:nvPr/>
        </p:nvGrpSpPr>
        <p:grpSpPr>
          <a:xfrm>
            <a:off x="8155434" y="3126459"/>
            <a:ext cx="3205473" cy="2762596"/>
            <a:chOff x="7785982" y="1944703"/>
            <a:chExt cx="3205473" cy="2762596"/>
          </a:xfrm>
        </p:grpSpPr>
        <p:pic>
          <p:nvPicPr>
            <p:cNvPr id="4" name="Graphic 3" descr="Doctor">
              <a:extLst>
                <a:ext uri="{FF2B5EF4-FFF2-40B4-BE49-F238E27FC236}">
                  <a16:creationId xmlns:a16="http://schemas.microsoft.com/office/drawing/2014/main" id="{1673F898-2DEB-4CAB-AB36-D4536EF1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54020" y="3169864"/>
              <a:ext cx="1537435" cy="1537435"/>
            </a:xfrm>
            <a:prstGeom prst="rect">
              <a:avLst/>
            </a:prstGeom>
          </p:spPr>
        </p:pic>
        <p:pic>
          <p:nvPicPr>
            <p:cNvPr id="6" name="Graphic 5" descr="Chat">
              <a:extLst>
                <a:ext uri="{FF2B5EF4-FFF2-40B4-BE49-F238E27FC236}">
                  <a16:creationId xmlns:a16="http://schemas.microsoft.com/office/drawing/2014/main" id="{FF0DE03B-04E3-46DD-A820-BE50470D6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6501" y="1944703"/>
              <a:ext cx="1537435" cy="1537435"/>
            </a:xfrm>
            <a:prstGeom prst="rect">
              <a:avLst/>
            </a:prstGeom>
          </p:spPr>
        </p:pic>
        <p:pic>
          <p:nvPicPr>
            <p:cNvPr id="7" name="Graphic 6" descr="User">
              <a:extLst>
                <a:ext uri="{FF2B5EF4-FFF2-40B4-BE49-F238E27FC236}">
                  <a16:creationId xmlns:a16="http://schemas.microsoft.com/office/drawing/2014/main" id="{686A73B0-5568-492D-9ABA-3300F0735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85982" y="3169864"/>
              <a:ext cx="1537435" cy="1537435"/>
            </a:xfrm>
            <a:prstGeom prst="rect">
              <a:avLst/>
            </a:prstGeom>
          </p:spPr>
        </p:pic>
      </p:grpSp>
      <p:sp>
        <p:nvSpPr>
          <p:cNvPr id="8" name="Textfeld 3">
            <a:extLst>
              <a:ext uri="{FF2B5EF4-FFF2-40B4-BE49-F238E27FC236}">
                <a16:creationId xmlns:a16="http://schemas.microsoft.com/office/drawing/2014/main" id="{1BB6DEB8-7DFF-4E0D-B2A9-675CB623FB51}"/>
              </a:ext>
            </a:extLst>
          </p:cNvPr>
          <p:cNvSpPr txBox="1"/>
          <p:nvPr/>
        </p:nvSpPr>
        <p:spPr>
          <a:xfrm>
            <a:off x="692150" y="1576800"/>
            <a:ext cx="10052050" cy="44383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Difficulties in dealing with patient-reported outcome (PRO) tools</a:t>
            </a: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Influence on assessment of prophylactic vs. acute treatment options</a:t>
            </a: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Limitations to show empathy</a:t>
            </a: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The feeling that the patient is not communicating everything</a:t>
            </a: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6BC4928-14A1-42EE-B294-52F6888815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en-US" kern="0" dirty="0">
                <a:latin typeface="+mj-lt"/>
              </a:rPr>
              <a:t>Solutions in communication </a:t>
            </a:r>
            <a:endParaRPr lang="en-US" dirty="0">
              <a:latin typeface="+mj-lt"/>
            </a:endParaRP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3E67B064-2121-4321-A1B6-2D346B02476E}"/>
              </a:ext>
            </a:extLst>
          </p:cNvPr>
          <p:cNvSpPr txBox="1"/>
          <p:nvPr/>
        </p:nvSpPr>
        <p:spPr>
          <a:xfrm>
            <a:off x="692150" y="1576800"/>
            <a:ext cx="8922905" cy="3330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lvl="0" indent="-3603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/>
              </a:rPr>
              <a:t>Video call consultations as options to see patients living further away</a:t>
            </a:r>
          </a:p>
          <a:p>
            <a:pPr marL="360363" lvl="0" indent="-3603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/>
              </a:rPr>
              <a:t>Video calls as a useful measure for follow up / well-controlled patients</a:t>
            </a:r>
          </a:p>
          <a:p>
            <a:pPr marL="360363" lvl="0" indent="-3603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/>
              </a:rPr>
              <a:t>Development of PRO tools for smart devices</a:t>
            </a: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marL="360363" lvl="0" indent="-360363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5083338-A2C4-49DA-8AB9-5F35C640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89" y="3960750"/>
            <a:ext cx="1564450" cy="19669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8423AD2-8F74-40A5-8D65-B9A8424FC001}"/>
              </a:ext>
            </a:extLst>
          </p:cNvPr>
          <p:cNvGrpSpPr/>
          <p:nvPr/>
        </p:nvGrpSpPr>
        <p:grpSpPr>
          <a:xfrm>
            <a:off x="1379142" y="3812615"/>
            <a:ext cx="4649750" cy="2261556"/>
            <a:chOff x="1379142" y="3812615"/>
            <a:chExt cx="4649750" cy="2261556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918C973E-E249-4E26-90F5-C74F6FC18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9142" y="3812615"/>
              <a:ext cx="2849887" cy="2261556"/>
            </a:xfrm>
            <a:prstGeom prst="rect">
              <a:avLst/>
            </a:prstGeom>
          </p:spPr>
        </p:pic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1ABF891A-554A-4E35-AA0C-D9929FADD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904" y="4283075"/>
              <a:ext cx="2312988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92DD18EB-0A99-4B76-95F8-ED4715F86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1332" y="4558101"/>
              <a:ext cx="724793" cy="9048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2">
            <a:extLst>
              <a:ext uri="{FF2B5EF4-FFF2-40B4-BE49-F238E27FC236}">
                <a16:creationId xmlns:a16="http://schemas.microsoft.com/office/drawing/2014/main" id="{6EA84A46-9AE0-4B27-AA10-CC501C073001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92150" y="1211930"/>
            <a:ext cx="9703134" cy="3398837"/>
          </a:xfrm>
        </p:spPr>
        <p:txBody>
          <a:bodyPr/>
          <a:lstStyle/>
          <a:p>
            <a:pPr marL="0" lvl="1" indent="0">
              <a:lnSpc>
                <a:spcPct val="150000"/>
              </a:lnSpc>
              <a:buNone/>
              <a:defRPr/>
            </a:pPr>
            <a:r>
              <a:rPr lang="en-US" b="1" dirty="0"/>
              <a:t>Would you consider short-term prophylaxis for your patient due to stress or infection if the patient asks for it in the current situation?</a:t>
            </a:r>
          </a:p>
          <a:p>
            <a:pPr marL="309563" lvl="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Yes</a:t>
            </a:r>
          </a:p>
          <a:p>
            <a:pPr marL="309563" lvl="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Possibly, if attack frequency has increased</a:t>
            </a:r>
          </a:p>
          <a:p>
            <a:pPr marL="309563" lvl="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No</a:t>
            </a:r>
          </a:p>
          <a:p>
            <a:pPr marL="309563" lvl="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34938" lv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hu-HU" altLang="en-US" sz="1400" dirty="0"/>
          </a:p>
          <a:p>
            <a:pPr eaLnBrk="1" hangingPunct="1">
              <a:lnSpc>
                <a:spcPct val="200000"/>
              </a:lnSpc>
              <a:spcBef>
                <a:spcPct val="0"/>
              </a:spcBef>
            </a:pPr>
            <a:endParaRPr lang="en-GB" altLang="en-US" sz="1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6D0FA3-9514-480F-B8AA-78BF548C5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961688" cy="904875"/>
          </a:xfrm>
        </p:spPr>
        <p:txBody>
          <a:bodyPr/>
          <a:lstStyle/>
          <a:p>
            <a:pPr>
              <a:defRPr/>
            </a:pPr>
            <a:r>
              <a:rPr lang="en-US" cap="none" dirty="0">
                <a:solidFill>
                  <a:schemeClr val="accent1"/>
                </a:solidFill>
              </a:rPr>
              <a:t>AUDIENCE POLL</a:t>
            </a:r>
            <a:endParaRPr lang="en-GB" cap="none" dirty="0">
              <a:solidFill>
                <a:schemeClr val="accent1"/>
              </a:solidFill>
            </a:endParaRPr>
          </a:p>
          <a:p>
            <a:pPr>
              <a:defRPr/>
            </a:pP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854049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Grafik 2" descr="Ein Bild, das Essen enthält.&#10;&#10;Automatisch generierte Beschreibung">
            <a:extLst>
              <a:ext uri="{FF2B5EF4-FFF2-40B4-BE49-F238E27FC236}">
                <a16:creationId xmlns:a16="http://schemas.microsoft.com/office/drawing/2014/main" id="{2A4594D4-EF7B-41C2-B128-1BE9BD5D4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85725"/>
            <a:ext cx="7215188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feld 3">
            <a:extLst>
              <a:ext uri="{FF2B5EF4-FFF2-40B4-BE49-F238E27FC236}">
                <a16:creationId xmlns:a16="http://schemas.microsoft.com/office/drawing/2014/main" id="{5C4A829B-E9AE-4A42-BB81-AC3D576A5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6437313"/>
            <a:ext cx="269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en-US" sz="1800">
                <a:solidFill>
                  <a:schemeClr val="bg1"/>
                </a:solidFill>
              </a:rPr>
              <a:t>www.acare-network.com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>
            <a:extLst>
              <a:ext uri="{FF2B5EF4-FFF2-40B4-BE49-F238E27FC236}">
                <a16:creationId xmlns:a16="http://schemas.microsoft.com/office/drawing/2014/main" id="{6BBAF174-4D35-4286-A62B-9158A9D7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717675"/>
            <a:ext cx="3162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8816CA8-73BA-4E78-AFF5-C29882DABAF1}"/>
              </a:ext>
            </a:extLst>
          </p:cNvPr>
          <p:cNvSpPr/>
          <p:nvPr/>
        </p:nvSpPr>
        <p:spPr bwMode="auto">
          <a:xfrm>
            <a:off x="1141413" y="1309688"/>
            <a:ext cx="384175" cy="86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defTabSz="1151438" eaLnBrk="1" hangingPunct="1">
              <a:defRPr/>
            </a:pPr>
            <a:endParaRPr lang="de-DE" sz="2267">
              <a:latin typeface="Arial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469127B-78FC-41F9-9D2F-342FA32F0D17}"/>
              </a:ext>
            </a:extLst>
          </p:cNvPr>
          <p:cNvSpPr/>
          <p:nvPr/>
        </p:nvSpPr>
        <p:spPr bwMode="auto">
          <a:xfrm>
            <a:off x="9407525" y="420688"/>
            <a:ext cx="384175" cy="102076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defTabSz="1151438" eaLnBrk="1" hangingPunct="1">
              <a:defRPr/>
            </a:pPr>
            <a:endParaRPr lang="de-DE" sz="2267">
              <a:latin typeface="Arial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AA9A10-C0CF-4DEB-9E28-C5E9A7147938}"/>
              </a:ext>
            </a:extLst>
          </p:cNvPr>
          <p:cNvSpPr/>
          <p:nvPr/>
        </p:nvSpPr>
        <p:spPr bwMode="auto">
          <a:xfrm>
            <a:off x="8448675" y="3976688"/>
            <a:ext cx="384175" cy="102076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defTabSz="1151438" eaLnBrk="1" hangingPunct="1">
              <a:defRPr/>
            </a:pPr>
            <a:endParaRPr lang="de-DE" sz="2267">
              <a:latin typeface="Arial" charset="0"/>
            </a:endParaRPr>
          </a:p>
        </p:txBody>
      </p:sp>
      <p:sp>
        <p:nvSpPr>
          <p:cNvPr id="29" name="Gleichschenkliges Dreieck 28">
            <a:extLst>
              <a:ext uri="{FF2B5EF4-FFF2-40B4-BE49-F238E27FC236}">
                <a16:creationId xmlns:a16="http://schemas.microsoft.com/office/drawing/2014/main" id="{93A35D02-54C8-4290-B54E-EBA0C85F9A35}"/>
              </a:ext>
            </a:extLst>
          </p:cNvPr>
          <p:cNvSpPr/>
          <p:nvPr/>
        </p:nvSpPr>
        <p:spPr bwMode="auto">
          <a:xfrm>
            <a:off x="9983788" y="4554538"/>
            <a:ext cx="817562" cy="769937"/>
          </a:xfrm>
          <a:prstGeom prst="triangle">
            <a:avLst>
              <a:gd name="adj" fmla="val 19840"/>
            </a:avLst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defTabSz="1151438" eaLnBrk="1" hangingPunct="1">
              <a:defRPr/>
            </a:pPr>
            <a:endParaRPr lang="de-DE" sz="2267">
              <a:latin typeface="Arial" charset="0"/>
            </a:endParaRPr>
          </a:p>
        </p:txBody>
      </p:sp>
      <p:sp>
        <p:nvSpPr>
          <p:cNvPr id="64529" name="Rechteck 1">
            <a:extLst>
              <a:ext uri="{FF2B5EF4-FFF2-40B4-BE49-F238E27FC236}">
                <a16:creationId xmlns:a16="http://schemas.microsoft.com/office/drawing/2014/main" id="{0A64F11C-96B0-43DC-A9F6-C8042C3D0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92016"/>
            <a:ext cx="12192000" cy="522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en-US" b="1" dirty="0">
                <a:latin typeface="+mj-lt"/>
                <a:ea typeface="ＭＳ Ｐゴシック" panose="020B0600070205080204" pitchFamily="34" charset="-128"/>
              </a:rPr>
              <a:t>TO HAVE HAE IN THE TIMES OF COVID-19</a:t>
            </a:r>
          </a:p>
        </p:txBody>
      </p:sp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DA8957AF-9E43-49E7-9526-C9808A280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09" y="4475883"/>
            <a:ext cx="1123651" cy="14127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13A904-D59F-4EF9-8324-4C447BBE68BA}"/>
              </a:ext>
            </a:extLst>
          </p:cNvPr>
          <p:cNvGrpSpPr/>
          <p:nvPr/>
        </p:nvGrpSpPr>
        <p:grpSpPr>
          <a:xfrm>
            <a:off x="7906326" y="4219404"/>
            <a:ext cx="3997811" cy="1863896"/>
            <a:chOff x="7906326" y="4219404"/>
            <a:chExt cx="3997811" cy="1863896"/>
          </a:xfrm>
        </p:grpSpPr>
        <p:pic>
          <p:nvPicPr>
            <p:cNvPr id="20" name="Picture 19" descr="A close up of a map&#10;&#10;Description automatically generated">
              <a:extLst>
                <a:ext uri="{FF2B5EF4-FFF2-40B4-BE49-F238E27FC236}">
                  <a16:creationId xmlns:a16="http://schemas.microsoft.com/office/drawing/2014/main" id="{7E15A72D-6243-4136-8EC4-AF5A1E21E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831" y="4219404"/>
              <a:ext cx="2450306" cy="1863896"/>
            </a:xfrm>
            <a:prstGeom prst="rect">
              <a:avLst/>
            </a:prstGeom>
          </p:spPr>
        </p:pic>
        <p:pic>
          <p:nvPicPr>
            <p:cNvPr id="21" name="Grafik 6">
              <a:extLst>
                <a:ext uri="{FF2B5EF4-FFF2-40B4-BE49-F238E27FC236}">
                  <a16:creationId xmlns:a16="http://schemas.microsoft.com/office/drawing/2014/main" id="{A351A43D-DA4A-478B-8F55-77B29B76E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06326" y="4607141"/>
              <a:ext cx="1988685" cy="135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Diagram&#10;&#10;Description automatically generated">
              <a:extLst>
                <a:ext uri="{FF2B5EF4-FFF2-40B4-BE49-F238E27FC236}">
                  <a16:creationId xmlns:a16="http://schemas.microsoft.com/office/drawing/2014/main" id="{B2CA144C-A287-4B2A-93BE-5DA7757E8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754" y="4833808"/>
              <a:ext cx="623170" cy="745767"/>
            </a:xfrm>
            <a:prstGeom prst="rect">
              <a:avLst/>
            </a:prstGeom>
          </p:spPr>
        </p:pic>
      </p:grpSp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4C262E38-BD50-4209-B231-A3B5CAA99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748" y="660314"/>
            <a:ext cx="2450306" cy="1863896"/>
          </a:xfrm>
          <a:prstGeom prst="rect">
            <a:avLst/>
          </a:prstGeom>
        </p:spPr>
      </p:pic>
      <p:pic>
        <p:nvPicPr>
          <p:cNvPr id="4" name="Graphic 3" descr="Telephone">
            <a:extLst>
              <a:ext uri="{FF2B5EF4-FFF2-40B4-BE49-F238E27FC236}">
                <a16:creationId xmlns:a16="http://schemas.microsoft.com/office/drawing/2014/main" id="{874E4F2A-1136-4C92-81F2-0FF506E92D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6681" y="1305684"/>
            <a:ext cx="1232694" cy="1232694"/>
          </a:xfrm>
          <a:prstGeom prst="rect">
            <a:avLst/>
          </a:prstGeom>
        </p:spPr>
      </p:pic>
      <p:pic>
        <p:nvPicPr>
          <p:cNvPr id="28" name="Graphic 27" descr="Telephone">
            <a:extLst>
              <a:ext uri="{FF2B5EF4-FFF2-40B4-BE49-F238E27FC236}">
                <a16:creationId xmlns:a16="http://schemas.microsoft.com/office/drawing/2014/main" id="{125E3423-CAF5-4EA7-A919-EA98A6736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4191" y="1305684"/>
            <a:ext cx="1232694" cy="1232694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2181B51-6B83-4A46-81B9-FA3E10078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7" y="662841"/>
            <a:ext cx="1372159" cy="1713084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A2D2659C-D397-4679-9856-2029CE8689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1" y="4221740"/>
            <a:ext cx="1372159" cy="1713084"/>
          </a:xfrm>
          <a:prstGeom prst="rect">
            <a:avLst/>
          </a:prstGeom>
        </p:spPr>
      </p:pic>
      <p:pic>
        <p:nvPicPr>
          <p:cNvPr id="32" name="Picture 31" descr="A close up of a map&#10;&#10;Description automatically generated">
            <a:extLst>
              <a:ext uri="{FF2B5EF4-FFF2-40B4-BE49-F238E27FC236}">
                <a16:creationId xmlns:a16="http://schemas.microsoft.com/office/drawing/2014/main" id="{167F3E7F-118A-4AF8-B525-027A81989D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-31352" r="27404" b="31352"/>
          <a:stretch/>
        </p:blipFill>
        <p:spPr>
          <a:xfrm>
            <a:off x="2680958" y="4404518"/>
            <a:ext cx="423361" cy="104378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09E67-FC95-46BF-985C-6A55952FD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1663" y="2278063"/>
            <a:ext cx="8351837" cy="903287"/>
          </a:xfrm>
        </p:spPr>
        <p:txBody>
          <a:bodyPr rtlCol="0"/>
          <a:lstStyle/>
          <a:p>
            <a:pPr>
              <a:defRPr/>
            </a:pPr>
            <a:r>
              <a:rPr lang="de-DE" dirty="0">
                <a:latin typeface="+mj-lt"/>
              </a:rPr>
              <a:t>Kathrin Schön</a:t>
            </a:r>
          </a:p>
          <a:p>
            <a:pPr>
              <a:defRPr/>
            </a:pPr>
            <a:r>
              <a:rPr lang="de-DE" b="0" cap="none" dirty="0"/>
              <a:t>HAE patient</a:t>
            </a:r>
          </a:p>
          <a:p>
            <a:pPr>
              <a:defRPr/>
            </a:pPr>
            <a:r>
              <a:rPr lang="de-DE" b="0" cap="none" dirty="0"/>
              <a:t>Marburg, Germany</a:t>
            </a: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28D2F7D6-858D-4E5C-BDEA-8C11D1301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323975"/>
            <a:ext cx="16287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>
            <a:extLst>
              <a:ext uri="{FF2B5EF4-FFF2-40B4-BE49-F238E27FC236}">
                <a16:creationId xmlns:a16="http://schemas.microsoft.com/office/drawing/2014/main" id="{F3D24465-36CD-44FE-97E5-033535B37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87463"/>
            <a:ext cx="8445500" cy="860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5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CHALLENGES AND SOLUTIONS IN COMMUNICATION WITH </a:t>
            </a:r>
            <a:r>
              <a:rPr kumimoji="0" lang="en-GB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85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physicians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5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EXPERIENCE OF AN HAE PATIENT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71C4A7-1C33-4B45-AB93-206095E94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PATIENT EXPERIENCE DURING LOCKDOWN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C21124-2F90-49B5-BA74-21370FD2B47E}"/>
              </a:ext>
            </a:extLst>
          </p:cNvPr>
          <p:cNvSpPr/>
          <p:nvPr/>
        </p:nvSpPr>
        <p:spPr>
          <a:xfrm>
            <a:off x="192506" y="61980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https://www.neuro-central.com/navigating-the-covid-19-pandemic-a-new-way-of-living-for-people-with-multiple-sclerosis/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https://britishlivertrust.org.uk/your-stories-of-life-in-lockdown/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635808B-BEA4-413C-B09C-D584338098B5}"/>
              </a:ext>
            </a:extLst>
          </p:cNvPr>
          <p:cNvSpPr/>
          <p:nvPr/>
        </p:nvSpPr>
        <p:spPr>
          <a:xfrm>
            <a:off x="1058779" y="2325687"/>
            <a:ext cx="3416968" cy="238892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“Most of the time it’s just there, a constant gnawing feeling at the pit of my stomach. Navigating a pandemic when you’re ‘vulnerable’ is far from easy”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Patient with multiple sclerosis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808D32FF-669F-4C80-BC65-CC2D3FEE5B9E}"/>
              </a:ext>
            </a:extLst>
          </p:cNvPr>
          <p:cNvSpPr/>
          <p:nvPr/>
        </p:nvSpPr>
        <p:spPr>
          <a:xfrm>
            <a:off x="7249521" y="1888144"/>
            <a:ext cx="3416968" cy="152101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“I am seriously concerned about my mental health”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Patient with Caroli disease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DF9DB8C1-CF29-4B10-A4DB-B3EB31FE9A99}"/>
              </a:ext>
            </a:extLst>
          </p:cNvPr>
          <p:cNvSpPr/>
          <p:nvPr/>
        </p:nvSpPr>
        <p:spPr>
          <a:xfrm>
            <a:off x="5905928" y="3923023"/>
            <a:ext cx="3416968" cy="1960541"/>
          </a:xfrm>
          <a:prstGeom prst="wedgeRectCallou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“I do believe if we all stick together and support each other we will come through this stronger”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Patient with biliary atresia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71C4A7-1C33-4B45-AB93-206095E94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>
                <a:latin typeface="+mj-lt"/>
              </a:rPr>
              <a:t>Challenges and solutions in communication with physicians – 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Experience of an HAE patient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654ED-4648-441C-BB7A-D08C5E4F1F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50" y="1884363"/>
            <a:ext cx="6003925" cy="3398837"/>
          </a:xfrm>
        </p:spPr>
        <p:txBody>
          <a:bodyPr/>
          <a:lstStyle/>
          <a:p>
            <a:pPr marL="360363" indent="-360363">
              <a:lnSpc>
                <a:spcPct val="150000"/>
              </a:lnSpc>
              <a:defRPr/>
            </a:pPr>
            <a:r>
              <a:rPr lang="en-US" sz="1800" dirty="0"/>
              <a:t>I’m a 26-year-old patient with HAE type 2 living in Marburg, Germany</a:t>
            </a:r>
          </a:p>
          <a:p>
            <a:pPr marL="360363" indent="-360363">
              <a:lnSpc>
                <a:spcPct val="150000"/>
              </a:lnSpc>
              <a:defRPr/>
            </a:pPr>
            <a:r>
              <a:rPr lang="en-US" sz="1800" dirty="0"/>
              <a:t>Treated with on-demand C1-esterase-inhibitor from diagnosis until this year </a:t>
            </a:r>
          </a:p>
          <a:p>
            <a:pPr marL="495300" lvl="1" indent="-360363">
              <a:lnSpc>
                <a:spcPct val="150000"/>
              </a:lnSpc>
              <a:defRPr/>
            </a:pPr>
            <a:r>
              <a:rPr lang="en-US" sz="1800" dirty="0"/>
              <a:t>I switched to prophylactic treatment in February</a:t>
            </a:r>
          </a:p>
          <a:p>
            <a:pPr marL="360363" indent="-360363">
              <a:lnSpc>
                <a:spcPct val="150000"/>
              </a:lnSpc>
              <a:defRPr/>
            </a:pPr>
            <a:endParaRPr lang="en-US" sz="1800" dirty="0"/>
          </a:p>
          <a:p>
            <a:pPr marL="360363" indent="-360363">
              <a:lnSpc>
                <a:spcPct val="150000"/>
              </a:lnSpc>
              <a:defRPr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2B5C07-030D-4994-A52F-082D38BD0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01" r="6015"/>
          <a:stretch/>
        </p:blipFill>
        <p:spPr>
          <a:xfrm>
            <a:off x="7187862" y="1574800"/>
            <a:ext cx="4238100" cy="45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03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71C4A7-1C33-4B45-AB93-206095E94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>
                <a:latin typeface="+mj-lt"/>
              </a:rPr>
              <a:t>Challenges and solutions in communication with physicians – 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Experience of an HAE patient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654ED-4648-441C-BB7A-D08C5E4F1F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50" y="1884363"/>
            <a:ext cx="10875963" cy="3398837"/>
          </a:xfrm>
        </p:spPr>
        <p:txBody>
          <a:bodyPr/>
          <a:lstStyle/>
          <a:p>
            <a:pPr marL="360363" indent="-360363">
              <a:lnSpc>
                <a:spcPct val="150000"/>
              </a:lnSpc>
              <a:defRPr/>
            </a:pPr>
            <a:r>
              <a:rPr lang="de-DE" sz="1800" dirty="0"/>
              <a:t>Normal way of communication: </a:t>
            </a:r>
            <a:r>
              <a:rPr lang="de-DE" sz="1800" dirty="0">
                <a:solidFill>
                  <a:schemeClr val="accent1"/>
                </a:solidFill>
              </a:rPr>
              <a:t>face-to-face / in person</a:t>
            </a:r>
          </a:p>
          <a:p>
            <a:pPr marL="360363" indent="-360363">
              <a:lnSpc>
                <a:spcPct val="150000"/>
              </a:lnSpc>
              <a:defRPr/>
            </a:pPr>
            <a:r>
              <a:rPr lang="de-DE" sz="1800" dirty="0"/>
              <a:t>For me: </a:t>
            </a:r>
            <a:r>
              <a:rPr lang="de-DE" sz="1800" dirty="0">
                <a:solidFill>
                  <a:schemeClr val="accent1"/>
                </a:solidFill>
              </a:rPr>
              <a:t>possible</a:t>
            </a:r>
          </a:p>
          <a:p>
            <a:pPr marL="719138" lvl="3" indent="-360363">
              <a:lnSpc>
                <a:spcPct val="100000"/>
              </a:lnSpc>
              <a:defRPr/>
            </a:pPr>
            <a:r>
              <a:rPr lang="de-DE" dirty="0"/>
              <a:t>Different opening hours of the medical practice </a:t>
            </a:r>
          </a:p>
          <a:p>
            <a:pPr marL="719138" lvl="3" indent="-360363">
              <a:lnSpc>
                <a:spcPct val="100000"/>
              </a:lnSpc>
              <a:defRPr/>
            </a:pPr>
            <a:r>
              <a:rPr lang="de-DE" dirty="0"/>
              <a:t>No patient-patient meetings</a:t>
            </a:r>
          </a:p>
          <a:p>
            <a:pPr marL="719138" lvl="3" indent="-360363">
              <a:lnSpc>
                <a:spcPct val="100000"/>
              </a:lnSpc>
              <a:defRPr/>
            </a:pPr>
            <a:r>
              <a:rPr lang="de-DE" dirty="0"/>
              <a:t>Standard / normal care and treatment</a:t>
            </a:r>
          </a:p>
          <a:p>
            <a:pPr marL="360363" indent="-360363">
              <a:lnSpc>
                <a:spcPct val="150000"/>
              </a:lnSpc>
              <a:defRPr/>
            </a:pPr>
            <a:r>
              <a:rPr lang="de-DE" sz="1800" dirty="0"/>
              <a:t>Still possible? For how long? </a:t>
            </a:r>
          </a:p>
          <a:p>
            <a:pPr marL="360363" indent="-360363">
              <a:lnSpc>
                <a:spcPct val="150000"/>
              </a:lnSpc>
              <a:defRPr/>
            </a:pPr>
            <a:r>
              <a:rPr lang="de-DE" sz="1800" dirty="0"/>
              <a:t>What‘s next?</a:t>
            </a:r>
          </a:p>
          <a:p>
            <a:pPr marL="360363" indent="-360363">
              <a:lnSpc>
                <a:spcPct val="150000"/>
              </a:lnSpc>
              <a:defRPr/>
            </a:pPr>
            <a:r>
              <a:rPr lang="de-DE" sz="1800" dirty="0"/>
              <a:t>How to reach your physician? How to get your medication?</a:t>
            </a:r>
          </a:p>
          <a:p>
            <a:pPr marL="360363" indent="-360363">
              <a:lnSpc>
                <a:spcPct val="150000"/>
              </a:lnSpc>
              <a:defRPr/>
            </a:pPr>
            <a:r>
              <a:rPr lang="de-DE" sz="1800" dirty="0"/>
              <a:t>How to talk about your thoughts / fears / issues?</a:t>
            </a: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902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4C37B86-E780-4D90-9274-CE977EFF0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950"/>
            <a:ext cx="122253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5400" b="1">
              <a:solidFill>
                <a:srgbClr val="4C4948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841E0-0F12-4953-8551-EB32E5557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50" y="1068573"/>
            <a:ext cx="6183779" cy="3398837"/>
          </a:xfrm>
        </p:spPr>
        <p:txBody>
          <a:bodyPr rtlCol="0"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/>
              <a:t>Please complete the short feedback form that opens automatically in your web browser at the end of the webinar</a:t>
            </a:r>
          </a:p>
          <a:p>
            <a:pPr marL="360363" indent="-360363" eaLnBrk="1" fontAlgn="auto" hangingPunct="1">
              <a:spcAft>
                <a:spcPts val="0"/>
              </a:spcAft>
              <a:defRPr/>
            </a:pPr>
            <a:endParaRPr lang="en-US" sz="24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 dirty="0">
                <a:solidFill>
                  <a:schemeClr val="accent1"/>
                </a:solidFill>
              </a:rPr>
              <a:t>Thank you</a:t>
            </a:r>
            <a:endParaRPr lang="en-GB" sz="2800" b="1" dirty="0">
              <a:solidFill>
                <a:schemeClr val="accent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622F4-EDBE-49DC-BA66-13CF5A25E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339" y="1057290"/>
            <a:ext cx="4125696" cy="51061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E52475-1A80-44DE-BC0B-7E5530AE1B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>
                <a:latin typeface="+mj-lt"/>
              </a:rPr>
              <a:t>Challenges and solutions in communication with physicians – Experience of an HAE patient</a:t>
            </a:r>
          </a:p>
        </p:txBody>
      </p:sp>
      <p:pic>
        <p:nvPicPr>
          <p:cNvPr id="67588" name="Picture 3">
            <a:extLst>
              <a:ext uri="{FF2B5EF4-FFF2-40B4-BE49-F238E27FC236}">
                <a16:creationId xmlns:a16="http://schemas.microsoft.com/office/drawing/2014/main" id="{CB122AEC-DE2F-41D1-ACEA-62C84054D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4146846"/>
            <a:ext cx="16002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phic 3" descr="Speaker Phone">
            <a:extLst>
              <a:ext uri="{FF2B5EF4-FFF2-40B4-BE49-F238E27FC236}">
                <a16:creationId xmlns:a16="http://schemas.microsoft.com/office/drawing/2014/main" id="{152C1D78-E753-45EA-A5AB-C5E24C763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513" y="1887310"/>
            <a:ext cx="1846716" cy="1846716"/>
          </a:xfrm>
          <a:prstGeom prst="rect">
            <a:avLst/>
          </a:prstGeom>
        </p:spPr>
      </p:pic>
      <p:pic>
        <p:nvPicPr>
          <p:cNvPr id="6" name="Graphic 5" descr="Email">
            <a:extLst>
              <a:ext uri="{FF2B5EF4-FFF2-40B4-BE49-F238E27FC236}">
                <a16:creationId xmlns:a16="http://schemas.microsoft.com/office/drawing/2014/main" id="{03BDDE38-6D56-4C9B-8B98-A6F748E47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3698" y="2103154"/>
            <a:ext cx="1415029" cy="1415029"/>
          </a:xfrm>
          <a:prstGeom prst="rect">
            <a:avLst/>
          </a:prstGeom>
        </p:spPr>
      </p:pic>
      <p:pic>
        <p:nvPicPr>
          <p:cNvPr id="8" name="Graphic 7" descr="Web cam">
            <a:extLst>
              <a:ext uri="{FF2B5EF4-FFF2-40B4-BE49-F238E27FC236}">
                <a16:creationId xmlns:a16="http://schemas.microsoft.com/office/drawing/2014/main" id="{0EF5F35A-8D21-4C33-8EB7-026FFBA31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3513" y="4029403"/>
            <a:ext cx="1847785" cy="184778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6FC8F3-9505-459D-A716-E5574F3411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>
                <a:latin typeface="+mj-lt"/>
              </a:rPr>
              <a:t>Challenges and solutions in communication with physicians – Experience of an HAE patient</a:t>
            </a:r>
          </a:p>
        </p:txBody>
      </p:sp>
      <p:pic>
        <p:nvPicPr>
          <p:cNvPr id="68612" name="Picture 3">
            <a:extLst>
              <a:ext uri="{FF2B5EF4-FFF2-40B4-BE49-F238E27FC236}">
                <a16:creationId xmlns:a16="http://schemas.microsoft.com/office/drawing/2014/main" id="{A4037603-655B-4D05-9CB2-48BD3640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289" y="1779587"/>
            <a:ext cx="1062037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438940-8B94-49D3-91C1-CD98B15D1C17}"/>
              </a:ext>
            </a:extLst>
          </p:cNvPr>
          <p:cNvSpPr/>
          <p:nvPr/>
        </p:nvSpPr>
        <p:spPr>
          <a:xfrm>
            <a:off x="1381125" y="3292475"/>
            <a:ext cx="4205288" cy="3582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Hard copy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Archived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Re-readable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Binding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Think twice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Set your own pace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DF486A-803E-4BC0-AF7B-2F04A9809BAD}"/>
              </a:ext>
            </a:extLst>
          </p:cNvPr>
          <p:cNvCxnSpPr>
            <a:cxnSpLocks/>
          </p:cNvCxnSpPr>
          <p:nvPr/>
        </p:nvCxnSpPr>
        <p:spPr>
          <a:xfrm>
            <a:off x="692150" y="3181350"/>
            <a:ext cx="46767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92BDCF-9424-4D18-BF07-36A2A3BD14A0}"/>
              </a:ext>
            </a:extLst>
          </p:cNvPr>
          <p:cNvCxnSpPr>
            <a:cxnSpLocks/>
          </p:cNvCxnSpPr>
          <p:nvPr/>
        </p:nvCxnSpPr>
        <p:spPr>
          <a:xfrm>
            <a:off x="7120195" y="3181350"/>
            <a:ext cx="46767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ADC0256-2D47-4837-B7B9-896A7F1C23E0}"/>
              </a:ext>
            </a:extLst>
          </p:cNvPr>
          <p:cNvSpPr/>
          <p:nvPr/>
        </p:nvSpPr>
        <p:spPr>
          <a:xfrm>
            <a:off x="7468183" y="3292475"/>
            <a:ext cx="377825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Archived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Formal, not emotional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Hiding fears / thoughts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Empathy? 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Reaction of counterpart?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Distance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Graphic 8" descr="Email">
            <a:extLst>
              <a:ext uri="{FF2B5EF4-FFF2-40B4-BE49-F238E27FC236}">
                <a16:creationId xmlns:a16="http://schemas.microsoft.com/office/drawing/2014/main" id="{EE51057A-5F41-4751-8773-4ECC34BA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40489" y="1946275"/>
            <a:ext cx="904875" cy="9048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14AB1A-D882-4E50-891B-85B9C10C4F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>
                <a:latin typeface="+mj-lt"/>
              </a:rPr>
              <a:t>Challenges and solutions in communication with physicians – Experience of an HAE patient</a:t>
            </a:r>
          </a:p>
          <a:p>
            <a:pPr>
              <a:defRPr/>
            </a:pPr>
            <a:endParaRPr lang="de-DE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482F96-E243-4028-8F41-5510D0530B1A}"/>
              </a:ext>
            </a:extLst>
          </p:cNvPr>
          <p:cNvSpPr/>
          <p:nvPr/>
        </p:nvSpPr>
        <p:spPr>
          <a:xfrm>
            <a:off x="692150" y="3275012"/>
            <a:ext cx="4978400" cy="2738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Closer to in-person conversation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Reaction of the counterpart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Voice, facial expressions</a:t>
            </a:r>
          </a:p>
          <a:p>
            <a:pPr marL="360363" marR="0" lvl="0" indent="-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personal, intimate</a:t>
            </a:r>
          </a:p>
          <a:p>
            <a:pPr marL="817563" marR="0" lvl="1" indent="-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Talking about fears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EE0BC5-DAB3-4613-90DB-DB03D245417A}"/>
              </a:ext>
            </a:extLst>
          </p:cNvPr>
          <p:cNvSpPr/>
          <p:nvPr/>
        </p:nvSpPr>
        <p:spPr>
          <a:xfrm>
            <a:off x="7470000" y="3294000"/>
            <a:ext cx="4430712" cy="3165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Access?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Conditions?</a:t>
            </a:r>
          </a:p>
          <a:p>
            <a:pPr marL="360363" marR="0" lvl="0" indent="-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Elderly patients?</a:t>
            </a:r>
          </a:p>
          <a:p>
            <a:pPr marL="817563" marR="0" lvl="1" indent="-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Dependent on others 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 protection?</a:t>
            </a:r>
          </a:p>
          <a:p>
            <a:pPr marL="360363" marR="0" lvl="0" indent="-360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Recording?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Graphic 9" descr="Speaker Phone">
            <a:extLst>
              <a:ext uri="{FF2B5EF4-FFF2-40B4-BE49-F238E27FC236}">
                <a16:creationId xmlns:a16="http://schemas.microsoft.com/office/drawing/2014/main" id="{E7CF1A90-3587-4C80-B478-8DC341880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7776" y="1870075"/>
            <a:ext cx="1100932" cy="110093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BD0AB2-941A-4010-8D80-5B6824A83B75}"/>
              </a:ext>
            </a:extLst>
          </p:cNvPr>
          <p:cNvCxnSpPr>
            <a:cxnSpLocks/>
          </p:cNvCxnSpPr>
          <p:nvPr/>
        </p:nvCxnSpPr>
        <p:spPr>
          <a:xfrm>
            <a:off x="692150" y="3181350"/>
            <a:ext cx="46767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B1699E-F93A-4D79-A7E0-645F79D7EC8E}"/>
              </a:ext>
            </a:extLst>
          </p:cNvPr>
          <p:cNvCxnSpPr>
            <a:cxnSpLocks/>
          </p:cNvCxnSpPr>
          <p:nvPr/>
        </p:nvCxnSpPr>
        <p:spPr>
          <a:xfrm>
            <a:off x="7120195" y="3181350"/>
            <a:ext cx="46767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Web cam">
            <a:extLst>
              <a:ext uri="{FF2B5EF4-FFF2-40B4-BE49-F238E27FC236}">
                <a16:creationId xmlns:a16="http://schemas.microsoft.com/office/drawing/2014/main" id="{897D4DEB-9E32-4B15-BE81-603395087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8116" y="1870075"/>
            <a:ext cx="1100932" cy="110093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73F1C-2B4E-4023-8C76-6735FDB3B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50" y="1156575"/>
            <a:ext cx="10875963" cy="33988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2000" b="1" dirty="0"/>
              <a:t>Which communication method do your patients prefer, if available?</a:t>
            </a:r>
          </a:p>
          <a:p>
            <a:pPr>
              <a:defRPr/>
            </a:pPr>
            <a:endParaRPr lang="de-DE" dirty="0"/>
          </a:p>
          <a:p>
            <a:pPr marL="0" indent="0">
              <a:buNone/>
              <a:defRPr/>
            </a:pPr>
            <a:br>
              <a:rPr lang="de-DE" dirty="0"/>
            </a:b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2CE316-F90E-4C38-B5B1-FA0DCBA4FC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5033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cap="none" dirty="0">
                <a:solidFill>
                  <a:schemeClr val="accent1"/>
                </a:solidFill>
              </a:rPr>
              <a:t>AUDIENCE POLL</a:t>
            </a:r>
            <a:endParaRPr lang="de-DE" dirty="0">
              <a:latin typeface="+mj-lt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06E657E-2A70-4857-AA9B-2AEF71B5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4034881"/>
            <a:ext cx="16002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phic 9" descr="Speaker Phone">
            <a:extLst>
              <a:ext uri="{FF2B5EF4-FFF2-40B4-BE49-F238E27FC236}">
                <a16:creationId xmlns:a16="http://schemas.microsoft.com/office/drawing/2014/main" id="{8EE9C126-825F-48C7-8243-E74709697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513" y="1775345"/>
            <a:ext cx="1846716" cy="1846716"/>
          </a:xfrm>
          <a:prstGeom prst="rect">
            <a:avLst/>
          </a:prstGeom>
        </p:spPr>
      </p:pic>
      <p:pic>
        <p:nvPicPr>
          <p:cNvPr id="11" name="Graphic 10" descr="Email">
            <a:extLst>
              <a:ext uri="{FF2B5EF4-FFF2-40B4-BE49-F238E27FC236}">
                <a16:creationId xmlns:a16="http://schemas.microsoft.com/office/drawing/2014/main" id="{59FB449F-A126-4DCF-9F63-475D7651A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3698" y="1991189"/>
            <a:ext cx="1415029" cy="1415029"/>
          </a:xfrm>
          <a:prstGeom prst="rect">
            <a:avLst/>
          </a:prstGeom>
        </p:spPr>
      </p:pic>
      <p:pic>
        <p:nvPicPr>
          <p:cNvPr id="12" name="Graphic 11" descr="Web cam">
            <a:extLst>
              <a:ext uri="{FF2B5EF4-FFF2-40B4-BE49-F238E27FC236}">
                <a16:creationId xmlns:a16="http://schemas.microsoft.com/office/drawing/2014/main" id="{01FE4CA1-EBDC-4F28-959C-B23386823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3513" y="3917438"/>
            <a:ext cx="1847785" cy="184778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73F1C-2B4E-4023-8C76-6735FDB3B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50" y="1884363"/>
            <a:ext cx="10875963" cy="33988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 b="1" dirty="0"/>
              <a:t>In addition to regular consultations, the possibility to reach out to your physician is important!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sz="2000" dirty="0"/>
              <a:t>Accessibility / availability</a:t>
            </a:r>
          </a:p>
          <a:p>
            <a:pPr>
              <a:defRPr/>
            </a:pPr>
            <a:r>
              <a:rPr lang="de-DE" sz="2000" dirty="0"/>
              <a:t>Reassurance</a:t>
            </a:r>
          </a:p>
          <a:p>
            <a:pPr>
              <a:defRPr/>
            </a:pPr>
            <a:r>
              <a:rPr lang="de-DE" sz="2000" dirty="0"/>
              <a:t>Trust as basis for relationship</a:t>
            </a:r>
            <a:br>
              <a:rPr lang="de-DE" dirty="0"/>
            </a:b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2CE316-F90E-4C38-B5B1-FA0DCBA4FC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>
                <a:latin typeface="+mj-lt"/>
              </a:rPr>
              <a:t>IN SUMMARY</a:t>
            </a:r>
          </a:p>
          <a:p>
            <a:pPr>
              <a:defRPr/>
            </a:pPr>
            <a:endParaRPr lang="de-DE" dirty="0">
              <a:latin typeface="+mj-lt"/>
            </a:endParaRPr>
          </a:p>
          <a:p>
            <a:pPr>
              <a:defRPr/>
            </a:pP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02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>
            <a:extLst>
              <a:ext uri="{FF2B5EF4-FFF2-40B4-BE49-F238E27FC236}">
                <a16:creationId xmlns:a16="http://schemas.microsoft.com/office/drawing/2014/main" id="{6BBAF174-4D35-4286-A62B-9158A9D7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717675"/>
            <a:ext cx="3162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8816CA8-73BA-4E78-AFF5-C29882DABAF1}"/>
              </a:ext>
            </a:extLst>
          </p:cNvPr>
          <p:cNvSpPr/>
          <p:nvPr/>
        </p:nvSpPr>
        <p:spPr bwMode="auto">
          <a:xfrm>
            <a:off x="1141413" y="1309688"/>
            <a:ext cx="384175" cy="86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469127B-78FC-41F9-9D2F-342FA32F0D17}"/>
              </a:ext>
            </a:extLst>
          </p:cNvPr>
          <p:cNvSpPr/>
          <p:nvPr/>
        </p:nvSpPr>
        <p:spPr bwMode="auto">
          <a:xfrm>
            <a:off x="9407525" y="420688"/>
            <a:ext cx="384175" cy="102076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AA9A10-C0CF-4DEB-9E28-C5E9A7147938}"/>
              </a:ext>
            </a:extLst>
          </p:cNvPr>
          <p:cNvSpPr/>
          <p:nvPr/>
        </p:nvSpPr>
        <p:spPr bwMode="auto">
          <a:xfrm>
            <a:off x="8448675" y="3976688"/>
            <a:ext cx="384175" cy="102076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Gleichschenkliges Dreieck 28">
            <a:extLst>
              <a:ext uri="{FF2B5EF4-FFF2-40B4-BE49-F238E27FC236}">
                <a16:creationId xmlns:a16="http://schemas.microsoft.com/office/drawing/2014/main" id="{93A35D02-54C8-4290-B54E-EBA0C85F9A35}"/>
              </a:ext>
            </a:extLst>
          </p:cNvPr>
          <p:cNvSpPr/>
          <p:nvPr/>
        </p:nvSpPr>
        <p:spPr bwMode="auto">
          <a:xfrm>
            <a:off x="9983788" y="4554538"/>
            <a:ext cx="817562" cy="769937"/>
          </a:xfrm>
          <a:prstGeom prst="triangle">
            <a:avLst>
              <a:gd name="adj" fmla="val 19840"/>
            </a:avLst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DA8957AF-9E43-49E7-9526-C9808A280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09" y="4475883"/>
            <a:ext cx="1123651" cy="14127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13A904-D59F-4EF9-8324-4C447BBE68BA}"/>
              </a:ext>
            </a:extLst>
          </p:cNvPr>
          <p:cNvGrpSpPr/>
          <p:nvPr/>
        </p:nvGrpSpPr>
        <p:grpSpPr>
          <a:xfrm>
            <a:off x="7906326" y="4219404"/>
            <a:ext cx="3997811" cy="1863896"/>
            <a:chOff x="7906326" y="4219404"/>
            <a:chExt cx="3997811" cy="1863896"/>
          </a:xfrm>
        </p:grpSpPr>
        <p:pic>
          <p:nvPicPr>
            <p:cNvPr id="20" name="Picture 19" descr="A close up of a map&#10;&#10;Description automatically generated">
              <a:extLst>
                <a:ext uri="{FF2B5EF4-FFF2-40B4-BE49-F238E27FC236}">
                  <a16:creationId xmlns:a16="http://schemas.microsoft.com/office/drawing/2014/main" id="{7E15A72D-6243-4136-8EC4-AF5A1E21E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831" y="4219404"/>
              <a:ext cx="2450306" cy="1863896"/>
            </a:xfrm>
            <a:prstGeom prst="rect">
              <a:avLst/>
            </a:prstGeom>
          </p:spPr>
        </p:pic>
        <p:pic>
          <p:nvPicPr>
            <p:cNvPr id="21" name="Grafik 6">
              <a:extLst>
                <a:ext uri="{FF2B5EF4-FFF2-40B4-BE49-F238E27FC236}">
                  <a16:creationId xmlns:a16="http://schemas.microsoft.com/office/drawing/2014/main" id="{A351A43D-DA4A-478B-8F55-77B29B76E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06326" y="4607141"/>
              <a:ext cx="1988685" cy="135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Diagram&#10;&#10;Description automatically generated">
              <a:extLst>
                <a:ext uri="{FF2B5EF4-FFF2-40B4-BE49-F238E27FC236}">
                  <a16:creationId xmlns:a16="http://schemas.microsoft.com/office/drawing/2014/main" id="{B2CA144C-A287-4B2A-93BE-5DA7757E8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754" y="4833808"/>
              <a:ext cx="623170" cy="745767"/>
            </a:xfrm>
            <a:prstGeom prst="rect">
              <a:avLst/>
            </a:prstGeom>
          </p:spPr>
        </p:pic>
      </p:grpSp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4C262E38-BD50-4209-B231-A3B5CAA99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748" y="660314"/>
            <a:ext cx="2450306" cy="1863896"/>
          </a:xfrm>
          <a:prstGeom prst="rect">
            <a:avLst/>
          </a:prstGeom>
        </p:spPr>
      </p:pic>
      <p:pic>
        <p:nvPicPr>
          <p:cNvPr id="4" name="Graphic 3" descr="Telephone">
            <a:extLst>
              <a:ext uri="{FF2B5EF4-FFF2-40B4-BE49-F238E27FC236}">
                <a16:creationId xmlns:a16="http://schemas.microsoft.com/office/drawing/2014/main" id="{874E4F2A-1136-4C92-81F2-0FF506E92D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6681" y="1305684"/>
            <a:ext cx="1232694" cy="1232694"/>
          </a:xfrm>
          <a:prstGeom prst="rect">
            <a:avLst/>
          </a:prstGeom>
        </p:spPr>
      </p:pic>
      <p:pic>
        <p:nvPicPr>
          <p:cNvPr id="28" name="Graphic 27" descr="Telephone">
            <a:extLst>
              <a:ext uri="{FF2B5EF4-FFF2-40B4-BE49-F238E27FC236}">
                <a16:creationId xmlns:a16="http://schemas.microsoft.com/office/drawing/2014/main" id="{125E3423-CAF5-4EA7-A919-EA98A6736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4191" y="1305684"/>
            <a:ext cx="1232694" cy="1232694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2181B51-6B83-4A46-81B9-FA3E10078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7" y="662841"/>
            <a:ext cx="1372159" cy="1713084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A2D2659C-D397-4679-9856-2029CE8689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1" y="4221740"/>
            <a:ext cx="1372159" cy="1713084"/>
          </a:xfrm>
          <a:prstGeom prst="rect">
            <a:avLst/>
          </a:prstGeom>
        </p:spPr>
      </p:pic>
      <p:sp>
        <p:nvSpPr>
          <p:cNvPr id="19" name="Rechteck 1">
            <a:extLst>
              <a:ext uri="{FF2B5EF4-FFF2-40B4-BE49-F238E27FC236}">
                <a16:creationId xmlns:a16="http://schemas.microsoft.com/office/drawing/2014/main" id="{9C15B4AA-35E4-4014-AD90-F92C7453D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8652"/>
            <a:ext cx="12192000" cy="954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en-US" b="1" dirty="0">
                <a:latin typeface="+mj-lt"/>
                <a:ea typeface="ＭＳ Ｐゴシック" panose="020B0600070205080204" pitchFamily="34" charset="-128"/>
              </a:rPr>
              <a:t>HOW DOES THE COVID-19 PANDEMIC</a:t>
            </a:r>
            <a:br>
              <a:rPr lang="de-DE" altLang="en-US" b="1" dirty="0">
                <a:latin typeface="+mj-lt"/>
                <a:ea typeface="ＭＳ Ｐゴシック" panose="020B0600070205080204" pitchFamily="34" charset="-128"/>
              </a:rPr>
            </a:br>
            <a:r>
              <a:rPr lang="de-DE" altLang="en-US" b="1" dirty="0">
                <a:latin typeface="+mj-lt"/>
                <a:ea typeface="ＭＳ Ｐゴシック" panose="020B0600070205080204" pitchFamily="34" charset="-128"/>
              </a:rPr>
              <a:t>IMPACT OUR PATIENTS WITH HAE?</a:t>
            </a:r>
          </a:p>
        </p:txBody>
      </p:sp>
      <p:pic>
        <p:nvPicPr>
          <p:cNvPr id="25" name="Picture 24" descr="A close up of a map&#10;&#10;Description automatically generated">
            <a:extLst>
              <a:ext uri="{FF2B5EF4-FFF2-40B4-BE49-F238E27FC236}">
                <a16:creationId xmlns:a16="http://schemas.microsoft.com/office/drawing/2014/main" id="{BF3872F4-7F3D-4EEF-860A-3498BBC428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-31352" r="27404" b="31352"/>
          <a:stretch/>
        </p:blipFill>
        <p:spPr>
          <a:xfrm>
            <a:off x="2677758" y="4412435"/>
            <a:ext cx="426561" cy="10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02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09E67-FC95-46BF-985C-6A55952FD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1663" y="2278063"/>
            <a:ext cx="8351837" cy="903287"/>
          </a:xfrm>
        </p:spPr>
        <p:txBody>
          <a:bodyPr rtlCol="0"/>
          <a:lstStyle/>
          <a:p>
            <a:pPr>
              <a:defRPr/>
            </a:pPr>
            <a:r>
              <a:rPr lang="de-DE" dirty="0">
                <a:latin typeface="+mj-lt"/>
              </a:rPr>
              <a:t>Marcus Maurer</a:t>
            </a:r>
          </a:p>
          <a:p>
            <a:pPr>
              <a:defRPr/>
            </a:pPr>
            <a:r>
              <a:rPr lang="de-DE" sz="2000" b="0" cap="none" dirty="0"/>
              <a:t>Dermatological Allergology</a:t>
            </a:r>
          </a:p>
          <a:p>
            <a:pPr>
              <a:defRPr/>
            </a:pPr>
            <a:r>
              <a:rPr lang="de-DE" sz="2000" b="0" cap="none" dirty="0"/>
              <a:t>Allergie-Centrum-Charité</a:t>
            </a:r>
          </a:p>
          <a:p>
            <a:pPr>
              <a:defRPr/>
            </a:pPr>
            <a:r>
              <a:rPr lang="de-DE" sz="2000" b="0" cap="none" dirty="0"/>
              <a:t>Department of Dermatology and Allergy</a:t>
            </a:r>
          </a:p>
          <a:p>
            <a:pPr>
              <a:defRPr/>
            </a:pPr>
            <a:r>
              <a:rPr lang="de-DE" sz="2000" b="0" cap="none" dirty="0"/>
              <a:t>Charité - Universitätsmedizin Berlin </a:t>
            </a: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28D2F7D6-858D-4E5C-BDEA-8C11D1301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323975"/>
            <a:ext cx="16287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>
            <a:extLst>
              <a:ext uri="{FF2B5EF4-FFF2-40B4-BE49-F238E27FC236}">
                <a16:creationId xmlns:a16="http://schemas.microsoft.com/office/drawing/2014/main" id="{F3D24465-36CD-44FE-97E5-033535B37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87463"/>
            <a:ext cx="8445500" cy="8539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defRPr/>
            </a:pPr>
            <a:r>
              <a:rPr lang="en-US" altLang="en-US" sz="2400" b="1" dirty="0">
                <a:solidFill>
                  <a:schemeClr val="accent1"/>
                </a:solidFill>
                <a:latin typeface="+mj-lt"/>
              </a:rPr>
              <a:t>WHAT WE SHOULD PRESERVE FROM OUR EXPERIENCE</a:t>
            </a:r>
          </a:p>
        </p:txBody>
      </p:sp>
    </p:spTree>
    <p:extLst>
      <p:ext uri="{BB962C8B-B14F-4D97-AF65-F5344CB8AC3E}">
        <p14:creationId xmlns:p14="http://schemas.microsoft.com/office/powerpoint/2010/main" val="3315520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>
            <a:extLst>
              <a:ext uri="{FF2B5EF4-FFF2-40B4-BE49-F238E27FC236}">
                <a16:creationId xmlns:a16="http://schemas.microsoft.com/office/drawing/2014/main" id="{CFFAA489-723C-4A31-8142-7110427F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1912938"/>
            <a:ext cx="8528050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hteck 3">
            <a:extLst>
              <a:ext uri="{FF2B5EF4-FFF2-40B4-BE49-F238E27FC236}">
                <a16:creationId xmlns:a16="http://schemas.microsoft.com/office/drawing/2014/main" id="{9B013B5B-686C-4203-B189-74BF58F7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805488"/>
            <a:ext cx="3074988" cy="471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863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en-US" sz="1900"/>
          </a:p>
        </p:txBody>
      </p:sp>
      <p:sp>
        <p:nvSpPr>
          <p:cNvPr id="57348" name="Rechteck 4">
            <a:extLst>
              <a:ext uri="{FF2B5EF4-FFF2-40B4-BE49-F238E27FC236}">
                <a16:creationId xmlns:a16="http://schemas.microsoft.com/office/drawing/2014/main" id="{CF794D9A-DCDB-4CD7-84E1-71C7070AA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8" y="1887538"/>
            <a:ext cx="4732337" cy="4365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863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en-US" sz="19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D547CF-CB0C-4BC4-AEC0-B904B40D2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863" y="784225"/>
            <a:ext cx="10875962" cy="904875"/>
          </a:xfrm>
        </p:spPr>
        <p:txBody>
          <a:bodyPr rtlCol="0"/>
          <a:lstStyle/>
          <a:p>
            <a:pPr>
              <a:defRPr/>
            </a:pPr>
            <a:r>
              <a:rPr lang="en-US" dirty="0">
                <a:latin typeface="+mj-lt"/>
                <a:ea typeface="ＭＳ Ｐゴシック" charset="0"/>
              </a:rPr>
              <a:t>Centers of reference and excellence see markedly FEWER patients during the pandemic</a:t>
            </a:r>
            <a:endParaRPr lang="de-DE" dirty="0">
              <a:latin typeface="+mj-lt"/>
              <a:ea typeface="ＭＳ Ｐゴシック" charset="0"/>
            </a:endParaRPr>
          </a:p>
          <a:p>
            <a:pPr>
              <a:defRPr/>
            </a:pPr>
            <a:endParaRPr lang="en-GB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ABD23B-E55E-4484-A242-6F0FBE60C501}"/>
              </a:ext>
            </a:extLst>
          </p:cNvPr>
          <p:cNvSpPr/>
          <p:nvPr/>
        </p:nvSpPr>
        <p:spPr>
          <a:xfrm>
            <a:off x="192506" y="6198042"/>
            <a:ext cx="7215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+mn-lt"/>
            </a:endParaRPr>
          </a:p>
          <a:p>
            <a:endParaRPr lang="en-US" sz="800" dirty="0">
              <a:latin typeface="+mn-lt"/>
            </a:endParaRPr>
          </a:p>
          <a:p>
            <a:pPr eaLnBrk="1" hangingPunct="1"/>
            <a:r>
              <a:rPr lang="en-US" altLang="en-US" sz="800" dirty="0" err="1"/>
              <a:t>Kocaturk</a:t>
            </a:r>
            <a:r>
              <a:rPr lang="en-US" altLang="en-US" sz="800" dirty="0"/>
              <a:t> et al., The UCARE COVID-CU study, 2020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hteck 3">
            <a:extLst>
              <a:ext uri="{FF2B5EF4-FFF2-40B4-BE49-F238E27FC236}">
                <a16:creationId xmlns:a16="http://schemas.microsoft.com/office/drawing/2014/main" id="{48215CE7-8414-4174-B0A3-B74C06FC2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805488"/>
            <a:ext cx="3074988" cy="471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863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en-US" sz="19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28229-016C-45C1-8E50-6923B943AC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en-US" dirty="0">
                <a:latin typeface="+mj-lt"/>
                <a:ea typeface="ＭＳ Ｐゴシック" charset="0"/>
              </a:rPr>
              <a:t>Centers of reference and excellence see markedly FEWER patients during the pandemic</a:t>
            </a:r>
            <a:endParaRPr lang="de-DE" dirty="0">
              <a:latin typeface="+mj-lt"/>
              <a:ea typeface="ＭＳ Ｐゴシック" charset="0"/>
            </a:endParaRPr>
          </a:p>
          <a:p>
            <a:pPr>
              <a:defRPr/>
            </a:pPr>
            <a:endParaRPr lang="en-GB" dirty="0">
              <a:latin typeface="+mj-lt"/>
            </a:endParaRPr>
          </a:p>
        </p:txBody>
      </p:sp>
      <p:pic>
        <p:nvPicPr>
          <p:cNvPr id="58373" name="Picture 7">
            <a:extLst>
              <a:ext uri="{FF2B5EF4-FFF2-40B4-BE49-F238E27FC236}">
                <a16:creationId xmlns:a16="http://schemas.microsoft.com/office/drawing/2014/main" id="{BF4FF47B-2A37-4611-AF8D-1CDBE40A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"/>
          <a:stretch>
            <a:fillRect/>
          </a:stretch>
        </p:blipFill>
        <p:spPr bwMode="auto">
          <a:xfrm>
            <a:off x="1831975" y="1912938"/>
            <a:ext cx="85280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633416-7DB7-4394-8601-D8791BF7B74A}"/>
              </a:ext>
            </a:extLst>
          </p:cNvPr>
          <p:cNvSpPr/>
          <p:nvPr/>
        </p:nvSpPr>
        <p:spPr>
          <a:xfrm>
            <a:off x="192506" y="6198042"/>
            <a:ext cx="7215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+mn-lt"/>
            </a:endParaRPr>
          </a:p>
          <a:p>
            <a:endParaRPr lang="en-US" sz="800" dirty="0">
              <a:latin typeface="+mn-lt"/>
            </a:endParaRPr>
          </a:p>
          <a:p>
            <a:pPr eaLnBrk="1" hangingPunct="1"/>
            <a:r>
              <a:rPr lang="en-US" altLang="en-US" sz="800" dirty="0" err="1"/>
              <a:t>Kocaturk</a:t>
            </a:r>
            <a:r>
              <a:rPr lang="en-US" altLang="en-US" sz="800" dirty="0"/>
              <a:t> et al., The UCARE COVID-CU study, 2020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D08A4889-2512-4AD8-83A6-0FD4841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14513"/>
            <a:ext cx="845185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hteck 2">
            <a:extLst>
              <a:ext uri="{FF2B5EF4-FFF2-40B4-BE49-F238E27FC236}">
                <a16:creationId xmlns:a16="http://schemas.microsoft.com/office/drawing/2014/main" id="{7D5AE472-1356-4271-959E-81B4DA98A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4813"/>
            <a:ext cx="1219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en-US" sz="3600" b="1">
              <a:solidFill>
                <a:srgbClr val="8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62C7B-1794-4628-9067-7D62F1F3F3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942638" cy="904875"/>
          </a:xfrm>
        </p:spPr>
        <p:txBody>
          <a:bodyPr rtlCol="0"/>
          <a:lstStyle/>
          <a:p>
            <a:pPr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In-person consultations decreased, and remote consultations increased</a:t>
            </a:r>
            <a:endParaRPr lang="de-DE" dirty="0">
              <a:latin typeface="+mj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79BD0-E6E4-44E0-9E76-6D9C0768D37C}"/>
              </a:ext>
            </a:extLst>
          </p:cNvPr>
          <p:cNvSpPr/>
          <p:nvPr/>
        </p:nvSpPr>
        <p:spPr>
          <a:xfrm>
            <a:off x="192506" y="6198042"/>
            <a:ext cx="7215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+mn-lt"/>
            </a:endParaRPr>
          </a:p>
          <a:p>
            <a:endParaRPr lang="en-US" sz="800" dirty="0">
              <a:latin typeface="+mn-lt"/>
            </a:endParaRPr>
          </a:p>
          <a:p>
            <a:pPr eaLnBrk="1" hangingPunct="1"/>
            <a:r>
              <a:rPr lang="en-US" altLang="en-US" sz="800" dirty="0" err="1"/>
              <a:t>Kocaturk</a:t>
            </a:r>
            <a:r>
              <a:rPr lang="en-US" altLang="en-US" sz="800" dirty="0"/>
              <a:t> et al., The UCARE COVID-CU study, 2020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3ABC287B-2DB7-47E6-AEC1-1E08CCA4C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976785"/>
              </p:ext>
            </p:extLst>
          </p:nvPr>
        </p:nvGraphicFramePr>
        <p:xfrm>
          <a:off x="736413" y="1482918"/>
          <a:ext cx="10719174" cy="3831673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7260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869">
                  <a:extLst>
                    <a:ext uri="{9D8B030D-6E8A-4147-A177-3AD203B41FA5}">
                      <a16:colId xmlns:a16="http://schemas.microsoft.com/office/drawing/2014/main" val="1926827947"/>
                    </a:ext>
                  </a:extLst>
                </a:gridCol>
              </a:tblGrid>
              <a:tr h="534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TOPIC</a:t>
                      </a:r>
                      <a:endParaRPr lang="en-GB" sz="18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PRESENTER</a:t>
                      </a: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(CET)</a:t>
                      </a:r>
                    </a:p>
                  </a:txBody>
                  <a:tcPr marL="120110" marR="120110" marT="0" marB="0" anchor="ctr"/>
                </a:tc>
                <a:extLst>
                  <a:ext uri="{0D108BD9-81ED-4DB2-BD59-A6C34878D82A}">
                    <a16:rowId xmlns:a16="http://schemas.microsoft.com/office/drawing/2014/main" val="1341098689"/>
                  </a:ext>
                </a:extLst>
              </a:tr>
              <a:tr h="4674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Patient-physician interaction in HAE: A partnership</a:t>
                      </a:r>
                      <a:endParaRPr lang="en-GB" sz="1800" b="1" noProof="0" dirty="0">
                        <a:solidFill>
                          <a:schemeClr val="accent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H. Farkas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15.05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Challenges and solutions in communication with patients – 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GB" sz="1800" noProof="0" dirty="0">
                          <a:effectLst/>
                        </a:rPr>
                        <a:t>Experience of a single </a:t>
                      </a:r>
                      <a:r>
                        <a:rPr lang="en-GB" sz="1800" noProof="0" dirty="0" err="1">
                          <a:effectLst/>
                        </a:rPr>
                        <a:t>center</a:t>
                      </a:r>
                      <a:endParaRPr lang="en-GB" sz="1800" b="1" noProof="0" dirty="0">
                        <a:effectLst/>
                        <a:latin typeface="+mj-lt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T. Buttgereit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15.15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Challenges and solutions in communication with physicians – Experience of an HAE patient</a:t>
                      </a:r>
                      <a:endParaRPr lang="en-GB" sz="1800" b="1" noProof="0" dirty="0">
                        <a:effectLst/>
                        <a:latin typeface="+mj-lt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K. Schön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15.25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4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What we should preserve from our experience</a:t>
                      </a:r>
                      <a:endParaRPr lang="de-DE" sz="1800" b="1" dirty="0">
                        <a:solidFill>
                          <a:schemeClr val="accent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M. Maurer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15.35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4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Q &amp; A</a:t>
                      </a:r>
                      <a:endParaRPr lang="de-DE" sz="1800" b="1" dirty="0">
                        <a:solidFill>
                          <a:schemeClr val="accent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Faculty</a:t>
                      </a: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15.45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extLst>
                  <a:ext uri="{0D108BD9-81ED-4DB2-BD59-A6C34878D82A}">
                    <a16:rowId xmlns:a16="http://schemas.microsoft.com/office/drawing/2014/main" val="2400742425"/>
                  </a:ext>
                </a:extLst>
              </a:tr>
              <a:tr h="4984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Summary and close</a:t>
                      </a:r>
                      <a:endParaRPr lang="de-DE" sz="1800" b="1" dirty="0">
                        <a:solidFill>
                          <a:schemeClr val="accent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M. Maurer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15.55</a:t>
                      </a:r>
                      <a:endParaRPr lang="de-DE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110" marR="120110" marT="0" marB="0" anchor="ctr"/>
                </a:tc>
                <a:extLst>
                  <a:ext uri="{0D108BD9-81ED-4DB2-BD59-A6C34878D82A}">
                    <a16:rowId xmlns:a16="http://schemas.microsoft.com/office/drawing/2014/main" val="399369021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94BF3-807B-413E-82AD-0EF1A904F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de-DE" dirty="0">
                <a:latin typeface="+mj-lt"/>
              </a:rPr>
              <a:t>Programme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feld 11">
            <a:extLst>
              <a:ext uri="{FF2B5EF4-FFF2-40B4-BE49-F238E27FC236}">
                <a16:creationId xmlns:a16="http://schemas.microsoft.com/office/drawing/2014/main" id="{52174BCE-7AC1-4A9C-AA09-84C01AEFD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en-US" sz="4000" b="1">
              <a:solidFill>
                <a:srgbClr val="8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EE31FA-14F8-479F-AC61-090C17A3D6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de-DE" dirty="0">
                <a:latin typeface="+mj-lt"/>
                <a:ea typeface="ＭＳ Ｐゴシック" charset="0"/>
                <a:cs typeface="ＭＳ Ｐゴシック" charset="0"/>
              </a:rPr>
              <a:t>The impact of the COVID-19 pandemic on the Charíte ACARE patients</a:t>
            </a:r>
          </a:p>
          <a:p>
            <a:pPr>
              <a:defRPr/>
            </a:pPr>
            <a:endParaRPr lang="en-GB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95532D-BD27-4581-98C5-2956A3F7E2D4}"/>
              </a:ext>
            </a:extLst>
          </p:cNvPr>
          <p:cNvSpPr/>
          <p:nvPr/>
        </p:nvSpPr>
        <p:spPr>
          <a:xfrm>
            <a:off x="1006475" y="2478088"/>
            <a:ext cx="3048000" cy="255746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kern="0" dirty="0">
                <a:latin typeface="+mj-lt"/>
              </a:rPr>
              <a:t>In person consultation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>
                <a:latin typeface="+mj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>
                <a:latin typeface="+mj-lt"/>
              </a:rPr>
              <a:t>-60%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D386DE-CE61-4034-8DDF-D5838A2145B4}"/>
              </a:ext>
            </a:extLst>
          </p:cNvPr>
          <p:cNvSpPr/>
          <p:nvPr/>
        </p:nvSpPr>
        <p:spPr>
          <a:xfrm>
            <a:off x="4551363" y="2478088"/>
            <a:ext cx="3068637" cy="2557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kern="0" dirty="0">
                <a:latin typeface="+mj-lt"/>
              </a:rPr>
              <a:t>Telephone</a:t>
            </a:r>
            <a:br>
              <a:rPr lang="en-GB" sz="2800" kern="0" dirty="0">
                <a:latin typeface="+mj-lt"/>
              </a:rPr>
            </a:br>
            <a:r>
              <a:rPr lang="en-GB" sz="2800" kern="0" dirty="0">
                <a:latin typeface="+mj-lt"/>
              </a:rPr>
              <a:t>e-mail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800" kern="0" dirty="0">
                <a:latin typeface="+mj-lt"/>
              </a:rPr>
              <a:t>Video call </a:t>
            </a:r>
            <a:br>
              <a:rPr lang="en-GB" sz="2800" kern="0" dirty="0">
                <a:latin typeface="+mj-lt"/>
              </a:rPr>
            </a:br>
            <a:br>
              <a:rPr lang="en-GB" sz="3200" kern="0" dirty="0">
                <a:latin typeface="+mj-lt"/>
              </a:rPr>
            </a:br>
            <a:r>
              <a:rPr lang="en-GB" sz="3200" kern="0" dirty="0">
                <a:latin typeface="+mj-lt"/>
              </a:rPr>
              <a:t>+50%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BB24C3-74FA-474D-9E49-91E326680D1A}"/>
              </a:ext>
            </a:extLst>
          </p:cNvPr>
          <p:cNvSpPr/>
          <p:nvPr/>
        </p:nvSpPr>
        <p:spPr>
          <a:xfrm>
            <a:off x="8116888" y="2478088"/>
            <a:ext cx="3068637" cy="2557462"/>
          </a:xfrm>
          <a:prstGeom prst="roundRect">
            <a:avLst/>
          </a:prstGeom>
          <a:solidFill>
            <a:srgbClr val="00AC5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kern="0" dirty="0">
                <a:latin typeface="+mj-lt"/>
              </a:rPr>
              <a:t>PROMs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3200" kern="0" dirty="0">
              <a:latin typeface="+mj-lt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>
                <a:latin typeface="+mj-lt"/>
              </a:rPr>
              <a:t>-30%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9EF96-E0DB-4B02-9126-7A58FF56FA72}"/>
              </a:ext>
            </a:extLst>
          </p:cNvPr>
          <p:cNvSpPr/>
          <p:nvPr/>
        </p:nvSpPr>
        <p:spPr>
          <a:xfrm>
            <a:off x="192506" y="6198042"/>
            <a:ext cx="7215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+mn-lt"/>
            </a:endParaRPr>
          </a:p>
          <a:p>
            <a:endParaRPr lang="en-US" sz="800" dirty="0">
              <a:latin typeface="+mn-lt"/>
            </a:endParaRPr>
          </a:p>
          <a:p>
            <a:pPr eaLnBrk="1" hangingPunct="1"/>
            <a:r>
              <a:rPr lang="en-US" altLang="en-US" sz="800" dirty="0"/>
              <a:t>PROMS, patient-reported outcome measures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hteck 1">
            <a:extLst>
              <a:ext uri="{FF2B5EF4-FFF2-40B4-BE49-F238E27FC236}">
                <a16:creationId xmlns:a16="http://schemas.microsoft.com/office/drawing/2014/main" id="{D3B738D4-269F-4B8A-80FE-2333F6C21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905000"/>
            <a:ext cx="28067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200" b="1">
              <a:ea typeface="ＭＳ Ｐゴシック" panose="020B0600070205080204" pitchFamily="34" charset="-128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4BB4C0-D00B-484B-9DBA-69D7F00BA0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de-DE" dirty="0">
                <a:latin typeface="+mj-lt"/>
              </a:rPr>
              <a:t>HAE Monitoring</a:t>
            </a:r>
          </a:p>
          <a:p>
            <a:pPr>
              <a:defRPr/>
            </a:pPr>
            <a:endParaRPr lang="en-GB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C02188-4BA9-4B10-9DD7-F537993FBF13}"/>
              </a:ext>
            </a:extLst>
          </p:cNvPr>
          <p:cNvSpPr/>
          <p:nvPr/>
        </p:nvSpPr>
        <p:spPr>
          <a:xfrm>
            <a:off x="692150" y="1652588"/>
            <a:ext cx="10875963" cy="6794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rPr>
              <a:t> 1. </a:t>
            </a:r>
            <a:r>
              <a:rPr lang="en-US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Activity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9C0BD-3E01-4A8E-B6D4-C1ABBD99DEF1}"/>
              </a:ext>
            </a:extLst>
          </p:cNvPr>
          <p:cNvSpPr/>
          <p:nvPr/>
        </p:nvSpPr>
        <p:spPr>
          <a:xfrm>
            <a:off x="692150" y="2559050"/>
            <a:ext cx="10875963" cy="6778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rPr>
              <a:t> 2. </a:t>
            </a:r>
            <a:r>
              <a:rPr lang="en-US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Impact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32EFF4-AD74-4017-941F-FF02B2D5EE83}"/>
              </a:ext>
            </a:extLst>
          </p:cNvPr>
          <p:cNvSpPr/>
          <p:nvPr/>
        </p:nvSpPr>
        <p:spPr>
          <a:xfrm>
            <a:off x="692150" y="3432175"/>
            <a:ext cx="10875963" cy="6778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rPr>
              <a:t> 3. </a:t>
            </a:r>
            <a:r>
              <a:rPr lang="en-US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Control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Grafik 1">
            <a:extLst>
              <a:ext uri="{FF2B5EF4-FFF2-40B4-BE49-F238E27FC236}">
                <a16:creationId xmlns:a16="http://schemas.microsoft.com/office/drawing/2014/main" id="{36ADE2CB-6E05-45A9-BE5C-F6C38034C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36797"/>
          <a:stretch/>
        </p:blipFill>
        <p:spPr bwMode="auto">
          <a:xfrm>
            <a:off x="3564000" y="1398588"/>
            <a:ext cx="4068000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55BE-A4C1-48A9-A77D-27C3AE85F2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de-DE" dirty="0">
                <a:latin typeface="+mj-lt"/>
              </a:rPr>
              <a:t>HAE monitoring during the pandemic</a:t>
            </a:r>
          </a:p>
          <a:p>
            <a:pPr>
              <a:defRPr/>
            </a:pPr>
            <a:endParaRPr lang="en-GB" dirty="0">
              <a:latin typeface="+mj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4F3063C-BA4C-4D37-80EB-DEC3630E7D6F}"/>
              </a:ext>
            </a:extLst>
          </p:cNvPr>
          <p:cNvSpPr/>
          <p:nvPr/>
        </p:nvSpPr>
        <p:spPr bwMode="auto">
          <a:xfrm>
            <a:off x="1141413" y="1974680"/>
            <a:ext cx="384175" cy="86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EB0C958-8BFD-4703-B128-6E1FC3C30CF1}"/>
              </a:ext>
            </a:extLst>
          </p:cNvPr>
          <p:cNvSpPr/>
          <p:nvPr/>
        </p:nvSpPr>
        <p:spPr bwMode="auto">
          <a:xfrm>
            <a:off x="9407525" y="1085680"/>
            <a:ext cx="384175" cy="102076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Ellipse 22">
            <a:extLst>
              <a:ext uri="{FF2B5EF4-FFF2-40B4-BE49-F238E27FC236}">
                <a16:creationId xmlns:a16="http://schemas.microsoft.com/office/drawing/2014/main" id="{675F34D8-A811-4718-A166-5D02D9E62479}"/>
              </a:ext>
            </a:extLst>
          </p:cNvPr>
          <p:cNvSpPr/>
          <p:nvPr/>
        </p:nvSpPr>
        <p:spPr bwMode="auto">
          <a:xfrm>
            <a:off x="8448675" y="4641680"/>
            <a:ext cx="384175" cy="102076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Gleichschenkliges Dreieck 28">
            <a:extLst>
              <a:ext uri="{FF2B5EF4-FFF2-40B4-BE49-F238E27FC236}">
                <a16:creationId xmlns:a16="http://schemas.microsoft.com/office/drawing/2014/main" id="{0E6EB168-1A35-4B9A-B195-C74CBE753C54}"/>
              </a:ext>
            </a:extLst>
          </p:cNvPr>
          <p:cNvSpPr/>
          <p:nvPr/>
        </p:nvSpPr>
        <p:spPr bwMode="auto">
          <a:xfrm>
            <a:off x="9983788" y="5219530"/>
            <a:ext cx="817562" cy="769937"/>
          </a:xfrm>
          <a:prstGeom prst="triangle">
            <a:avLst>
              <a:gd name="adj" fmla="val 19840"/>
            </a:avLst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D5B5D510-D115-42A4-837C-18791CBA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09" y="5140875"/>
            <a:ext cx="1123651" cy="14127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3AFDBF6-80BC-45F3-B5D0-204A93E947DE}"/>
              </a:ext>
            </a:extLst>
          </p:cNvPr>
          <p:cNvGrpSpPr/>
          <p:nvPr/>
        </p:nvGrpSpPr>
        <p:grpSpPr>
          <a:xfrm>
            <a:off x="7906326" y="4884396"/>
            <a:ext cx="3997811" cy="1863896"/>
            <a:chOff x="7906326" y="4219404"/>
            <a:chExt cx="3997811" cy="1863896"/>
          </a:xfrm>
        </p:grpSpPr>
        <p:pic>
          <p:nvPicPr>
            <p:cNvPr id="12" name="Picture 11" descr="A close up of a map&#10;&#10;Description automatically generated">
              <a:extLst>
                <a:ext uri="{FF2B5EF4-FFF2-40B4-BE49-F238E27FC236}">
                  <a16:creationId xmlns:a16="http://schemas.microsoft.com/office/drawing/2014/main" id="{2E84A147-3933-4722-BD24-E59C2D030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831" y="4219404"/>
              <a:ext cx="2450306" cy="1863896"/>
            </a:xfrm>
            <a:prstGeom prst="rect">
              <a:avLst/>
            </a:prstGeom>
          </p:spPr>
        </p:pic>
        <p:pic>
          <p:nvPicPr>
            <p:cNvPr id="13" name="Grafik 6">
              <a:extLst>
                <a:ext uri="{FF2B5EF4-FFF2-40B4-BE49-F238E27FC236}">
                  <a16:creationId xmlns:a16="http://schemas.microsoft.com/office/drawing/2014/main" id="{9D20F87B-F2D6-4831-B523-3CF59A893A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06326" y="4607141"/>
              <a:ext cx="1988685" cy="135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DC49A486-290C-4FAB-9500-5477B5BD8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754" y="4833808"/>
              <a:ext cx="623170" cy="745767"/>
            </a:xfrm>
            <a:prstGeom prst="rect">
              <a:avLst/>
            </a:prstGeom>
          </p:spPr>
        </p:pic>
      </p:grpSp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16FEECCB-23D8-42EB-BD7C-6B9B19870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748" y="1325306"/>
            <a:ext cx="2450306" cy="1863896"/>
          </a:xfrm>
          <a:prstGeom prst="rect">
            <a:avLst/>
          </a:prstGeom>
        </p:spPr>
      </p:pic>
      <p:pic>
        <p:nvPicPr>
          <p:cNvPr id="16" name="Graphic 15" descr="Telephone">
            <a:extLst>
              <a:ext uri="{FF2B5EF4-FFF2-40B4-BE49-F238E27FC236}">
                <a16:creationId xmlns:a16="http://schemas.microsoft.com/office/drawing/2014/main" id="{9F6E6AC3-5A3F-43EB-951A-52B4E0878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6681" y="1970676"/>
            <a:ext cx="1232694" cy="1232694"/>
          </a:xfrm>
          <a:prstGeom prst="rect">
            <a:avLst/>
          </a:prstGeom>
        </p:spPr>
      </p:pic>
      <p:pic>
        <p:nvPicPr>
          <p:cNvPr id="17" name="Graphic 16" descr="Telephone">
            <a:extLst>
              <a:ext uri="{FF2B5EF4-FFF2-40B4-BE49-F238E27FC236}">
                <a16:creationId xmlns:a16="http://schemas.microsoft.com/office/drawing/2014/main" id="{F9F1FF69-C1F5-4D56-8C55-73B44B8F6A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84191" y="1970676"/>
            <a:ext cx="1232694" cy="1232694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9DFCDAB2-332E-4FDF-A720-30506040A5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7" y="1327833"/>
            <a:ext cx="1372159" cy="1713084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46BC4F5B-7711-46F7-8A5E-B4F4006BD3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1" y="4886732"/>
            <a:ext cx="1372159" cy="1713084"/>
          </a:xfrm>
          <a:prstGeom prst="rect">
            <a:avLst/>
          </a:prstGeom>
        </p:spPr>
      </p:pic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057BA45B-EBCA-4DDC-BFDB-1B603E52D5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-31352" r="27404" b="31352"/>
          <a:stretch/>
        </p:blipFill>
        <p:spPr>
          <a:xfrm>
            <a:off x="2677758" y="5112543"/>
            <a:ext cx="426561" cy="105167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18816CA8-73BA-4E78-AFF5-C29882DABAF1}"/>
              </a:ext>
            </a:extLst>
          </p:cNvPr>
          <p:cNvSpPr/>
          <p:nvPr/>
        </p:nvSpPr>
        <p:spPr bwMode="auto">
          <a:xfrm>
            <a:off x="1141413" y="1309688"/>
            <a:ext cx="384175" cy="86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469127B-78FC-41F9-9D2F-342FA32F0D17}"/>
              </a:ext>
            </a:extLst>
          </p:cNvPr>
          <p:cNvSpPr/>
          <p:nvPr/>
        </p:nvSpPr>
        <p:spPr bwMode="auto">
          <a:xfrm>
            <a:off x="9407525" y="420688"/>
            <a:ext cx="384175" cy="102076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AA9A10-C0CF-4DEB-9E28-C5E9A7147938}"/>
              </a:ext>
            </a:extLst>
          </p:cNvPr>
          <p:cNvSpPr/>
          <p:nvPr/>
        </p:nvSpPr>
        <p:spPr bwMode="auto">
          <a:xfrm>
            <a:off x="8448675" y="3976688"/>
            <a:ext cx="384175" cy="102076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Gleichschenkliges Dreieck 28">
            <a:extLst>
              <a:ext uri="{FF2B5EF4-FFF2-40B4-BE49-F238E27FC236}">
                <a16:creationId xmlns:a16="http://schemas.microsoft.com/office/drawing/2014/main" id="{93A35D02-54C8-4290-B54E-EBA0C85F9A35}"/>
              </a:ext>
            </a:extLst>
          </p:cNvPr>
          <p:cNvSpPr/>
          <p:nvPr/>
        </p:nvSpPr>
        <p:spPr bwMode="auto">
          <a:xfrm>
            <a:off x="9983788" y="4554538"/>
            <a:ext cx="817562" cy="769937"/>
          </a:xfrm>
          <a:prstGeom prst="triangle">
            <a:avLst>
              <a:gd name="adj" fmla="val 19840"/>
            </a:avLst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20" tIns="60960" rIns="121920" bIns="60960"/>
          <a:lstStyle/>
          <a:p>
            <a:pPr marL="0" marR="0" lvl="0" indent="0" algn="l" defTabSz="1151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2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DA8957AF-9E43-49E7-9526-C9808A280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09" y="4475883"/>
            <a:ext cx="1123651" cy="14127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13A904-D59F-4EF9-8324-4C447BBE68BA}"/>
              </a:ext>
            </a:extLst>
          </p:cNvPr>
          <p:cNvGrpSpPr/>
          <p:nvPr/>
        </p:nvGrpSpPr>
        <p:grpSpPr>
          <a:xfrm>
            <a:off x="7906326" y="4219404"/>
            <a:ext cx="3997811" cy="1863896"/>
            <a:chOff x="7906326" y="4219404"/>
            <a:chExt cx="3997811" cy="1863896"/>
          </a:xfrm>
        </p:grpSpPr>
        <p:pic>
          <p:nvPicPr>
            <p:cNvPr id="20" name="Picture 19" descr="A close up of a map&#10;&#10;Description automatically generated">
              <a:extLst>
                <a:ext uri="{FF2B5EF4-FFF2-40B4-BE49-F238E27FC236}">
                  <a16:creationId xmlns:a16="http://schemas.microsoft.com/office/drawing/2014/main" id="{7E15A72D-6243-4136-8EC4-AF5A1E21E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831" y="4219404"/>
              <a:ext cx="2450306" cy="1863896"/>
            </a:xfrm>
            <a:prstGeom prst="rect">
              <a:avLst/>
            </a:prstGeom>
          </p:spPr>
        </p:pic>
        <p:pic>
          <p:nvPicPr>
            <p:cNvPr id="21" name="Grafik 6">
              <a:extLst>
                <a:ext uri="{FF2B5EF4-FFF2-40B4-BE49-F238E27FC236}">
                  <a16:creationId xmlns:a16="http://schemas.microsoft.com/office/drawing/2014/main" id="{A351A43D-DA4A-478B-8F55-77B29B76E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06326" y="4607141"/>
              <a:ext cx="1988685" cy="135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Diagram&#10;&#10;Description automatically generated">
              <a:extLst>
                <a:ext uri="{FF2B5EF4-FFF2-40B4-BE49-F238E27FC236}">
                  <a16:creationId xmlns:a16="http://schemas.microsoft.com/office/drawing/2014/main" id="{B2CA144C-A287-4B2A-93BE-5DA7757E8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754" y="4833808"/>
              <a:ext cx="623170" cy="745767"/>
            </a:xfrm>
            <a:prstGeom prst="rect">
              <a:avLst/>
            </a:prstGeom>
          </p:spPr>
        </p:pic>
      </p:grpSp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4C262E38-BD50-4209-B231-A3B5CAA99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748" y="660314"/>
            <a:ext cx="2450306" cy="1863896"/>
          </a:xfrm>
          <a:prstGeom prst="rect">
            <a:avLst/>
          </a:prstGeom>
        </p:spPr>
      </p:pic>
      <p:pic>
        <p:nvPicPr>
          <p:cNvPr id="4" name="Graphic 3" descr="Telephone">
            <a:extLst>
              <a:ext uri="{FF2B5EF4-FFF2-40B4-BE49-F238E27FC236}">
                <a16:creationId xmlns:a16="http://schemas.microsoft.com/office/drawing/2014/main" id="{874E4F2A-1136-4C92-81F2-0FF506E92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6681" y="1305684"/>
            <a:ext cx="1232694" cy="1232694"/>
          </a:xfrm>
          <a:prstGeom prst="rect">
            <a:avLst/>
          </a:prstGeom>
        </p:spPr>
      </p:pic>
      <p:pic>
        <p:nvPicPr>
          <p:cNvPr id="28" name="Graphic 27" descr="Telephone">
            <a:extLst>
              <a:ext uri="{FF2B5EF4-FFF2-40B4-BE49-F238E27FC236}">
                <a16:creationId xmlns:a16="http://schemas.microsoft.com/office/drawing/2014/main" id="{125E3423-CAF5-4EA7-A919-EA98A6736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84191" y="1305684"/>
            <a:ext cx="1232694" cy="1232694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2181B51-6B83-4A46-81B9-FA3E10078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7" y="662841"/>
            <a:ext cx="1372159" cy="1713084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A2D2659C-D397-4679-9856-2029CE868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1" y="4221740"/>
            <a:ext cx="1372159" cy="1713084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2714DBA-AC1A-40B4-A54A-67004E4F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717675"/>
            <a:ext cx="3162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">
            <a:extLst>
              <a:ext uri="{FF2B5EF4-FFF2-40B4-BE49-F238E27FC236}">
                <a16:creationId xmlns:a16="http://schemas.microsoft.com/office/drawing/2014/main" id="{CA8D6272-423F-4D1A-8560-881D618CA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08039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en-US" b="1" dirty="0">
                <a:latin typeface="+mj-lt"/>
                <a:ea typeface="ＭＳ Ｐゴシック" panose="020B0600070205080204" pitchFamily="34" charset="-128"/>
              </a:rPr>
              <a:t>LESSONS AND SOLUTIONS FROM THE LOCKDOWN</a:t>
            </a:r>
          </a:p>
        </p:txBody>
      </p:sp>
      <p:pic>
        <p:nvPicPr>
          <p:cNvPr id="25" name="Picture 24" descr="A close up of a map&#10;&#10;Description automatically generated">
            <a:extLst>
              <a:ext uri="{FF2B5EF4-FFF2-40B4-BE49-F238E27FC236}">
                <a16:creationId xmlns:a16="http://schemas.microsoft.com/office/drawing/2014/main" id="{035E8AEC-36A5-40C5-B111-DF6FFC068B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-31352" r="27404" b="31352"/>
          <a:stretch/>
        </p:blipFill>
        <p:spPr>
          <a:xfrm>
            <a:off x="2677758" y="4419123"/>
            <a:ext cx="426561" cy="10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753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42804-33F0-4A6E-911D-08FC6D2CFA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50" y="1589088"/>
            <a:ext cx="10875963" cy="3398837"/>
          </a:xfrm>
        </p:spPr>
        <p:txBody>
          <a:bodyPr rtlCol="0"/>
          <a:lstStyle/>
          <a:p>
            <a:pPr marL="360363" indent="-360363" eaLnBrk="1" fontAlgn="auto" hangingPunct="1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"/>
              <a:defRPr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Meaningful patient-physician conversations are critical</a:t>
            </a:r>
          </a:p>
          <a:p>
            <a:pPr marL="360363" indent="-360363" eaLnBrk="1" fontAlgn="auto" hangingPunct="1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"/>
              <a:defRPr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Videoconferencing &gt; telephone call &gt; e-mail</a:t>
            </a:r>
          </a:p>
          <a:p>
            <a:pPr marL="360363" indent="-360363" eaLnBrk="1" fontAlgn="auto" hangingPunct="1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"/>
              <a:defRPr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Physicians need to be aware of the concerns of their patients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, explore them pro-actively </a:t>
            </a:r>
          </a:p>
          <a:p>
            <a:pPr marL="360363" indent="-360363" eaLnBrk="1" fontAlgn="auto" hangingPunct="1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"/>
              <a:defRPr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Encouragement and empowerment</a:t>
            </a:r>
          </a:p>
          <a:p>
            <a:pPr marL="360363" indent="-360363" eaLnBrk="1" fontAlgn="auto" hangingPunct="1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"/>
              <a:defRPr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Focus on the concept of control </a:t>
            </a:r>
          </a:p>
          <a:p>
            <a:pPr marL="360363" indent="-360363" eaLnBrk="1" fontAlgn="auto" hangingPunct="1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"/>
              <a:defRPr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The significance of prophylactic treatment </a:t>
            </a:r>
            <a:endParaRPr lang="de-DE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sz="1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866B50-51FD-41EB-BA35-B7FEAF24A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/>
          <a:lstStyle/>
          <a:p>
            <a:pPr>
              <a:defRPr/>
            </a:pPr>
            <a:r>
              <a:rPr lang="en-GB" dirty="0">
                <a:latin typeface="+mj-lt"/>
              </a:rPr>
              <a:t>IN SUMMARY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Grafik 176">
            <a:extLst>
              <a:ext uri="{FF2B5EF4-FFF2-40B4-BE49-F238E27FC236}">
                <a16:creationId xmlns:a16="http://schemas.microsoft.com/office/drawing/2014/main" id="{66B264C8-3065-4339-8CE0-054C5770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54150"/>
            <a:ext cx="5683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3E90E4-3FA3-4D30-987A-CBEA1A315C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 algn="ctr">
              <a:defRPr/>
            </a:pPr>
            <a:r>
              <a:rPr lang="de-DE" altLang="de-DE" dirty="0">
                <a:latin typeface="+mj-lt"/>
              </a:rPr>
              <a:t>The Charité ACARE</a:t>
            </a:r>
            <a:endParaRPr lang="de-DE" dirty="0">
              <a:latin typeface="+mj-lt"/>
            </a:endParaRPr>
          </a:p>
        </p:txBody>
      </p:sp>
      <p:sp>
        <p:nvSpPr>
          <p:cNvPr id="252929" name="Titel 1">
            <a:extLst>
              <a:ext uri="{FF2B5EF4-FFF2-40B4-BE49-F238E27FC236}">
                <a16:creationId xmlns:a16="http://schemas.microsoft.com/office/drawing/2014/main" id="{FA6FD2BF-5995-4910-8DFA-DE1D5728FE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29325"/>
            <a:ext cx="8229600" cy="1114425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+mn-lt"/>
                <a:ea typeface="MS PGothic" charset="0"/>
              </a:rPr>
              <a:t>Division of Dermatological Allergology</a:t>
            </a:r>
            <a:br>
              <a:rPr lang="en-GB" sz="2800" dirty="0">
                <a:solidFill>
                  <a:schemeClr val="bg1"/>
                </a:solidFill>
                <a:latin typeface="+mn-lt"/>
                <a:ea typeface="MS PGothic" charset="0"/>
              </a:rPr>
            </a:br>
            <a:r>
              <a:rPr lang="de-DE" sz="2800" dirty="0">
                <a:solidFill>
                  <a:schemeClr val="bg1"/>
                </a:solidFill>
                <a:latin typeface="+mn-lt"/>
                <a:ea typeface="MS PGothic" charset="0"/>
              </a:rPr>
              <a:t>www.allergie-centrum-charite.de</a:t>
            </a:r>
            <a:br>
              <a:rPr lang="de-DE" dirty="0">
                <a:solidFill>
                  <a:schemeClr val="bg1"/>
                </a:solidFill>
                <a:latin typeface="+mn-lt"/>
                <a:ea typeface="MS PGothic" charset="0"/>
              </a:rPr>
            </a:br>
            <a:br>
              <a:rPr lang="en-GB" dirty="0">
                <a:solidFill>
                  <a:schemeClr val="bg1"/>
                </a:solidFill>
                <a:latin typeface="+mn-lt"/>
                <a:ea typeface="MS PGothic" charset="0"/>
              </a:rPr>
            </a:br>
            <a:endParaRPr lang="de-DE" dirty="0">
              <a:solidFill>
                <a:schemeClr val="bg1"/>
              </a:solidFill>
              <a:latin typeface="+mn-lt"/>
              <a:ea typeface="MS PGothic" charset="0"/>
            </a:endParaRPr>
          </a:p>
        </p:txBody>
      </p:sp>
      <p:sp>
        <p:nvSpPr>
          <p:cNvPr id="77829" name="Textfeld 1">
            <a:extLst>
              <a:ext uri="{FF2B5EF4-FFF2-40B4-BE49-F238E27FC236}">
                <a16:creationId xmlns:a16="http://schemas.microsoft.com/office/drawing/2014/main" id="{E135CDE6-B142-40DC-86CF-FA631CD6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6442075"/>
            <a:ext cx="3505200" cy="3841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en-US" sz="19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marcus.maurer@charite.de</a:t>
            </a:r>
          </a:p>
        </p:txBody>
      </p:sp>
      <p:pic>
        <p:nvPicPr>
          <p:cNvPr id="76806" name="Grafik 75">
            <a:extLst>
              <a:ext uri="{FF2B5EF4-FFF2-40B4-BE49-F238E27FC236}">
                <a16:creationId xmlns:a16="http://schemas.microsoft.com/office/drawing/2014/main" id="{9DC5FB2C-FFA1-444C-96F2-BC62D25B9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290763"/>
            <a:ext cx="517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Grafik 76">
            <a:extLst>
              <a:ext uri="{FF2B5EF4-FFF2-40B4-BE49-F238E27FC236}">
                <a16:creationId xmlns:a16="http://schemas.microsoft.com/office/drawing/2014/main" id="{7DB188BF-2098-473D-90C5-A52A78C46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1455738"/>
            <a:ext cx="5397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Grafik 77">
            <a:extLst>
              <a:ext uri="{FF2B5EF4-FFF2-40B4-BE49-F238E27FC236}">
                <a16:creationId xmlns:a16="http://schemas.microsoft.com/office/drawing/2014/main" id="{976418FD-0BBE-4CA8-8C07-DA444D99F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708525"/>
            <a:ext cx="53816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4">
            <a:extLst>
              <a:ext uri="{FF2B5EF4-FFF2-40B4-BE49-F238E27FC236}">
                <a16:creationId xmlns:a16="http://schemas.microsoft.com/office/drawing/2014/main" id="{1E64CFEA-D16D-442C-8137-CF4B7F8FE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3925888"/>
            <a:ext cx="49847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0" name="Grafik 79">
            <a:extLst>
              <a:ext uri="{FF2B5EF4-FFF2-40B4-BE49-F238E27FC236}">
                <a16:creationId xmlns:a16="http://schemas.microsoft.com/office/drawing/2014/main" id="{EE873E17-6A07-47D7-923B-923BCFCF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4716463"/>
            <a:ext cx="549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1" name="Grafik 80">
            <a:extLst>
              <a:ext uri="{FF2B5EF4-FFF2-40B4-BE49-F238E27FC236}">
                <a16:creationId xmlns:a16="http://schemas.microsoft.com/office/drawing/2014/main" id="{3DABBA1B-C343-4DD3-87A4-CAEE3104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3897313"/>
            <a:ext cx="527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Grafik 81">
            <a:extLst>
              <a:ext uri="{FF2B5EF4-FFF2-40B4-BE49-F238E27FC236}">
                <a16:creationId xmlns:a16="http://schemas.microsoft.com/office/drawing/2014/main" id="{3BED9784-8B10-4AE8-BAC1-BF3F87C0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4716463"/>
            <a:ext cx="538162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Grafik 84">
            <a:extLst>
              <a:ext uri="{FF2B5EF4-FFF2-40B4-BE49-F238E27FC236}">
                <a16:creationId xmlns:a16="http://schemas.microsoft.com/office/drawing/2014/main" id="{B28F9B87-DC6E-4D23-9DDD-237A2D1A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1466850"/>
            <a:ext cx="52546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Grafik 85">
            <a:extLst>
              <a:ext uri="{FF2B5EF4-FFF2-40B4-BE49-F238E27FC236}">
                <a16:creationId xmlns:a16="http://schemas.microsoft.com/office/drawing/2014/main" id="{227E68D4-AEC6-4808-B5BD-A074F7F52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1465263"/>
            <a:ext cx="5286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5" name="Grafik 86">
            <a:extLst>
              <a:ext uri="{FF2B5EF4-FFF2-40B4-BE49-F238E27FC236}">
                <a16:creationId xmlns:a16="http://schemas.microsoft.com/office/drawing/2014/main" id="{D93AB43D-61A1-40A6-8888-50C984B5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702175"/>
            <a:ext cx="5222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Grafik 87">
            <a:extLst>
              <a:ext uri="{FF2B5EF4-FFF2-40B4-BE49-F238E27FC236}">
                <a16:creationId xmlns:a16="http://schemas.microsoft.com/office/drawing/2014/main" id="{F22A4BF7-E923-4A02-8C81-B1EE740D9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3917950"/>
            <a:ext cx="5048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Grafik 88">
            <a:extLst>
              <a:ext uri="{FF2B5EF4-FFF2-40B4-BE49-F238E27FC236}">
                <a16:creationId xmlns:a16="http://schemas.microsoft.com/office/drawing/2014/main" id="{0BBD2FE4-ADA2-4A6F-962C-411F7E44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2289175"/>
            <a:ext cx="5207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8" name="Grafik 89">
            <a:extLst>
              <a:ext uri="{FF2B5EF4-FFF2-40B4-BE49-F238E27FC236}">
                <a16:creationId xmlns:a16="http://schemas.microsoft.com/office/drawing/2014/main" id="{55C74945-8438-47BE-A96D-356A54F2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2274888"/>
            <a:ext cx="5286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9" name="Grafik 91">
            <a:extLst>
              <a:ext uri="{FF2B5EF4-FFF2-40B4-BE49-F238E27FC236}">
                <a16:creationId xmlns:a16="http://schemas.microsoft.com/office/drawing/2014/main" id="{8DA9DFDE-E89F-4838-8C8B-1583946DD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3890963"/>
            <a:ext cx="5381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0" name="Grafik 92">
            <a:extLst>
              <a:ext uri="{FF2B5EF4-FFF2-40B4-BE49-F238E27FC236}">
                <a16:creationId xmlns:a16="http://schemas.microsoft.com/office/drawing/2014/main" id="{A11085BB-5E10-4103-9A40-95E657E0A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2303463"/>
            <a:ext cx="5207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1" name="Grafik 93">
            <a:extLst>
              <a:ext uri="{FF2B5EF4-FFF2-40B4-BE49-F238E27FC236}">
                <a16:creationId xmlns:a16="http://schemas.microsoft.com/office/drawing/2014/main" id="{D94A39C1-FDE2-4476-8D5F-C0E3EEC83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3905250"/>
            <a:ext cx="5270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2" name="Grafik 94">
            <a:extLst>
              <a:ext uri="{FF2B5EF4-FFF2-40B4-BE49-F238E27FC236}">
                <a16:creationId xmlns:a16="http://schemas.microsoft.com/office/drawing/2014/main" id="{7F790250-E65C-477F-A2CD-D09268652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2281238"/>
            <a:ext cx="5334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3" name="Grafik 95">
            <a:extLst>
              <a:ext uri="{FF2B5EF4-FFF2-40B4-BE49-F238E27FC236}">
                <a16:creationId xmlns:a16="http://schemas.microsoft.com/office/drawing/2014/main" id="{6256AA6F-3944-4314-984B-422CC4B05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3894138"/>
            <a:ext cx="52228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4" name="Grafik 96">
            <a:extLst>
              <a:ext uri="{FF2B5EF4-FFF2-40B4-BE49-F238E27FC236}">
                <a16:creationId xmlns:a16="http://schemas.microsoft.com/office/drawing/2014/main" id="{C6EE3F07-81E5-4ECB-B0D4-A6A472CF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3094038"/>
            <a:ext cx="536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5" name="Grafik 97">
            <a:extLst>
              <a:ext uri="{FF2B5EF4-FFF2-40B4-BE49-F238E27FC236}">
                <a16:creationId xmlns:a16="http://schemas.microsoft.com/office/drawing/2014/main" id="{91B0FD37-175E-4993-B79F-E1F24C05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3078163"/>
            <a:ext cx="5302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6" name="Grafik 98">
            <a:extLst>
              <a:ext uri="{FF2B5EF4-FFF2-40B4-BE49-F238E27FC236}">
                <a16:creationId xmlns:a16="http://schemas.microsoft.com/office/drawing/2014/main" id="{BD6867E6-E56A-4F64-BE46-F31D1911B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3906838"/>
            <a:ext cx="53022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7" name="Grafik 99">
            <a:extLst>
              <a:ext uri="{FF2B5EF4-FFF2-40B4-BE49-F238E27FC236}">
                <a16:creationId xmlns:a16="http://schemas.microsoft.com/office/drawing/2014/main" id="{4E7820AF-AE73-405B-A727-883CA47BE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3894138"/>
            <a:ext cx="534987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8" name="Grafik 100">
            <a:extLst>
              <a:ext uri="{FF2B5EF4-FFF2-40B4-BE49-F238E27FC236}">
                <a16:creationId xmlns:a16="http://schemas.microsoft.com/office/drawing/2014/main" id="{DFC53190-F3CB-4B27-A2C9-A0EA3F3C0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1484313"/>
            <a:ext cx="5127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9" name="Grafik 101">
            <a:extLst>
              <a:ext uri="{FF2B5EF4-FFF2-40B4-BE49-F238E27FC236}">
                <a16:creationId xmlns:a16="http://schemas.microsoft.com/office/drawing/2014/main" id="{8BD12FA2-67AB-4D36-B151-DE6BC0B5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725988"/>
            <a:ext cx="5143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0" name="Grafik 102">
            <a:extLst>
              <a:ext uri="{FF2B5EF4-FFF2-40B4-BE49-F238E27FC236}">
                <a16:creationId xmlns:a16="http://schemas.microsoft.com/office/drawing/2014/main" id="{EA9B14AD-7B1E-437E-845B-1DD2127E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4714875"/>
            <a:ext cx="52387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1" name="Grafik 103">
            <a:extLst>
              <a:ext uri="{FF2B5EF4-FFF2-40B4-BE49-F238E27FC236}">
                <a16:creationId xmlns:a16="http://schemas.microsoft.com/office/drawing/2014/main" id="{1FAE0B7D-CC11-4E21-8CF1-EA331013A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4724400"/>
            <a:ext cx="508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2" name="Grafik 104">
            <a:extLst>
              <a:ext uri="{FF2B5EF4-FFF2-40B4-BE49-F238E27FC236}">
                <a16:creationId xmlns:a16="http://schemas.microsoft.com/office/drawing/2014/main" id="{DF363930-E9F7-4662-A970-C0D3D9FB3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8" y="3095625"/>
            <a:ext cx="5365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3" name="Grafik 105">
            <a:extLst>
              <a:ext uri="{FF2B5EF4-FFF2-40B4-BE49-F238E27FC236}">
                <a16:creationId xmlns:a16="http://schemas.microsoft.com/office/drawing/2014/main" id="{237EF39A-3211-40F1-909B-21042CE0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4702175"/>
            <a:ext cx="528638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4" name="Grafik 106">
            <a:extLst>
              <a:ext uri="{FF2B5EF4-FFF2-40B4-BE49-F238E27FC236}">
                <a16:creationId xmlns:a16="http://schemas.microsoft.com/office/drawing/2014/main" id="{D5E2566F-34FC-43FB-9A82-A72EB4DB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3095625"/>
            <a:ext cx="56197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5" name="Grafik 107">
            <a:extLst>
              <a:ext uri="{FF2B5EF4-FFF2-40B4-BE49-F238E27FC236}">
                <a16:creationId xmlns:a16="http://schemas.microsoft.com/office/drawing/2014/main" id="{95E7BA33-85AE-40F7-8082-D138892B3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484313"/>
            <a:ext cx="517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6" name="Grafik 108">
            <a:extLst>
              <a:ext uri="{FF2B5EF4-FFF2-40B4-BE49-F238E27FC236}">
                <a16:creationId xmlns:a16="http://schemas.microsoft.com/office/drawing/2014/main" id="{05265057-7E14-44B2-A1CA-D1C20F62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2298700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7" name="Grafik 109">
            <a:extLst>
              <a:ext uri="{FF2B5EF4-FFF2-40B4-BE49-F238E27FC236}">
                <a16:creationId xmlns:a16="http://schemas.microsoft.com/office/drawing/2014/main" id="{C19984ED-4F0A-4141-9AB9-6F15025CA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82725"/>
            <a:ext cx="5159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8" name="Grafik 110">
            <a:extLst>
              <a:ext uri="{FF2B5EF4-FFF2-40B4-BE49-F238E27FC236}">
                <a16:creationId xmlns:a16="http://schemas.microsoft.com/office/drawing/2014/main" id="{3B98DB0E-9E56-44DE-8A1B-97C06FAEC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3090863"/>
            <a:ext cx="519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9" name="Grafik 111">
            <a:extLst>
              <a:ext uri="{FF2B5EF4-FFF2-40B4-BE49-F238E27FC236}">
                <a16:creationId xmlns:a16="http://schemas.microsoft.com/office/drawing/2014/main" id="{5C0212FD-C6C3-4022-A9C6-E7AA3F4F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476375"/>
            <a:ext cx="525463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0" name="Grafik 112">
            <a:extLst>
              <a:ext uri="{FF2B5EF4-FFF2-40B4-BE49-F238E27FC236}">
                <a16:creationId xmlns:a16="http://schemas.microsoft.com/office/drawing/2014/main" id="{F3431E3C-FE5E-4181-BC48-9DFA0C866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3914775"/>
            <a:ext cx="5270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1" name="Grafik 113">
            <a:extLst>
              <a:ext uri="{FF2B5EF4-FFF2-40B4-BE49-F238E27FC236}">
                <a16:creationId xmlns:a16="http://schemas.microsoft.com/office/drawing/2014/main" id="{8678EA44-8426-4D29-A574-A8489D7FA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4727575"/>
            <a:ext cx="5191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2" name="Grafik 114">
            <a:extLst>
              <a:ext uri="{FF2B5EF4-FFF2-40B4-BE49-F238E27FC236}">
                <a16:creationId xmlns:a16="http://schemas.microsoft.com/office/drawing/2014/main" id="{7FC712A8-E094-445F-B662-83032EAC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3098800"/>
            <a:ext cx="5175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3" name="Grafik 115">
            <a:extLst>
              <a:ext uri="{FF2B5EF4-FFF2-40B4-BE49-F238E27FC236}">
                <a16:creationId xmlns:a16="http://schemas.microsoft.com/office/drawing/2014/main" id="{24728499-D183-4D7A-BD58-E8DFF453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691063"/>
            <a:ext cx="536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4" name="Grafik 116">
            <a:extLst>
              <a:ext uri="{FF2B5EF4-FFF2-40B4-BE49-F238E27FC236}">
                <a16:creationId xmlns:a16="http://schemas.microsoft.com/office/drawing/2014/main" id="{B539EF07-40CF-43F7-AD2A-CA4F9B05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3092450"/>
            <a:ext cx="5207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5" name="Grafik 117">
            <a:extLst>
              <a:ext uri="{FF2B5EF4-FFF2-40B4-BE49-F238E27FC236}">
                <a16:creationId xmlns:a16="http://schemas.microsoft.com/office/drawing/2014/main" id="{D97147F2-71E7-4744-8367-143A2B6F4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4722813"/>
            <a:ext cx="5143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6" name="Grafik 118">
            <a:extLst>
              <a:ext uri="{FF2B5EF4-FFF2-40B4-BE49-F238E27FC236}">
                <a16:creationId xmlns:a16="http://schemas.microsoft.com/office/drawing/2014/main" id="{B13342B4-845A-4D6C-919F-90BE032F7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3911600"/>
            <a:ext cx="52705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7" name="Grafik 119">
            <a:extLst>
              <a:ext uri="{FF2B5EF4-FFF2-40B4-BE49-F238E27FC236}">
                <a16:creationId xmlns:a16="http://schemas.microsoft.com/office/drawing/2014/main" id="{79F473B0-CD28-48BB-9428-AA852060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1484313"/>
            <a:ext cx="51276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8" name="Grafik 120">
            <a:extLst>
              <a:ext uri="{FF2B5EF4-FFF2-40B4-BE49-F238E27FC236}">
                <a16:creationId xmlns:a16="http://schemas.microsoft.com/office/drawing/2014/main" id="{A3B24BFA-2A0C-47C0-B47E-568210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3105150"/>
            <a:ext cx="4984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9" name="Grafik 121">
            <a:extLst>
              <a:ext uri="{FF2B5EF4-FFF2-40B4-BE49-F238E27FC236}">
                <a16:creationId xmlns:a16="http://schemas.microsoft.com/office/drawing/2014/main" id="{19458ADB-9B4A-405A-B672-105EA6278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3881438"/>
            <a:ext cx="53181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0" name="Grafik 122">
            <a:extLst>
              <a:ext uri="{FF2B5EF4-FFF2-40B4-BE49-F238E27FC236}">
                <a16:creationId xmlns:a16="http://schemas.microsoft.com/office/drawing/2014/main" id="{1DBCA074-907D-44A1-B75E-F4C9578B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325" y="3109913"/>
            <a:ext cx="5159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1" name="Grafik 123">
            <a:extLst>
              <a:ext uri="{FF2B5EF4-FFF2-40B4-BE49-F238E27FC236}">
                <a16:creationId xmlns:a16="http://schemas.microsoft.com/office/drawing/2014/main" id="{B59F5C10-9F2A-442D-BAD3-D95353C15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1473200"/>
            <a:ext cx="52705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2" name="Grafik 124">
            <a:extLst>
              <a:ext uri="{FF2B5EF4-FFF2-40B4-BE49-F238E27FC236}">
                <a16:creationId xmlns:a16="http://schemas.microsoft.com/office/drawing/2014/main" id="{74441152-D03E-4F00-B269-903779AE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1487488"/>
            <a:ext cx="51911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3" name="Grafik 125">
            <a:extLst>
              <a:ext uri="{FF2B5EF4-FFF2-40B4-BE49-F238E27FC236}">
                <a16:creationId xmlns:a16="http://schemas.microsoft.com/office/drawing/2014/main" id="{54AF01EE-618E-4C0F-AC7B-5B766690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2297113"/>
            <a:ext cx="5270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4" name="Grafik 126">
            <a:extLst>
              <a:ext uri="{FF2B5EF4-FFF2-40B4-BE49-F238E27FC236}">
                <a16:creationId xmlns:a16="http://schemas.microsoft.com/office/drawing/2014/main" id="{EAF24245-C8D9-4BC9-B6F8-E94903A2A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297113"/>
            <a:ext cx="5127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5" name="Grafik 127">
            <a:extLst>
              <a:ext uri="{FF2B5EF4-FFF2-40B4-BE49-F238E27FC236}">
                <a16:creationId xmlns:a16="http://schemas.microsoft.com/office/drawing/2014/main" id="{3B8D8D69-16CE-4EA8-873C-E23289300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2271713"/>
            <a:ext cx="5540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6" name="Grafik 128">
            <a:extLst>
              <a:ext uri="{FF2B5EF4-FFF2-40B4-BE49-F238E27FC236}">
                <a16:creationId xmlns:a16="http://schemas.microsoft.com/office/drawing/2014/main" id="{8C5ACC3F-80D3-4514-ADB7-2FD6456F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098800"/>
            <a:ext cx="5111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7" name="Grafik 129">
            <a:extLst>
              <a:ext uri="{FF2B5EF4-FFF2-40B4-BE49-F238E27FC236}">
                <a16:creationId xmlns:a16="http://schemas.microsoft.com/office/drawing/2014/main" id="{DAFD6133-3D9D-4B92-8DE6-CA23FF5A1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3090863"/>
            <a:ext cx="515938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8" name="Grafik 130">
            <a:extLst>
              <a:ext uri="{FF2B5EF4-FFF2-40B4-BE49-F238E27FC236}">
                <a16:creationId xmlns:a16="http://schemas.microsoft.com/office/drawing/2014/main" id="{6080AD98-14FD-4124-8D53-2561C64BF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2287588"/>
            <a:ext cx="51752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9" name="Grafik 131">
            <a:extLst>
              <a:ext uri="{FF2B5EF4-FFF2-40B4-BE49-F238E27FC236}">
                <a16:creationId xmlns:a16="http://schemas.microsoft.com/office/drawing/2014/main" id="{6961D9F1-ECC2-4645-B0ED-41B881EA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2298700"/>
            <a:ext cx="52863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60" name="Inhaltsplatzhalter 5">
            <a:extLst>
              <a:ext uri="{FF2B5EF4-FFF2-40B4-BE49-F238E27FC236}">
                <a16:creationId xmlns:a16="http://schemas.microsoft.com/office/drawing/2014/main" id="{DE33E833-5596-48AB-B381-8C722CCA195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1471613"/>
            <a:ext cx="542925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6861" name="Gruppieren 133">
            <a:extLst>
              <a:ext uri="{FF2B5EF4-FFF2-40B4-BE49-F238E27FC236}">
                <a16:creationId xmlns:a16="http://schemas.microsoft.com/office/drawing/2014/main" id="{FA7B0E76-15B4-48F6-B98C-1BC6E6C0203F}"/>
              </a:ext>
            </a:extLst>
          </p:cNvPr>
          <p:cNvGrpSpPr>
            <a:grpSpLocks/>
          </p:cNvGrpSpPr>
          <p:nvPr/>
        </p:nvGrpSpPr>
        <p:grpSpPr bwMode="auto">
          <a:xfrm>
            <a:off x="2855913" y="1433513"/>
            <a:ext cx="5978525" cy="3295650"/>
            <a:chOff x="593454" y="1484784"/>
            <a:chExt cx="7973068" cy="4394028"/>
          </a:xfrm>
        </p:grpSpPr>
        <p:sp>
          <p:nvSpPr>
            <p:cNvPr id="135" name="Rechteck 134">
              <a:extLst>
                <a:ext uri="{FF2B5EF4-FFF2-40B4-BE49-F238E27FC236}">
                  <a16:creationId xmlns:a16="http://schemas.microsoft.com/office/drawing/2014/main" id="{B885AEA8-78F5-4618-86C3-9EAA37203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257" y="3645815"/>
              <a:ext cx="717702" cy="1079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75" dirty="0">
                <a:solidFill>
                  <a:srgbClr val="2D2D8A"/>
                </a:solidFill>
                <a:cs typeface="Arial" pitchFamily="34" charset="0"/>
              </a:endParaRPr>
            </a:p>
          </p:txBody>
        </p:sp>
        <p:sp>
          <p:nvSpPr>
            <p:cNvPr id="136" name="Rechteck 135">
              <a:extLst>
                <a:ext uri="{FF2B5EF4-FFF2-40B4-BE49-F238E27FC236}">
                  <a16:creationId xmlns:a16="http://schemas.microsoft.com/office/drawing/2014/main" id="{1255C3AF-9C02-4666-A1AA-CC30ABB45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124" y="2598107"/>
              <a:ext cx="715586" cy="10815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50" dirty="0">
                <a:solidFill>
                  <a:srgbClr val="2D2D8A"/>
                </a:solidFill>
                <a:cs typeface="Arial" pitchFamily="34" charset="0"/>
              </a:endParaRPr>
            </a:p>
          </p:txBody>
        </p:sp>
        <p:sp>
          <p:nvSpPr>
            <p:cNvPr id="137" name="Rechteck 96">
              <a:extLst>
                <a:ext uri="{FF2B5EF4-FFF2-40B4-BE49-F238E27FC236}">
                  <a16:creationId xmlns:a16="http://schemas.microsoft.com/office/drawing/2014/main" id="{A1209FAC-2F28-4F1D-9A5C-4B8277546081}"/>
                </a:ext>
              </a:extLst>
            </p:cNvPr>
            <p:cNvSpPr/>
            <p:nvPr/>
          </p:nvSpPr>
          <p:spPr bwMode="auto">
            <a:xfrm>
              <a:off x="4245483" y="3696613"/>
              <a:ext cx="713470" cy="10582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solidFill>
                  <a:srgbClr val="2D2D8A"/>
                </a:solidFill>
                <a:cs typeface="Arial" pitchFamily="34" charset="0"/>
              </a:endParaRPr>
            </a:p>
          </p:txBody>
        </p:sp>
        <p:sp>
          <p:nvSpPr>
            <p:cNvPr id="138" name="Rechteck 137">
              <a:extLst>
                <a:ext uri="{FF2B5EF4-FFF2-40B4-BE49-F238E27FC236}">
                  <a16:creationId xmlns:a16="http://schemas.microsoft.com/office/drawing/2014/main" id="{E0FED844-476E-43A1-9E15-61F3E7D07375}"/>
                </a:ext>
              </a:extLst>
            </p:cNvPr>
            <p:cNvSpPr/>
            <p:nvPr/>
          </p:nvSpPr>
          <p:spPr bwMode="auto">
            <a:xfrm>
              <a:off x="6381656" y="1499599"/>
              <a:ext cx="715586" cy="10709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75" dirty="0">
                <a:solidFill>
                  <a:srgbClr val="2D2D8A"/>
                </a:solidFill>
                <a:cs typeface="Arial" pitchFamily="34" charset="0"/>
              </a:endParaRPr>
            </a:p>
          </p:txBody>
        </p:sp>
        <p:cxnSp>
          <p:nvCxnSpPr>
            <p:cNvPr id="76887" name="Gerade Verbindung 64">
              <a:extLst>
                <a:ext uri="{FF2B5EF4-FFF2-40B4-BE49-F238E27FC236}">
                  <a16:creationId xmlns:a16="http://schemas.microsoft.com/office/drawing/2014/main" id="{F2BF3EFB-1249-4F7C-8FB3-6B2E8BFD8E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1560" y="3683471"/>
              <a:ext cx="7954962" cy="0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8" name="Gerade Verbindung 3">
              <a:extLst>
                <a:ext uri="{FF2B5EF4-FFF2-40B4-BE49-F238E27FC236}">
                  <a16:creationId xmlns:a16="http://schemas.microsoft.com/office/drawing/2014/main" id="{34561E49-235C-4A40-8FD5-EBD01659D4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3454" y="1516534"/>
              <a:ext cx="7954962" cy="0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9" name="Gerade Verbindung 3">
              <a:extLst>
                <a:ext uri="{FF2B5EF4-FFF2-40B4-BE49-F238E27FC236}">
                  <a16:creationId xmlns:a16="http://schemas.microsoft.com/office/drawing/2014/main" id="{EE28DF0F-28D0-47D1-9B48-BBB20DCEB7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1560" y="5842471"/>
              <a:ext cx="7954962" cy="0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0" name="Gerade Verbindung 66">
              <a:extLst>
                <a:ext uri="{FF2B5EF4-FFF2-40B4-BE49-F238E27FC236}">
                  <a16:creationId xmlns:a16="http://schemas.microsoft.com/office/drawing/2014/main" id="{70C0669B-3E01-455E-9C94-41A368796F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1288" y="1484784"/>
              <a:ext cx="15875" cy="4392612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1" name="Gerade Verbindung 66">
              <a:extLst>
                <a:ext uri="{FF2B5EF4-FFF2-40B4-BE49-F238E27FC236}">
                  <a16:creationId xmlns:a16="http://schemas.microsoft.com/office/drawing/2014/main" id="{7A65EC97-4448-4C4B-A0CB-0DAD9BD623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528422" y="1484784"/>
              <a:ext cx="15875" cy="4392612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2" name="Gerade Verbindung 65">
              <a:extLst>
                <a:ext uri="{FF2B5EF4-FFF2-40B4-BE49-F238E27FC236}">
                  <a16:creationId xmlns:a16="http://schemas.microsoft.com/office/drawing/2014/main" id="{EE4D84C8-2972-436F-ABC7-2585B85C9B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1560" y="4761384"/>
              <a:ext cx="7954962" cy="0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3" name="Gerade Verbindung 3">
              <a:extLst>
                <a:ext uri="{FF2B5EF4-FFF2-40B4-BE49-F238E27FC236}">
                  <a16:creationId xmlns:a16="http://schemas.microsoft.com/office/drawing/2014/main" id="{40B85746-0252-4EC4-8C2C-086C467F3B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1560" y="2603971"/>
              <a:ext cx="7954962" cy="0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4" name="Gerade Verbindung 66">
              <a:extLst>
                <a:ext uri="{FF2B5EF4-FFF2-40B4-BE49-F238E27FC236}">
                  <a16:creationId xmlns:a16="http://schemas.microsoft.com/office/drawing/2014/main" id="{CF082FDD-FE4F-48B7-8CEA-A1F88F267C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32285" y="1484784"/>
              <a:ext cx="17462" cy="4392612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5" name="Gerade Verbindung 71">
              <a:extLst>
                <a:ext uri="{FF2B5EF4-FFF2-40B4-BE49-F238E27FC236}">
                  <a16:creationId xmlns:a16="http://schemas.microsoft.com/office/drawing/2014/main" id="{DA869608-1F4A-40BA-A621-0FD8582CFB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4597" y="1484784"/>
              <a:ext cx="15875" cy="4392612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6" name="Gerade Verbindung 72">
              <a:extLst>
                <a:ext uri="{FF2B5EF4-FFF2-40B4-BE49-F238E27FC236}">
                  <a16:creationId xmlns:a16="http://schemas.microsoft.com/office/drawing/2014/main" id="{D7FC9204-5245-4CB7-8B6E-1D1091AC96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73531" y="1487787"/>
              <a:ext cx="15875" cy="4391025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7" name="Gerade Verbindung 73">
              <a:extLst>
                <a:ext uri="{FF2B5EF4-FFF2-40B4-BE49-F238E27FC236}">
                  <a16:creationId xmlns:a16="http://schemas.microsoft.com/office/drawing/2014/main" id="{6BFE7922-2C1F-40AD-BD05-906E8A9F73D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97635" y="1486371"/>
              <a:ext cx="15875" cy="4391025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8" name="Gerade Verbindung 82">
              <a:extLst>
                <a:ext uri="{FF2B5EF4-FFF2-40B4-BE49-F238E27FC236}">
                  <a16:creationId xmlns:a16="http://schemas.microsoft.com/office/drawing/2014/main" id="{DCAE2ADA-E0E4-4431-937C-85BE2AE828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218360" y="1484784"/>
              <a:ext cx="15875" cy="4392612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9" name="Gerade Verbindung 83">
              <a:extLst>
                <a:ext uri="{FF2B5EF4-FFF2-40B4-BE49-F238E27FC236}">
                  <a16:creationId xmlns:a16="http://schemas.microsoft.com/office/drawing/2014/main" id="{9837B640-23AD-4237-9DE0-7C085A28DD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40672" y="1484784"/>
              <a:ext cx="17463" cy="4392612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0" name="Gerade Verbindung 84">
              <a:extLst>
                <a:ext uri="{FF2B5EF4-FFF2-40B4-BE49-F238E27FC236}">
                  <a16:creationId xmlns:a16="http://schemas.microsoft.com/office/drawing/2014/main" id="{1C8AC6E6-9352-4E52-A6FE-E0CCEB2123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62985" y="1484784"/>
              <a:ext cx="15875" cy="4392612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1" name="Gerade Verbindung 85">
              <a:extLst>
                <a:ext uri="{FF2B5EF4-FFF2-40B4-BE49-F238E27FC236}">
                  <a16:creationId xmlns:a16="http://schemas.microsoft.com/office/drawing/2014/main" id="{38AF524E-EE62-461E-B2B6-CE97C97DCA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85297" y="1484784"/>
              <a:ext cx="17463" cy="4392612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2" name="Gerade Verbindung 86">
              <a:extLst>
                <a:ext uri="{FF2B5EF4-FFF2-40B4-BE49-F238E27FC236}">
                  <a16:creationId xmlns:a16="http://schemas.microsoft.com/office/drawing/2014/main" id="{683A3B09-CA7B-4CDC-8829-E8C9944C7E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07610" y="1484784"/>
              <a:ext cx="15875" cy="4392612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3" name="Gerade Verbindung 87">
              <a:extLst>
                <a:ext uri="{FF2B5EF4-FFF2-40B4-BE49-F238E27FC236}">
                  <a16:creationId xmlns:a16="http://schemas.microsoft.com/office/drawing/2014/main" id="{75ACAE60-23D9-4937-B599-7E0C068F98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828335" y="1486371"/>
              <a:ext cx="17462" cy="4391025"/>
            </a:xfrm>
            <a:prstGeom prst="line">
              <a:avLst/>
            </a:prstGeom>
            <a:noFill/>
            <a:ln w="76200">
              <a:solidFill>
                <a:srgbClr val="6E99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6862" name="Gerade Verbindung 3">
            <a:extLst>
              <a:ext uri="{FF2B5EF4-FFF2-40B4-BE49-F238E27FC236}">
                <a16:creationId xmlns:a16="http://schemas.microsoft.com/office/drawing/2014/main" id="{3C2E7AE5-42D1-441B-A96E-65982B95DD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2325" y="2273300"/>
            <a:ext cx="5967413" cy="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63" name="Gerade Verbindung 3">
            <a:extLst>
              <a:ext uri="{FF2B5EF4-FFF2-40B4-BE49-F238E27FC236}">
                <a16:creationId xmlns:a16="http://schemas.microsoft.com/office/drawing/2014/main" id="{CEED846F-135E-4B78-8B2C-267AAF38CD6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75025" y="1457325"/>
            <a:ext cx="5965825" cy="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64" name="Gerade Verbindung 3">
            <a:extLst>
              <a:ext uri="{FF2B5EF4-FFF2-40B4-BE49-F238E27FC236}">
                <a16:creationId xmlns:a16="http://schemas.microsoft.com/office/drawing/2014/main" id="{0E642854-2E17-4474-B2E7-0333C54581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2325" y="3081338"/>
            <a:ext cx="5967413" cy="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65" name="Gerade Verbindung 3">
            <a:extLst>
              <a:ext uri="{FF2B5EF4-FFF2-40B4-BE49-F238E27FC236}">
                <a16:creationId xmlns:a16="http://schemas.microsoft.com/office/drawing/2014/main" id="{5D6DFC54-8EB4-4796-9AD5-3B918131ED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8675" y="3897313"/>
            <a:ext cx="5965825" cy="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66" name="Gerade Verbindung 3">
            <a:extLst>
              <a:ext uri="{FF2B5EF4-FFF2-40B4-BE49-F238E27FC236}">
                <a16:creationId xmlns:a16="http://schemas.microsoft.com/office/drawing/2014/main" id="{457B491B-0FEE-4875-901F-D5E4DC3081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75025" y="4700588"/>
            <a:ext cx="5965825" cy="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67" name="Gerade Verbindung 3">
            <a:extLst>
              <a:ext uri="{FF2B5EF4-FFF2-40B4-BE49-F238E27FC236}">
                <a16:creationId xmlns:a16="http://schemas.microsoft.com/office/drawing/2014/main" id="{D5D71237-5D67-4F47-A78C-513895FC47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65438" y="5507038"/>
            <a:ext cx="5965825" cy="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68" name="Gerade Verbindung 66">
            <a:extLst>
              <a:ext uri="{FF2B5EF4-FFF2-40B4-BE49-F238E27FC236}">
                <a16:creationId xmlns:a16="http://schemas.microsoft.com/office/drawing/2014/main" id="{DED98728-3560-4547-A29C-1EAB4A88BD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05188" y="2209800"/>
            <a:ext cx="11112" cy="3294063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69" name="Gerade Verbindung 66">
            <a:extLst>
              <a:ext uri="{FF2B5EF4-FFF2-40B4-BE49-F238E27FC236}">
                <a16:creationId xmlns:a16="http://schemas.microsoft.com/office/drawing/2014/main" id="{36A02895-0B00-42BE-856B-DB25A51888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78138" y="2239963"/>
            <a:ext cx="12700" cy="3294062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70" name="Gerade Verbindung 66">
            <a:extLst>
              <a:ext uri="{FF2B5EF4-FFF2-40B4-BE49-F238E27FC236}">
                <a16:creationId xmlns:a16="http://schemas.microsoft.com/office/drawing/2014/main" id="{B56DEB61-9A09-43D9-B850-29E0EC3377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51288" y="2182813"/>
            <a:ext cx="12700" cy="3294062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71" name="Gerade Verbindung 66">
            <a:extLst>
              <a:ext uri="{FF2B5EF4-FFF2-40B4-BE49-F238E27FC236}">
                <a16:creationId xmlns:a16="http://schemas.microsoft.com/office/drawing/2014/main" id="{42B18937-62F9-4E29-897D-BF6CD64252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84688" y="2239963"/>
            <a:ext cx="12700" cy="3294062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72" name="Gerade Verbindung 66">
            <a:extLst>
              <a:ext uri="{FF2B5EF4-FFF2-40B4-BE49-F238E27FC236}">
                <a16:creationId xmlns:a16="http://schemas.microsoft.com/office/drawing/2014/main" id="{22546AFD-2527-4FAA-8819-EB4D673E9B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35550" y="2203450"/>
            <a:ext cx="11113" cy="329565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73" name="Gerade Verbindung 66">
            <a:extLst>
              <a:ext uri="{FF2B5EF4-FFF2-40B4-BE49-F238E27FC236}">
                <a16:creationId xmlns:a16="http://schemas.microsoft.com/office/drawing/2014/main" id="{20840BC8-D981-48A7-98CB-EAABA3C6C0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80063" y="2236788"/>
            <a:ext cx="11112" cy="329565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74" name="Gerade Verbindung 66">
            <a:extLst>
              <a:ext uri="{FF2B5EF4-FFF2-40B4-BE49-F238E27FC236}">
                <a16:creationId xmlns:a16="http://schemas.microsoft.com/office/drawing/2014/main" id="{BD330672-FAFF-4108-9386-13CB99F50E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15050" y="2190750"/>
            <a:ext cx="12700" cy="3294063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75" name="Gerade Verbindung 66">
            <a:extLst>
              <a:ext uri="{FF2B5EF4-FFF2-40B4-BE49-F238E27FC236}">
                <a16:creationId xmlns:a16="http://schemas.microsoft.com/office/drawing/2014/main" id="{DAF2285D-FDF6-43EC-AA2A-45CCFA1A4F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54800" y="2190750"/>
            <a:ext cx="12700" cy="3294063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76" name="Gerade Verbindung 66">
            <a:extLst>
              <a:ext uri="{FF2B5EF4-FFF2-40B4-BE49-F238E27FC236}">
                <a16:creationId xmlns:a16="http://schemas.microsoft.com/office/drawing/2014/main" id="{3DEFCFB6-FF23-4D3F-80E3-16770151FE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00900" y="2211388"/>
            <a:ext cx="11113" cy="3294062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77" name="Gerade Verbindung 66">
            <a:extLst>
              <a:ext uri="{FF2B5EF4-FFF2-40B4-BE49-F238E27FC236}">
                <a16:creationId xmlns:a16="http://schemas.microsoft.com/office/drawing/2014/main" id="{E0B96E8D-9DC7-44E4-8DF8-5DE4D18C59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43825" y="2241550"/>
            <a:ext cx="11113" cy="329565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78" name="Gerade Verbindung 66">
            <a:extLst>
              <a:ext uri="{FF2B5EF4-FFF2-40B4-BE49-F238E27FC236}">
                <a16:creationId xmlns:a16="http://schemas.microsoft.com/office/drawing/2014/main" id="{00E3C878-EDCC-42D7-8860-0B8793D8F3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77225" y="2244725"/>
            <a:ext cx="12700" cy="3294063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79" name="Gerade Verbindung 66">
            <a:extLst>
              <a:ext uri="{FF2B5EF4-FFF2-40B4-BE49-F238E27FC236}">
                <a16:creationId xmlns:a16="http://schemas.microsoft.com/office/drawing/2014/main" id="{5166F4BD-CE87-4315-9EFD-4BA559B01A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09038" y="2193925"/>
            <a:ext cx="11112" cy="3294063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80" name="Gerade Verbindung 66">
            <a:extLst>
              <a:ext uri="{FF2B5EF4-FFF2-40B4-BE49-F238E27FC236}">
                <a16:creationId xmlns:a16="http://schemas.microsoft.com/office/drawing/2014/main" id="{CE1706A8-8C64-413F-9AB0-3D8742D3A0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342438" y="2241550"/>
            <a:ext cx="12700" cy="329565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81" name="Gerade Verbindung 3">
            <a:extLst>
              <a:ext uri="{FF2B5EF4-FFF2-40B4-BE49-F238E27FC236}">
                <a16:creationId xmlns:a16="http://schemas.microsoft.com/office/drawing/2014/main" id="{EE71CB02-4624-4D28-AFCB-EA36BCF719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81375" y="5507038"/>
            <a:ext cx="5965825" cy="0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82" name="Gerade Verbindung 66">
            <a:extLst>
              <a:ext uri="{FF2B5EF4-FFF2-40B4-BE49-F238E27FC236}">
                <a16:creationId xmlns:a16="http://schemas.microsoft.com/office/drawing/2014/main" id="{C8BF5C7D-8F6D-41BE-AE07-EAA7824C876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342438" y="1430338"/>
            <a:ext cx="11112" cy="3294062"/>
          </a:xfrm>
          <a:prstGeom prst="line">
            <a:avLst/>
          </a:prstGeom>
          <a:noFill/>
          <a:ln w="76200">
            <a:solidFill>
              <a:srgbClr val="6E99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Grafik 2" descr="Ein Bild, das Essen enthält.&#10;&#10;Automatisch generierte Beschreibung">
            <a:extLst>
              <a:ext uri="{FF2B5EF4-FFF2-40B4-BE49-F238E27FC236}">
                <a16:creationId xmlns:a16="http://schemas.microsoft.com/office/drawing/2014/main" id="{80B6E35E-DBBA-4D76-A535-A9DB4DDFE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85725"/>
            <a:ext cx="7215188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feld 3">
            <a:extLst>
              <a:ext uri="{FF2B5EF4-FFF2-40B4-BE49-F238E27FC236}">
                <a16:creationId xmlns:a16="http://schemas.microsoft.com/office/drawing/2014/main" id="{7D2D3D13-4068-4C8C-9066-1F20A0B83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6437313"/>
            <a:ext cx="269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en-US" sz="1800">
                <a:solidFill>
                  <a:schemeClr val="bg1"/>
                </a:solidFill>
              </a:rPr>
              <a:t>www.acare-network.com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0FF7B9-9A09-49AF-8227-B3CBCB8E462B}"/>
              </a:ext>
            </a:extLst>
          </p:cNvPr>
          <p:cNvSpPr/>
          <p:nvPr/>
        </p:nvSpPr>
        <p:spPr>
          <a:xfrm>
            <a:off x="3915509" y="2076381"/>
            <a:ext cx="436098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15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</a:rPr>
              <a:t>Q &amp; A</a:t>
            </a:r>
            <a:endParaRPr lang="en-GB" sz="11500" b="1" dirty="0">
              <a:solidFill>
                <a:schemeClr val="accent1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21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4C37B86-E780-4D90-9274-CE977EFF0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950"/>
            <a:ext cx="122253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srgbClr val="4C494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841E0-0F12-4953-8551-EB32E5557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50" y="1068573"/>
            <a:ext cx="6183779" cy="3398837"/>
          </a:xfrm>
        </p:spPr>
        <p:txBody>
          <a:bodyPr rtlCol="0"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/>
              <a:t>Please complete the short feedback form</a:t>
            </a:r>
          </a:p>
          <a:p>
            <a:pPr marL="360363" indent="-360363" eaLnBrk="1" fontAlgn="auto" hangingPunct="1">
              <a:spcAft>
                <a:spcPts val="0"/>
              </a:spcAft>
              <a:defRPr/>
            </a:pPr>
            <a:endParaRPr lang="en-US" sz="24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 dirty="0">
                <a:solidFill>
                  <a:schemeClr val="accent1"/>
                </a:solidFill>
              </a:rPr>
              <a:t>Thank you</a:t>
            </a:r>
            <a:endParaRPr lang="en-GB" sz="2800" b="1" dirty="0">
              <a:solidFill>
                <a:schemeClr val="accent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622F4-EDBE-49DC-BA66-13CF5A25E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339" y="1057290"/>
            <a:ext cx="4125696" cy="51061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549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4C37B86-E780-4D90-9274-CE977EFF0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950"/>
            <a:ext cx="122253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5400" b="1">
              <a:solidFill>
                <a:srgbClr val="4C4948"/>
              </a:solidFill>
            </a:endParaRPr>
          </a:p>
        </p:txBody>
      </p:sp>
      <p:sp>
        <p:nvSpPr>
          <p:cNvPr id="15363" name="Textfeld 6">
            <a:extLst>
              <a:ext uri="{FF2B5EF4-FFF2-40B4-BE49-F238E27FC236}">
                <a16:creationId xmlns:a16="http://schemas.microsoft.com/office/drawing/2014/main" id="{E32DA664-2D4D-4B56-BC45-4D740815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138" y="6372225"/>
            <a:ext cx="2933700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 Light" panose="000004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Light" panose="000004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en-US" sz="1200" dirty="0">
                <a:latin typeface="+mn-lt"/>
              </a:rPr>
              <a:t>10-2020, last 5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841E0-0F12-4953-8551-EB32E5557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50" y="1884363"/>
            <a:ext cx="10875963" cy="3398837"/>
          </a:xfrm>
        </p:spPr>
        <p:txBody>
          <a:bodyPr rtlCol="0"/>
          <a:lstStyle/>
          <a:p>
            <a:pPr marL="360363" indent="-360363" eaLnBrk="1" fontAlgn="auto" hangingPunct="1">
              <a:spcAft>
                <a:spcPts val="0"/>
              </a:spcAft>
              <a:defRPr/>
            </a:pPr>
            <a:r>
              <a:rPr lang="en-GB" sz="2000" dirty="0"/>
              <a:t>MM: Research grant support and/or speaker/consultancy fees from </a:t>
            </a:r>
            <a:r>
              <a:rPr lang="en-GB" sz="2000" dirty="0" err="1"/>
              <a:t>Adverum</a:t>
            </a:r>
            <a:r>
              <a:rPr lang="en-GB" sz="2000" dirty="0"/>
              <a:t>, Attune, </a:t>
            </a:r>
            <a:r>
              <a:rPr lang="en-GB" sz="2000" dirty="0" err="1"/>
              <a:t>BioCryst</a:t>
            </a:r>
            <a:r>
              <a:rPr lang="en-GB" sz="2000" dirty="0"/>
              <a:t>, CSL Behring, </a:t>
            </a:r>
            <a:r>
              <a:rPr lang="en-GB" sz="2000" dirty="0" err="1"/>
              <a:t>Jerini</a:t>
            </a:r>
            <a:r>
              <a:rPr lang="en-GB" sz="2000" dirty="0"/>
              <a:t>/</a:t>
            </a:r>
            <a:r>
              <a:rPr lang="en-GB" sz="2000" dirty="0" err="1"/>
              <a:t>Dyax</a:t>
            </a:r>
            <a:r>
              <a:rPr lang="en-GB" sz="2000" dirty="0"/>
              <a:t>/Shire/Takeda, </a:t>
            </a:r>
            <a:r>
              <a:rPr lang="en-GB" sz="2000" dirty="0" err="1"/>
              <a:t>Kalvista</a:t>
            </a:r>
            <a:r>
              <a:rPr lang="en-GB" sz="2000" dirty="0"/>
              <a:t>, and </a:t>
            </a:r>
            <a:r>
              <a:rPr lang="en-GB" sz="2000" dirty="0" err="1"/>
              <a:t>Pharvaris</a:t>
            </a:r>
            <a:endParaRPr lang="en-GB" sz="2000" dirty="0"/>
          </a:p>
          <a:p>
            <a:pPr marL="360363" indent="-360363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000" dirty="0"/>
          </a:p>
          <a:p>
            <a:pPr marL="360363" indent="-360363" eaLnBrk="1" fontAlgn="auto" hangingPunct="1">
              <a:spcAft>
                <a:spcPts val="0"/>
              </a:spcAft>
              <a:defRPr/>
            </a:pPr>
            <a:r>
              <a:rPr lang="en-GB" sz="2000" dirty="0"/>
              <a:t>HF: R</a:t>
            </a:r>
            <a:r>
              <a:rPr lang="en-US" sz="2000" dirty="0" err="1"/>
              <a:t>esearch</a:t>
            </a:r>
            <a:r>
              <a:rPr lang="en-US" sz="2000" dirty="0"/>
              <a:t> grants from CSL Behring, Shire/Takeda and Pharming and has served as an advisor for these companies and </a:t>
            </a:r>
            <a:r>
              <a:rPr lang="en-US" sz="2000" dirty="0" err="1"/>
              <a:t>Biocryst</a:t>
            </a:r>
            <a:r>
              <a:rPr lang="en-US" sz="2000" dirty="0"/>
              <a:t>, and has participated in clinical trials/registries for </a:t>
            </a:r>
            <a:r>
              <a:rPr lang="en-US" sz="2000" dirty="0" err="1"/>
              <a:t>BioCryst</a:t>
            </a:r>
            <a:r>
              <a:rPr lang="en-US" sz="2000" dirty="0"/>
              <a:t>, CSL Behring, Pharming, </a:t>
            </a:r>
            <a:r>
              <a:rPr lang="en-US" sz="2000" dirty="0" err="1"/>
              <a:t>Kalvista</a:t>
            </a:r>
            <a:r>
              <a:rPr lang="en-US" sz="2000" dirty="0"/>
              <a:t> and Shire/Takeda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sz="2000" dirty="0"/>
          </a:p>
          <a:p>
            <a:pPr marL="360363" indent="-360363" eaLnBrk="1" fontAlgn="auto" hangingPunct="1">
              <a:spcAft>
                <a:spcPts val="0"/>
              </a:spcAft>
              <a:defRPr/>
            </a:pPr>
            <a:r>
              <a:rPr lang="en-GB" sz="2000" dirty="0"/>
              <a:t>TB: Speaker/consultancy fees from CSL Behring, Shire/Takeda and Pharming</a:t>
            </a:r>
          </a:p>
          <a:p>
            <a:pPr marL="360363" indent="-360363" eaLnBrk="1" fontAlgn="auto" hangingPunct="1">
              <a:spcAft>
                <a:spcPts val="0"/>
              </a:spcAft>
              <a:defRPr/>
            </a:pPr>
            <a:endParaRPr lang="en-GB" sz="2000" dirty="0"/>
          </a:p>
          <a:p>
            <a:pPr marL="360363" indent="-360363" eaLnBrk="1" fontAlgn="auto" hangingPunct="1">
              <a:spcAft>
                <a:spcPts val="0"/>
              </a:spcAft>
              <a:defRPr/>
            </a:pPr>
            <a:r>
              <a:rPr lang="en-GB" sz="2000" dirty="0"/>
              <a:t>KS: Speaker fees from CSL Behring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sz="2000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C144F95-CFE9-4489-8C78-9FA3CE9D00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en-US" dirty="0">
                <a:latin typeface="+mj-lt"/>
              </a:rPr>
              <a:t>Disclosures</a:t>
            </a: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903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3">
            <a:extLst>
              <a:ext uri="{FF2B5EF4-FFF2-40B4-BE49-F238E27FC236}">
                <a16:creationId xmlns:a16="http://schemas.microsoft.com/office/drawing/2014/main" id="{1BE774FA-7646-4DB5-83B9-91FEBB8D93C3}"/>
              </a:ext>
            </a:extLst>
          </p:cNvPr>
          <p:cNvGrpSpPr>
            <a:grpSpLocks/>
          </p:cNvGrpSpPr>
          <p:nvPr/>
        </p:nvGrpSpPr>
        <p:grpSpPr bwMode="auto">
          <a:xfrm>
            <a:off x="1670050" y="1849438"/>
            <a:ext cx="8851900" cy="3524250"/>
            <a:chOff x="146249" y="1666611"/>
            <a:chExt cx="8851502" cy="3524778"/>
          </a:xfrm>
        </p:grpSpPr>
        <p:grpSp>
          <p:nvGrpSpPr>
            <p:cNvPr id="80" name="Graphic 101">
              <a:extLst>
                <a:ext uri="{FF2B5EF4-FFF2-40B4-BE49-F238E27FC236}">
                  <a16:creationId xmlns:a16="http://schemas.microsoft.com/office/drawing/2014/main" id="{0069D71B-FE38-4D45-B7C6-0CB00FCB44E6}"/>
                </a:ext>
              </a:extLst>
            </p:cNvPr>
            <p:cNvGrpSpPr/>
            <p:nvPr/>
          </p:nvGrpSpPr>
          <p:grpSpPr>
            <a:xfrm>
              <a:off x="1078008" y="2536050"/>
              <a:ext cx="1718188" cy="1710052"/>
              <a:chOff x="6590183" y="440651"/>
              <a:chExt cx="3299274" cy="3283656"/>
            </a:xfrm>
            <a:solidFill>
              <a:srgbClr val="E7E6E6"/>
            </a:solidFill>
          </p:grpSpPr>
          <p:sp>
            <p:nvSpPr>
              <p:cNvPr id="142" name="Freeform: Shape 121">
                <a:extLst>
                  <a:ext uri="{FF2B5EF4-FFF2-40B4-BE49-F238E27FC236}">
                    <a16:creationId xmlns:a16="http://schemas.microsoft.com/office/drawing/2014/main" id="{ADD4202A-6021-42D5-A772-6B083CEB31CA}"/>
                  </a:ext>
                </a:extLst>
              </p:cNvPr>
              <p:cNvSpPr/>
              <p:nvPr/>
            </p:nvSpPr>
            <p:spPr>
              <a:xfrm>
                <a:off x="6749875" y="2381170"/>
                <a:ext cx="2977545" cy="1342745"/>
              </a:xfrm>
              <a:custGeom>
                <a:avLst/>
                <a:gdLst>
                  <a:gd name="connsiteX0" fmla="*/ 739506 w 2977545"/>
                  <a:gd name="connsiteY0" fmla="*/ 1342746 h 1342745"/>
                  <a:gd name="connsiteX1" fmla="*/ 632133 w 2977545"/>
                  <a:gd name="connsiteY1" fmla="*/ 1279494 h 1342745"/>
                  <a:gd name="connsiteX2" fmla="*/ 6638 w 2977545"/>
                  <a:gd name="connsiteY2" fmla="*/ 918331 h 1342745"/>
                  <a:gd name="connsiteX3" fmla="*/ 0 w 2977545"/>
                  <a:gd name="connsiteY3" fmla="*/ 911693 h 1342745"/>
                  <a:gd name="connsiteX4" fmla="*/ 75356 w 2977545"/>
                  <a:gd name="connsiteY4" fmla="*/ 930825 h 1342745"/>
                  <a:gd name="connsiteX5" fmla="*/ 671568 w 2977545"/>
                  <a:gd name="connsiteY5" fmla="*/ 1087004 h 1342745"/>
                  <a:gd name="connsiteX6" fmla="*/ 691481 w 2977545"/>
                  <a:gd name="connsiteY6" fmla="*/ 1082708 h 1342745"/>
                  <a:gd name="connsiteX7" fmla="*/ 1247477 w 2977545"/>
                  <a:gd name="connsiteY7" fmla="*/ 670006 h 1342745"/>
                  <a:gd name="connsiteX8" fmla="*/ 1256067 w 2977545"/>
                  <a:gd name="connsiteY8" fmla="*/ 648532 h 1342745"/>
                  <a:gd name="connsiteX9" fmla="*/ 1231469 w 2977545"/>
                  <a:gd name="connsiteY9" fmla="*/ 452137 h 1342745"/>
                  <a:gd name="connsiteX10" fmla="*/ 1204137 w 2977545"/>
                  <a:gd name="connsiteY10" fmla="*/ 232706 h 1342745"/>
                  <a:gd name="connsiteX11" fmla="*/ 1186177 w 2977545"/>
                  <a:gd name="connsiteY11" fmla="*/ 85898 h 1342745"/>
                  <a:gd name="connsiteX12" fmla="*/ 1191643 w 2977545"/>
                  <a:gd name="connsiteY12" fmla="*/ 76137 h 1342745"/>
                  <a:gd name="connsiteX13" fmla="*/ 1323224 w 2977545"/>
                  <a:gd name="connsiteY13" fmla="*/ 0 h 1342745"/>
                  <a:gd name="connsiteX14" fmla="*/ 1487602 w 2977545"/>
                  <a:gd name="connsiteY14" fmla="*/ 284245 h 1342745"/>
                  <a:gd name="connsiteX15" fmla="*/ 1651980 w 2977545"/>
                  <a:gd name="connsiteY15" fmla="*/ 0 h 1342745"/>
                  <a:gd name="connsiteX16" fmla="*/ 1783951 w 2977545"/>
                  <a:gd name="connsiteY16" fmla="*/ 76527 h 1342745"/>
                  <a:gd name="connsiteX17" fmla="*/ 1789027 w 2977545"/>
                  <a:gd name="connsiteY17" fmla="*/ 87460 h 1342745"/>
                  <a:gd name="connsiteX18" fmla="*/ 1743735 w 2977545"/>
                  <a:gd name="connsiteY18" fmla="*/ 457603 h 1342745"/>
                  <a:gd name="connsiteX19" fmla="*/ 1718746 w 2977545"/>
                  <a:gd name="connsiteY19" fmla="*/ 652827 h 1342745"/>
                  <a:gd name="connsiteX20" fmla="*/ 1726555 w 2977545"/>
                  <a:gd name="connsiteY20" fmla="*/ 668445 h 1342745"/>
                  <a:gd name="connsiteX21" fmla="*/ 2047893 w 2977545"/>
                  <a:gd name="connsiteY21" fmla="*/ 907007 h 1342745"/>
                  <a:gd name="connsiteX22" fmla="*/ 2283332 w 2977545"/>
                  <a:gd name="connsiteY22" fmla="*/ 1081928 h 1342745"/>
                  <a:gd name="connsiteX23" fmla="*/ 2305588 w 2977545"/>
                  <a:gd name="connsiteY23" fmla="*/ 1086223 h 1342745"/>
                  <a:gd name="connsiteX24" fmla="*/ 2970128 w 2977545"/>
                  <a:gd name="connsiteY24" fmla="*/ 912474 h 1342745"/>
                  <a:gd name="connsiteX25" fmla="*/ 2977546 w 2977545"/>
                  <a:gd name="connsiteY25" fmla="*/ 911693 h 1342745"/>
                  <a:gd name="connsiteX26" fmla="*/ 2969737 w 2977545"/>
                  <a:gd name="connsiteY26" fmla="*/ 917550 h 1342745"/>
                  <a:gd name="connsiteX27" fmla="*/ 2245068 w 2977545"/>
                  <a:gd name="connsiteY27" fmla="*/ 1335718 h 1342745"/>
                  <a:gd name="connsiteX28" fmla="*/ 2235698 w 2977545"/>
                  <a:gd name="connsiteY28" fmla="*/ 1342355 h 1342745"/>
                  <a:gd name="connsiteX29" fmla="*/ 2230622 w 2977545"/>
                  <a:gd name="connsiteY29" fmla="*/ 1342355 h 1342745"/>
                  <a:gd name="connsiteX30" fmla="*/ 2221642 w 2977545"/>
                  <a:gd name="connsiteY30" fmla="*/ 1336108 h 1342745"/>
                  <a:gd name="connsiteX31" fmla="*/ 1498144 w 2977545"/>
                  <a:gd name="connsiteY31" fmla="*/ 957375 h 1342745"/>
                  <a:gd name="connsiteX32" fmla="*/ 1477060 w 2977545"/>
                  <a:gd name="connsiteY32" fmla="*/ 957375 h 1342745"/>
                  <a:gd name="connsiteX33" fmla="*/ 753562 w 2977545"/>
                  <a:gd name="connsiteY33" fmla="*/ 1336108 h 1342745"/>
                  <a:gd name="connsiteX34" fmla="*/ 744582 w 2977545"/>
                  <a:gd name="connsiteY34" fmla="*/ 1342355 h 1342745"/>
                  <a:gd name="connsiteX35" fmla="*/ 739506 w 2977545"/>
                  <a:gd name="connsiteY35" fmla="*/ 1342746 h 1342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977545" h="1342745">
                    <a:moveTo>
                      <a:pt x="739506" y="1342746"/>
                    </a:moveTo>
                    <a:cubicBezTo>
                      <a:pt x="703585" y="1321662"/>
                      <a:pt x="668054" y="1300187"/>
                      <a:pt x="632133" y="1279494"/>
                    </a:cubicBezTo>
                    <a:cubicBezTo>
                      <a:pt x="424025" y="1159236"/>
                      <a:pt x="215136" y="1038978"/>
                      <a:pt x="6638" y="918331"/>
                    </a:cubicBezTo>
                    <a:cubicBezTo>
                      <a:pt x="4295" y="916769"/>
                      <a:pt x="1562" y="915207"/>
                      <a:pt x="0" y="911693"/>
                    </a:cubicBezTo>
                    <a:cubicBezTo>
                      <a:pt x="24989" y="917940"/>
                      <a:pt x="50368" y="924578"/>
                      <a:pt x="75356" y="930825"/>
                    </a:cubicBezTo>
                    <a:cubicBezTo>
                      <a:pt x="274094" y="982754"/>
                      <a:pt x="472831" y="1034684"/>
                      <a:pt x="671568" y="1087004"/>
                    </a:cubicBezTo>
                    <a:cubicBezTo>
                      <a:pt x="679377" y="1088956"/>
                      <a:pt x="684843" y="1087394"/>
                      <a:pt x="691481" y="1082708"/>
                    </a:cubicBezTo>
                    <a:cubicBezTo>
                      <a:pt x="876553" y="944881"/>
                      <a:pt x="1062015" y="807444"/>
                      <a:pt x="1247477" y="670006"/>
                    </a:cubicBezTo>
                    <a:cubicBezTo>
                      <a:pt x="1255286" y="664150"/>
                      <a:pt x="1257629" y="658684"/>
                      <a:pt x="1256067" y="648532"/>
                    </a:cubicBezTo>
                    <a:cubicBezTo>
                      <a:pt x="1247477" y="582937"/>
                      <a:pt x="1239668" y="517732"/>
                      <a:pt x="1231469" y="452137"/>
                    </a:cubicBezTo>
                    <a:cubicBezTo>
                      <a:pt x="1222488" y="379124"/>
                      <a:pt x="1213508" y="305720"/>
                      <a:pt x="1204137" y="232706"/>
                    </a:cubicBezTo>
                    <a:cubicBezTo>
                      <a:pt x="1198281" y="183900"/>
                      <a:pt x="1192034" y="134704"/>
                      <a:pt x="1186177" y="85898"/>
                    </a:cubicBezTo>
                    <a:cubicBezTo>
                      <a:pt x="1185786" y="82775"/>
                      <a:pt x="1188910" y="78089"/>
                      <a:pt x="1191643" y="76137"/>
                    </a:cubicBezTo>
                    <a:cubicBezTo>
                      <a:pt x="1234983" y="50758"/>
                      <a:pt x="1278322" y="25770"/>
                      <a:pt x="1323224" y="0"/>
                    </a:cubicBezTo>
                    <a:cubicBezTo>
                      <a:pt x="1377886" y="94488"/>
                      <a:pt x="1432549" y="188976"/>
                      <a:pt x="1487602" y="284245"/>
                    </a:cubicBezTo>
                    <a:cubicBezTo>
                      <a:pt x="1542655" y="188586"/>
                      <a:pt x="1597317" y="94488"/>
                      <a:pt x="1651980" y="0"/>
                    </a:cubicBezTo>
                    <a:cubicBezTo>
                      <a:pt x="1696491" y="25770"/>
                      <a:pt x="1740221" y="50758"/>
                      <a:pt x="1783951" y="76527"/>
                    </a:cubicBezTo>
                    <a:cubicBezTo>
                      <a:pt x="1786684" y="78089"/>
                      <a:pt x="1789417" y="83946"/>
                      <a:pt x="1789027" y="87460"/>
                    </a:cubicBezTo>
                    <a:cubicBezTo>
                      <a:pt x="1774189" y="210841"/>
                      <a:pt x="1758962" y="334222"/>
                      <a:pt x="1743735" y="457603"/>
                    </a:cubicBezTo>
                    <a:cubicBezTo>
                      <a:pt x="1735535" y="522808"/>
                      <a:pt x="1727336" y="587622"/>
                      <a:pt x="1718746" y="652827"/>
                    </a:cubicBezTo>
                    <a:cubicBezTo>
                      <a:pt x="1717575" y="661026"/>
                      <a:pt x="1721479" y="664540"/>
                      <a:pt x="1726555" y="668445"/>
                    </a:cubicBezTo>
                    <a:cubicBezTo>
                      <a:pt x="1833928" y="747705"/>
                      <a:pt x="1940910" y="827356"/>
                      <a:pt x="2047893" y="907007"/>
                    </a:cubicBezTo>
                    <a:cubicBezTo>
                      <a:pt x="2126372" y="965184"/>
                      <a:pt x="2205243" y="1023361"/>
                      <a:pt x="2283332" y="1081928"/>
                    </a:cubicBezTo>
                    <a:cubicBezTo>
                      <a:pt x="2290750" y="1087394"/>
                      <a:pt x="2296998" y="1088565"/>
                      <a:pt x="2305588" y="1086223"/>
                    </a:cubicBezTo>
                    <a:cubicBezTo>
                      <a:pt x="2526971" y="1028046"/>
                      <a:pt x="2748744" y="970260"/>
                      <a:pt x="2970128" y="912474"/>
                    </a:cubicBezTo>
                    <a:cubicBezTo>
                      <a:pt x="2971689" y="912083"/>
                      <a:pt x="2973642" y="912083"/>
                      <a:pt x="2977546" y="911693"/>
                    </a:cubicBezTo>
                    <a:cubicBezTo>
                      <a:pt x="2973642" y="914426"/>
                      <a:pt x="2971689" y="916378"/>
                      <a:pt x="2969737" y="917550"/>
                    </a:cubicBezTo>
                    <a:cubicBezTo>
                      <a:pt x="2728051" y="1056939"/>
                      <a:pt x="2486364" y="1196329"/>
                      <a:pt x="2245068" y="1335718"/>
                    </a:cubicBezTo>
                    <a:cubicBezTo>
                      <a:pt x="2241945" y="1337670"/>
                      <a:pt x="2238821" y="1340013"/>
                      <a:pt x="2235698" y="1342355"/>
                    </a:cubicBezTo>
                    <a:cubicBezTo>
                      <a:pt x="2234136" y="1342355"/>
                      <a:pt x="2232183" y="1342355"/>
                      <a:pt x="2230622" y="1342355"/>
                    </a:cubicBezTo>
                    <a:cubicBezTo>
                      <a:pt x="2227498" y="1340013"/>
                      <a:pt x="2224765" y="1337670"/>
                      <a:pt x="2221642" y="1336108"/>
                    </a:cubicBezTo>
                    <a:cubicBezTo>
                      <a:pt x="1980345" y="1209994"/>
                      <a:pt x="1739049" y="1083880"/>
                      <a:pt x="1498144" y="957375"/>
                    </a:cubicBezTo>
                    <a:cubicBezTo>
                      <a:pt x="1490335" y="953471"/>
                      <a:pt x="1484869" y="953471"/>
                      <a:pt x="1477060" y="957375"/>
                    </a:cubicBezTo>
                    <a:cubicBezTo>
                      <a:pt x="1236154" y="1083880"/>
                      <a:pt x="994858" y="1209994"/>
                      <a:pt x="753562" y="1336108"/>
                    </a:cubicBezTo>
                    <a:cubicBezTo>
                      <a:pt x="750438" y="1337670"/>
                      <a:pt x="747315" y="1340403"/>
                      <a:pt x="744582" y="1342355"/>
                    </a:cubicBezTo>
                    <a:cubicBezTo>
                      <a:pt x="743020" y="1342746"/>
                      <a:pt x="741458" y="1342746"/>
                      <a:pt x="739506" y="1342746"/>
                    </a:cubicBezTo>
                    <a:close/>
                  </a:path>
                </a:pathLst>
              </a:custGeom>
              <a:grpFill/>
              <a:ln w="3900" cap="flat">
                <a:solidFill>
                  <a:sysClr val="window" lastClr="FFFFFF">
                    <a:lumMod val="75000"/>
                  </a:sysClr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: Shape 122">
                <a:extLst>
                  <a:ext uri="{FF2B5EF4-FFF2-40B4-BE49-F238E27FC236}">
                    <a16:creationId xmlns:a16="http://schemas.microsoft.com/office/drawing/2014/main" id="{38523CD0-59A8-43A2-BD87-37CAE0836A12}"/>
                  </a:ext>
                </a:extLst>
              </p:cNvPr>
              <p:cNvSpPr/>
              <p:nvPr/>
            </p:nvSpPr>
            <p:spPr>
              <a:xfrm>
                <a:off x="8269493" y="441431"/>
                <a:ext cx="1618401" cy="2582023"/>
              </a:xfrm>
              <a:custGeom>
                <a:avLst/>
                <a:gdLst>
                  <a:gd name="connsiteX0" fmla="*/ 1618401 w 1618401"/>
                  <a:gd name="connsiteY0" fmla="*/ 2582024 h 2582023"/>
                  <a:gd name="connsiteX1" fmla="*/ 1593022 w 1618401"/>
                  <a:gd name="connsiteY1" fmla="*/ 2494954 h 2582023"/>
                  <a:gd name="connsiteX2" fmla="*/ 1433330 w 1618401"/>
                  <a:gd name="connsiteY2" fmla="*/ 1913189 h 2582023"/>
                  <a:gd name="connsiteX3" fmla="*/ 1416150 w 1618401"/>
                  <a:gd name="connsiteY3" fmla="*/ 1893666 h 2582023"/>
                  <a:gd name="connsiteX4" fmla="*/ 783236 w 1618401"/>
                  <a:gd name="connsiteY4" fmla="*/ 1619573 h 2582023"/>
                  <a:gd name="connsiteX5" fmla="*/ 760200 w 1618401"/>
                  <a:gd name="connsiteY5" fmla="*/ 1622696 h 2582023"/>
                  <a:gd name="connsiteX6" fmla="*/ 312357 w 1618401"/>
                  <a:gd name="connsiteY6" fmla="*/ 1960823 h 2582023"/>
                  <a:gd name="connsiteX7" fmla="*/ 292054 w 1618401"/>
                  <a:gd name="connsiteY7" fmla="*/ 1962385 h 2582023"/>
                  <a:gd name="connsiteX8" fmla="*/ 164378 w 1618401"/>
                  <a:gd name="connsiteY8" fmla="*/ 1888590 h 2582023"/>
                  <a:gd name="connsiteX9" fmla="*/ 328756 w 1618401"/>
                  <a:gd name="connsiteY9" fmla="*/ 1603955 h 2582023"/>
                  <a:gd name="connsiteX10" fmla="*/ 1171 w 1618401"/>
                  <a:gd name="connsiteY10" fmla="*/ 1603955 h 2582023"/>
                  <a:gd name="connsiteX11" fmla="*/ 390 w 1618401"/>
                  <a:gd name="connsiteY11" fmla="*/ 1591460 h 2582023"/>
                  <a:gd name="connsiteX12" fmla="*/ 0 w 1618401"/>
                  <a:gd name="connsiteY12" fmla="*/ 1456366 h 2582023"/>
                  <a:gd name="connsiteX13" fmla="*/ 11323 w 1618401"/>
                  <a:gd name="connsiteY13" fmla="*/ 1439967 h 2582023"/>
                  <a:gd name="connsiteX14" fmla="*/ 524760 w 1618401"/>
                  <a:gd name="connsiteY14" fmla="*/ 1222879 h 2582023"/>
                  <a:gd name="connsiteX15" fmla="*/ 542721 w 1618401"/>
                  <a:gd name="connsiteY15" fmla="*/ 1200623 h 2582023"/>
                  <a:gd name="connsiteX16" fmla="*/ 564586 w 1618401"/>
                  <a:gd name="connsiteY16" fmla="*/ 1007743 h 2582023"/>
                  <a:gd name="connsiteX17" fmla="*/ 586841 w 1618401"/>
                  <a:gd name="connsiteY17" fmla="*/ 817595 h 2582023"/>
                  <a:gd name="connsiteX18" fmla="*/ 608316 w 1618401"/>
                  <a:gd name="connsiteY18" fmla="*/ 629790 h 2582023"/>
                  <a:gd name="connsiteX19" fmla="*/ 621201 w 1618401"/>
                  <a:gd name="connsiteY19" fmla="*/ 513437 h 2582023"/>
                  <a:gd name="connsiteX20" fmla="*/ 615344 w 1618401"/>
                  <a:gd name="connsiteY20" fmla="*/ 497039 h 2582023"/>
                  <a:gd name="connsiteX21" fmla="*/ 131190 w 1618401"/>
                  <a:gd name="connsiteY21" fmla="*/ 6638 h 2582023"/>
                  <a:gd name="connsiteX22" fmla="*/ 127676 w 1618401"/>
                  <a:gd name="connsiteY22" fmla="*/ 0 h 2582023"/>
                  <a:gd name="connsiteX23" fmla="*/ 247543 w 1618401"/>
                  <a:gd name="connsiteY23" fmla="*/ 69109 h 2582023"/>
                  <a:gd name="connsiteX24" fmla="*/ 860935 w 1618401"/>
                  <a:gd name="connsiteY24" fmla="*/ 422854 h 2582023"/>
                  <a:gd name="connsiteX25" fmla="*/ 872648 w 1618401"/>
                  <a:gd name="connsiteY25" fmla="*/ 441986 h 2582023"/>
                  <a:gd name="connsiteX26" fmla="*/ 881629 w 1618401"/>
                  <a:gd name="connsiteY26" fmla="*/ 659464 h 2582023"/>
                  <a:gd name="connsiteX27" fmla="*/ 890999 w 1618401"/>
                  <a:gd name="connsiteY27" fmla="*/ 883190 h 2582023"/>
                  <a:gd name="connsiteX28" fmla="*/ 899979 w 1618401"/>
                  <a:gd name="connsiteY28" fmla="*/ 1103012 h 2582023"/>
                  <a:gd name="connsiteX29" fmla="*/ 906227 w 1618401"/>
                  <a:gd name="connsiteY29" fmla="*/ 1256067 h 2582023"/>
                  <a:gd name="connsiteX30" fmla="*/ 919892 w 1618401"/>
                  <a:gd name="connsiteY30" fmla="*/ 1279494 h 2582023"/>
                  <a:gd name="connsiteX31" fmla="*/ 1606688 w 1618401"/>
                  <a:gd name="connsiteY31" fmla="*/ 1714451 h 2582023"/>
                  <a:gd name="connsiteX32" fmla="*/ 1618401 w 1618401"/>
                  <a:gd name="connsiteY32" fmla="*/ 1722260 h 2582023"/>
                  <a:gd name="connsiteX33" fmla="*/ 1618401 w 1618401"/>
                  <a:gd name="connsiteY33" fmla="*/ 2582024 h 258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18401" h="2582023">
                    <a:moveTo>
                      <a:pt x="1618401" y="2582024"/>
                    </a:moveTo>
                    <a:cubicBezTo>
                      <a:pt x="1609812" y="2553130"/>
                      <a:pt x="1600831" y="2524238"/>
                      <a:pt x="1593022" y="2494954"/>
                    </a:cubicBezTo>
                    <a:cubicBezTo>
                      <a:pt x="1539531" y="2300902"/>
                      <a:pt x="1486430" y="2107241"/>
                      <a:pt x="1433330" y="1913189"/>
                    </a:cubicBezTo>
                    <a:cubicBezTo>
                      <a:pt x="1430596" y="1903427"/>
                      <a:pt x="1425911" y="1897571"/>
                      <a:pt x="1416150" y="1893666"/>
                    </a:cubicBezTo>
                    <a:cubicBezTo>
                      <a:pt x="1204918" y="1802692"/>
                      <a:pt x="994077" y="1711328"/>
                      <a:pt x="783236" y="1619573"/>
                    </a:cubicBezTo>
                    <a:cubicBezTo>
                      <a:pt x="773865" y="1615668"/>
                      <a:pt x="768008" y="1616839"/>
                      <a:pt x="760200" y="1622696"/>
                    </a:cubicBezTo>
                    <a:cubicBezTo>
                      <a:pt x="611049" y="1735535"/>
                      <a:pt x="461508" y="1847984"/>
                      <a:pt x="312357" y="1960823"/>
                    </a:cubicBezTo>
                    <a:cubicBezTo>
                      <a:pt x="305329" y="1966289"/>
                      <a:pt x="300253" y="1967070"/>
                      <a:pt x="292054" y="1962385"/>
                    </a:cubicBezTo>
                    <a:cubicBezTo>
                      <a:pt x="250276" y="1937396"/>
                      <a:pt x="207718" y="1913579"/>
                      <a:pt x="164378" y="1888590"/>
                    </a:cubicBezTo>
                    <a:cubicBezTo>
                      <a:pt x="219041" y="1793712"/>
                      <a:pt x="273313" y="1699614"/>
                      <a:pt x="328756" y="1603955"/>
                    </a:cubicBezTo>
                    <a:cubicBezTo>
                      <a:pt x="218260" y="1603955"/>
                      <a:pt x="110106" y="1603955"/>
                      <a:pt x="1171" y="1603955"/>
                    </a:cubicBezTo>
                    <a:cubicBezTo>
                      <a:pt x="781" y="1598879"/>
                      <a:pt x="390" y="1595365"/>
                      <a:pt x="390" y="1591460"/>
                    </a:cubicBezTo>
                    <a:cubicBezTo>
                      <a:pt x="390" y="1546559"/>
                      <a:pt x="781" y="1501267"/>
                      <a:pt x="0" y="1456366"/>
                    </a:cubicBezTo>
                    <a:cubicBezTo>
                      <a:pt x="0" y="1446995"/>
                      <a:pt x="3514" y="1443091"/>
                      <a:pt x="11323" y="1439967"/>
                    </a:cubicBezTo>
                    <a:cubicBezTo>
                      <a:pt x="182339" y="1367735"/>
                      <a:pt x="353354" y="1295111"/>
                      <a:pt x="524760" y="1222879"/>
                    </a:cubicBezTo>
                    <a:cubicBezTo>
                      <a:pt x="535693" y="1218194"/>
                      <a:pt x="541159" y="1213508"/>
                      <a:pt x="542721" y="1200623"/>
                    </a:cubicBezTo>
                    <a:cubicBezTo>
                      <a:pt x="549358" y="1136200"/>
                      <a:pt x="557167" y="1072166"/>
                      <a:pt x="564586" y="1007743"/>
                    </a:cubicBezTo>
                    <a:cubicBezTo>
                      <a:pt x="572004" y="944490"/>
                      <a:pt x="579423" y="880848"/>
                      <a:pt x="586841" y="817595"/>
                    </a:cubicBezTo>
                    <a:cubicBezTo>
                      <a:pt x="594260" y="755124"/>
                      <a:pt x="601288" y="692262"/>
                      <a:pt x="608316" y="629790"/>
                    </a:cubicBezTo>
                    <a:cubicBezTo>
                      <a:pt x="612611" y="591136"/>
                      <a:pt x="617296" y="552482"/>
                      <a:pt x="621201" y="513437"/>
                    </a:cubicBezTo>
                    <a:cubicBezTo>
                      <a:pt x="621591" y="507971"/>
                      <a:pt x="618858" y="500943"/>
                      <a:pt x="615344" y="497039"/>
                    </a:cubicBezTo>
                    <a:cubicBezTo>
                      <a:pt x="454090" y="333441"/>
                      <a:pt x="292835" y="169844"/>
                      <a:pt x="131190" y="6638"/>
                    </a:cubicBezTo>
                    <a:cubicBezTo>
                      <a:pt x="129628" y="5076"/>
                      <a:pt x="128066" y="3124"/>
                      <a:pt x="127676" y="0"/>
                    </a:cubicBezTo>
                    <a:cubicBezTo>
                      <a:pt x="167502" y="23036"/>
                      <a:pt x="207327" y="46073"/>
                      <a:pt x="247543" y="69109"/>
                    </a:cubicBezTo>
                    <a:cubicBezTo>
                      <a:pt x="452137" y="187024"/>
                      <a:pt x="656341" y="305329"/>
                      <a:pt x="860935" y="422854"/>
                    </a:cubicBezTo>
                    <a:cubicBezTo>
                      <a:pt x="869134" y="427539"/>
                      <a:pt x="872258" y="432615"/>
                      <a:pt x="872648" y="441986"/>
                    </a:cubicBezTo>
                    <a:cubicBezTo>
                      <a:pt x="875381" y="514609"/>
                      <a:pt x="878505" y="586841"/>
                      <a:pt x="881629" y="659464"/>
                    </a:cubicBezTo>
                    <a:cubicBezTo>
                      <a:pt x="884752" y="734040"/>
                      <a:pt x="887876" y="808615"/>
                      <a:pt x="890999" y="883190"/>
                    </a:cubicBezTo>
                    <a:cubicBezTo>
                      <a:pt x="894123" y="956594"/>
                      <a:pt x="896856" y="1029998"/>
                      <a:pt x="899979" y="1103012"/>
                    </a:cubicBezTo>
                    <a:cubicBezTo>
                      <a:pt x="901932" y="1154160"/>
                      <a:pt x="904665" y="1204918"/>
                      <a:pt x="906227" y="1256067"/>
                    </a:cubicBezTo>
                    <a:cubicBezTo>
                      <a:pt x="906617" y="1267390"/>
                      <a:pt x="910521" y="1273246"/>
                      <a:pt x="919892" y="1279494"/>
                    </a:cubicBezTo>
                    <a:cubicBezTo>
                      <a:pt x="1149085" y="1424349"/>
                      <a:pt x="1377886" y="1569205"/>
                      <a:pt x="1606688" y="1714451"/>
                    </a:cubicBezTo>
                    <a:cubicBezTo>
                      <a:pt x="1610592" y="1716794"/>
                      <a:pt x="1614497" y="1719527"/>
                      <a:pt x="1618401" y="1722260"/>
                    </a:cubicBezTo>
                    <a:cubicBezTo>
                      <a:pt x="1618401" y="2008067"/>
                      <a:pt x="1618401" y="2295045"/>
                      <a:pt x="1618401" y="2582024"/>
                    </a:cubicBezTo>
                    <a:close/>
                  </a:path>
                </a:pathLst>
              </a:custGeom>
              <a:grpFill/>
              <a:ln w="3900" cap="flat">
                <a:solidFill>
                  <a:sysClr val="window" lastClr="FFFFFF">
                    <a:lumMod val="75000"/>
                  </a:sysClr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: Shape 123">
                <a:extLst>
                  <a:ext uri="{FF2B5EF4-FFF2-40B4-BE49-F238E27FC236}">
                    <a16:creationId xmlns:a16="http://schemas.microsoft.com/office/drawing/2014/main" id="{45D53350-E018-4E8C-AFCB-99EAD8E4CAC4}"/>
                  </a:ext>
                </a:extLst>
              </p:cNvPr>
              <p:cNvSpPr/>
              <p:nvPr/>
            </p:nvSpPr>
            <p:spPr>
              <a:xfrm>
                <a:off x="6589011" y="445392"/>
                <a:ext cx="1619218" cy="2576891"/>
              </a:xfrm>
              <a:custGeom>
                <a:avLst/>
                <a:gdLst>
                  <a:gd name="connsiteX0" fmla="*/ 1490725 w 1619218"/>
                  <a:gd name="connsiteY0" fmla="*/ 725 h 2576891"/>
                  <a:gd name="connsiteX1" fmla="*/ 1480964 w 1619218"/>
                  <a:gd name="connsiteY1" fmla="*/ 10876 h 2576891"/>
                  <a:gd name="connsiteX2" fmla="*/ 1005790 w 1619218"/>
                  <a:gd name="connsiteY2" fmla="*/ 491906 h 2576891"/>
                  <a:gd name="connsiteX3" fmla="*/ 997982 w 1619218"/>
                  <a:gd name="connsiteY3" fmla="*/ 513381 h 2576891"/>
                  <a:gd name="connsiteX4" fmla="*/ 1019847 w 1619218"/>
                  <a:gd name="connsiteY4" fmla="*/ 703919 h 2576891"/>
                  <a:gd name="connsiteX5" fmla="*/ 1041712 w 1619218"/>
                  <a:gd name="connsiteY5" fmla="*/ 892895 h 2576891"/>
                  <a:gd name="connsiteX6" fmla="*/ 1063967 w 1619218"/>
                  <a:gd name="connsiteY6" fmla="*/ 1084604 h 2576891"/>
                  <a:gd name="connsiteX7" fmla="*/ 1077242 w 1619218"/>
                  <a:gd name="connsiteY7" fmla="*/ 1202129 h 2576891"/>
                  <a:gd name="connsiteX8" fmla="*/ 1090127 w 1619218"/>
                  <a:gd name="connsiteY8" fmla="*/ 1218528 h 2576891"/>
                  <a:gd name="connsiteX9" fmla="*/ 1485259 w 1619218"/>
                  <a:gd name="connsiteY9" fmla="*/ 1385639 h 2576891"/>
                  <a:gd name="connsiteX10" fmla="*/ 1608250 w 1619218"/>
                  <a:gd name="connsiteY10" fmla="*/ 1437568 h 2576891"/>
                  <a:gd name="connsiteX11" fmla="*/ 1619182 w 1619218"/>
                  <a:gd name="connsiteY11" fmla="*/ 1454748 h 2576891"/>
                  <a:gd name="connsiteX12" fmla="*/ 1618792 w 1619218"/>
                  <a:gd name="connsiteY12" fmla="*/ 1601556 h 2576891"/>
                  <a:gd name="connsiteX13" fmla="*/ 1290036 w 1619218"/>
                  <a:gd name="connsiteY13" fmla="*/ 1601556 h 2576891"/>
                  <a:gd name="connsiteX14" fmla="*/ 1454414 w 1619218"/>
                  <a:gd name="connsiteY14" fmla="*/ 1886582 h 2576891"/>
                  <a:gd name="connsiteX15" fmla="*/ 1372030 w 1619218"/>
                  <a:gd name="connsiteY15" fmla="*/ 1934216 h 2576891"/>
                  <a:gd name="connsiteX16" fmla="*/ 1326347 w 1619218"/>
                  <a:gd name="connsiteY16" fmla="*/ 1960767 h 2576891"/>
                  <a:gd name="connsiteX17" fmla="*/ 1307215 w 1619218"/>
                  <a:gd name="connsiteY17" fmla="*/ 1959595 h 2576891"/>
                  <a:gd name="connsiteX18" fmla="*/ 1054596 w 1619218"/>
                  <a:gd name="connsiteY18" fmla="*/ 1768667 h 2576891"/>
                  <a:gd name="connsiteX19" fmla="*/ 856640 w 1619218"/>
                  <a:gd name="connsiteY19" fmla="*/ 1618735 h 2576891"/>
                  <a:gd name="connsiteX20" fmla="*/ 837508 w 1619218"/>
                  <a:gd name="connsiteY20" fmla="*/ 1617174 h 2576891"/>
                  <a:gd name="connsiteX21" fmla="*/ 203423 w 1619218"/>
                  <a:gd name="connsiteY21" fmla="*/ 1891267 h 2576891"/>
                  <a:gd name="connsiteX22" fmla="*/ 186243 w 1619218"/>
                  <a:gd name="connsiteY22" fmla="*/ 1910789 h 2576891"/>
                  <a:gd name="connsiteX23" fmla="*/ 5857 w 1619218"/>
                  <a:gd name="connsiteY23" fmla="*/ 2567130 h 2576891"/>
                  <a:gd name="connsiteX24" fmla="*/ 1171 w 1619218"/>
                  <a:gd name="connsiteY24" fmla="*/ 2576891 h 2576891"/>
                  <a:gd name="connsiteX25" fmla="*/ 390 w 1619218"/>
                  <a:gd name="connsiteY25" fmla="*/ 2566740 h 2576891"/>
                  <a:gd name="connsiteX26" fmla="*/ 0 w 1619218"/>
                  <a:gd name="connsiteY26" fmla="*/ 1730794 h 2576891"/>
                  <a:gd name="connsiteX27" fmla="*/ 11713 w 1619218"/>
                  <a:gd name="connsiteY27" fmla="*/ 1712052 h 2576891"/>
                  <a:gd name="connsiteX28" fmla="*/ 700461 w 1619218"/>
                  <a:gd name="connsiteY28" fmla="*/ 1275923 h 2576891"/>
                  <a:gd name="connsiteX29" fmla="*/ 712565 w 1619218"/>
                  <a:gd name="connsiteY29" fmla="*/ 1256010 h 2576891"/>
                  <a:gd name="connsiteX30" fmla="*/ 721545 w 1619218"/>
                  <a:gd name="connsiteY30" fmla="*/ 1032285 h 2576891"/>
                  <a:gd name="connsiteX31" fmla="*/ 730916 w 1619218"/>
                  <a:gd name="connsiteY31" fmla="*/ 810901 h 2576891"/>
                  <a:gd name="connsiteX32" fmla="*/ 739896 w 1619218"/>
                  <a:gd name="connsiteY32" fmla="*/ 592251 h 2576891"/>
                  <a:gd name="connsiteX33" fmla="*/ 746924 w 1619218"/>
                  <a:gd name="connsiteY33" fmla="*/ 436463 h 2576891"/>
                  <a:gd name="connsiteX34" fmla="*/ 755124 w 1619218"/>
                  <a:gd name="connsiteY34" fmla="*/ 422797 h 2576891"/>
                  <a:gd name="connsiteX35" fmla="*/ 1484088 w 1619218"/>
                  <a:gd name="connsiteY35" fmla="*/ 1505 h 2576891"/>
                  <a:gd name="connsiteX36" fmla="*/ 1487602 w 1619218"/>
                  <a:gd name="connsiteY36" fmla="*/ 334 h 2576891"/>
                  <a:gd name="connsiteX37" fmla="*/ 1490725 w 1619218"/>
                  <a:gd name="connsiteY37" fmla="*/ 725 h 257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619218" h="2576891">
                    <a:moveTo>
                      <a:pt x="1490725" y="725"/>
                    </a:moveTo>
                    <a:cubicBezTo>
                      <a:pt x="1487602" y="4239"/>
                      <a:pt x="1484478" y="7362"/>
                      <a:pt x="1480964" y="10876"/>
                    </a:cubicBezTo>
                    <a:cubicBezTo>
                      <a:pt x="1322833" y="170959"/>
                      <a:pt x="1164312" y="331433"/>
                      <a:pt x="1005790" y="491906"/>
                    </a:cubicBezTo>
                    <a:cubicBezTo>
                      <a:pt x="999543" y="498544"/>
                      <a:pt x="997201" y="504401"/>
                      <a:pt x="997982" y="513381"/>
                    </a:cubicBezTo>
                    <a:cubicBezTo>
                      <a:pt x="1005400" y="576633"/>
                      <a:pt x="1012428" y="640276"/>
                      <a:pt x="1019847" y="703919"/>
                    </a:cubicBezTo>
                    <a:cubicBezTo>
                      <a:pt x="1027265" y="766781"/>
                      <a:pt x="1034684" y="830033"/>
                      <a:pt x="1041712" y="892895"/>
                    </a:cubicBezTo>
                    <a:cubicBezTo>
                      <a:pt x="1049130" y="956928"/>
                      <a:pt x="1056549" y="1020571"/>
                      <a:pt x="1063967" y="1084604"/>
                    </a:cubicBezTo>
                    <a:cubicBezTo>
                      <a:pt x="1068652" y="1123649"/>
                      <a:pt x="1073728" y="1163084"/>
                      <a:pt x="1077242" y="1202129"/>
                    </a:cubicBezTo>
                    <a:cubicBezTo>
                      <a:pt x="1078023" y="1211890"/>
                      <a:pt x="1082318" y="1215014"/>
                      <a:pt x="1090127" y="1218528"/>
                    </a:cubicBezTo>
                    <a:cubicBezTo>
                      <a:pt x="1221708" y="1273971"/>
                      <a:pt x="1353678" y="1329805"/>
                      <a:pt x="1485259" y="1385639"/>
                    </a:cubicBezTo>
                    <a:cubicBezTo>
                      <a:pt x="1526256" y="1402818"/>
                      <a:pt x="1567253" y="1420389"/>
                      <a:pt x="1608250" y="1437568"/>
                    </a:cubicBezTo>
                    <a:cubicBezTo>
                      <a:pt x="1616839" y="1441082"/>
                      <a:pt x="1619573" y="1445768"/>
                      <a:pt x="1619182" y="1454748"/>
                    </a:cubicBezTo>
                    <a:cubicBezTo>
                      <a:pt x="1618792" y="1503163"/>
                      <a:pt x="1618792" y="1551579"/>
                      <a:pt x="1618792" y="1601556"/>
                    </a:cubicBezTo>
                    <a:cubicBezTo>
                      <a:pt x="1509857" y="1601556"/>
                      <a:pt x="1401704" y="1601556"/>
                      <a:pt x="1290036" y="1601556"/>
                    </a:cubicBezTo>
                    <a:cubicBezTo>
                      <a:pt x="1345479" y="1697606"/>
                      <a:pt x="1399751" y="1791703"/>
                      <a:pt x="1454414" y="1886582"/>
                    </a:cubicBezTo>
                    <a:cubicBezTo>
                      <a:pt x="1426692" y="1902590"/>
                      <a:pt x="1399361" y="1918598"/>
                      <a:pt x="1372030" y="1934216"/>
                    </a:cubicBezTo>
                    <a:cubicBezTo>
                      <a:pt x="1356802" y="1943197"/>
                      <a:pt x="1341184" y="1951005"/>
                      <a:pt x="1326347" y="1960767"/>
                    </a:cubicBezTo>
                    <a:cubicBezTo>
                      <a:pt x="1318929" y="1965452"/>
                      <a:pt x="1314243" y="1965062"/>
                      <a:pt x="1307215" y="1959595"/>
                    </a:cubicBezTo>
                    <a:cubicBezTo>
                      <a:pt x="1223269" y="1895952"/>
                      <a:pt x="1138933" y="1832310"/>
                      <a:pt x="1054596" y="1768667"/>
                    </a:cubicBezTo>
                    <a:cubicBezTo>
                      <a:pt x="988611" y="1718690"/>
                      <a:pt x="922235" y="1669103"/>
                      <a:pt x="856640" y="1618735"/>
                    </a:cubicBezTo>
                    <a:cubicBezTo>
                      <a:pt x="849612" y="1613269"/>
                      <a:pt x="844536" y="1613660"/>
                      <a:pt x="837508" y="1617174"/>
                    </a:cubicBezTo>
                    <a:cubicBezTo>
                      <a:pt x="626276" y="1708929"/>
                      <a:pt x="415045" y="1800293"/>
                      <a:pt x="203423" y="1891267"/>
                    </a:cubicBezTo>
                    <a:cubicBezTo>
                      <a:pt x="193662" y="1895562"/>
                      <a:pt x="188976" y="1901028"/>
                      <a:pt x="186243" y="1910789"/>
                    </a:cubicBezTo>
                    <a:cubicBezTo>
                      <a:pt x="126505" y="2129440"/>
                      <a:pt x="65985" y="2348090"/>
                      <a:pt x="5857" y="2567130"/>
                    </a:cubicBezTo>
                    <a:cubicBezTo>
                      <a:pt x="5076" y="2570254"/>
                      <a:pt x="3904" y="2573768"/>
                      <a:pt x="1171" y="2576891"/>
                    </a:cubicBezTo>
                    <a:cubicBezTo>
                      <a:pt x="781" y="2573377"/>
                      <a:pt x="390" y="2570254"/>
                      <a:pt x="390" y="2566740"/>
                    </a:cubicBezTo>
                    <a:cubicBezTo>
                      <a:pt x="390" y="2287961"/>
                      <a:pt x="390" y="2009573"/>
                      <a:pt x="0" y="1730794"/>
                    </a:cubicBezTo>
                    <a:cubicBezTo>
                      <a:pt x="0" y="1721032"/>
                      <a:pt x="3904" y="1716737"/>
                      <a:pt x="11713" y="1712052"/>
                    </a:cubicBezTo>
                    <a:cubicBezTo>
                      <a:pt x="241296" y="1566806"/>
                      <a:pt x="470879" y="1421169"/>
                      <a:pt x="700461" y="1275923"/>
                    </a:cubicBezTo>
                    <a:cubicBezTo>
                      <a:pt x="708661" y="1270848"/>
                      <a:pt x="712175" y="1265772"/>
                      <a:pt x="712565" y="1256010"/>
                    </a:cubicBezTo>
                    <a:cubicBezTo>
                      <a:pt x="715298" y="1181435"/>
                      <a:pt x="718422" y="1106860"/>
                      <a:pt x="721545" y="1032285"/>
                    </a:cubicBezTo>
                    <a:cubicBezTo>
                      <a:pt x="724669" y="958490"/>
                      <a:pt x="727793" y="884696"/>
                      <a:pt x="730916" y="810901"/>
                    </a:cubicBezTo>
                    <a:cubicBezTo>
                      <a:pt x="734040" y="737888"/>
                      <a:pt x="736773" y="665265"/>
                      <a:pt x="739896" y="592251"/>
                    </a:cubicBezTo>
                    <a:cubicBezTo>
                      <a:pt x="742239" y="540322"/>
                      <a:pt x="744191" y="488392"/>
                      <a:pt x="746924" y="436463"/>
                    </a:cubicBezTo>
                    <a:cubicBezTo>
                      <a:pt x="747315" y="431778"/>
                      <a:pt x="751219" y="425140"/>
                      <a:pt x="755124" y="422797"/>
                    </a:cubicBezTo>
                    <a:cubicBezTo>
                      <a:pt x="997982" y="282237"/>
                      <a:pt x="1241230" y="142066"/>
                      <a:pt x="1484088" y="1505"/>
                    </a:cubicBezTo>
                    <a:cubicBezTo>
                      <a:pt x="1485259" y="725"/>
                      <a:pt x="1486430" y="725"/>
                      <a:pt x="1487602" y="334"/>
                    </a:cubicBezTo>
                    <a:cubicBezTo>
                      <a:pt x="1489554" y="-447"/>
                      <a:pt x="1489944" y="334"/>
                      <a:pt x="1490725" y="725"/>
                    </a:cubicBezTo>
                    <a:close/>
                  </a:path>
                </a:pathLst>
              </a:custGeom>
              <a:grpFill/>
              <a:ln w="3900" cap="flat">
                <a:solidFill>
                  <a:sysClr val="window" lastClr="FFFFFF">
                    <a:lumMod val="75000"/>
                  </a:sysClr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: Shape 124">
                <a:extLst>
                  <a:ext uri="{FF2B5EF4-FFF2-40B4-BE49-F238E27FC236}">
                    <a16:creationId xmlns:a16="http://schemas.microsoft.com/office/drawing/2014/main" id="{0C05BD2C-6655-4A82-86D5-52F9E09A062B}"/>
                  </a:ext>
                </a:extLst>
              </p:cNvPr>
              <p:cNvSpPr/>
              <p:nvPr/>
            </p:nvSpPr>
            <p:spPr>
              <a:xfrm>
                <a:off x="7427691" y="2118400"/>
                <a:ext cx="522808" cy="903493"/>
              </a:xfrm>
              <a:custGeom>
                <a:avLst/>
                <a:gdLst>
                  <a:gd name="connsiteX0" fmla="*/ 781 w 522808"/>
                  <a:gd name="connsiteY0" fmla="*/ 0 h 903493"/>
                  <a:gd name="connsiteX1" fmla="*/ 155788 w 522808"/>
                  <a:gd name="connsiteY1" fmla="*/ 116353 h 903493"/>
                  <a:gd name="connsiteX2" fmla="*/ 169063 w 522808"/>
                  <a:gd name="connsiteY2" fmla="*/ 126505 h 903493"/>
                  <a:gd name="connsiteX3" fmla="*/ 204204 w 522808"/>
                  <a:gd name="connsiteY3" fmla="*/ 196004 h 903493"/>
                  <a:gd name="connsiteX4" fmla="*/ 196785 w 522808"/>
                  <a:gd name="connsiteY4" fmla="*/ 477907 h 903493"/>
                  <a:gd name="connsiteX5" fmla="*/ 206546 w 522808"/>
                  <a:gd name="connsiteY5" fmla="*/ 493524 h 903493"/>
                  <a:gd name="connsiteX6" fmla="*/ 480249 w 522808"/>
                  <a:gd name="connsiteY6" fmla="*/ 643456 h 903493"/>
                  <a:gd name="connsiteX7" fmla="*/ 493525 w 522808"/>
                  <a:gd name="connsiteY7" fmla="*/ 661807 h 903493"/>
                  <a:gd name="connsiteX8" fmla="*/ 514999 w 522808"/>
                  <a:gd name="connsiteY8" fmla="*/ 840632 h 903493"/>
                  <a:gd name="connsiteX9" fmla="*/ 522808 w 522808"/>
                  <a:gd name="connsiteY9" fmla="*/ 903493 h 903493"/>
                  <a:gd name="connsiteX10" fmla="*/ 453699 w 522808"/>
                  <a:gd name="connsiteY10" fmla="*/ 863668 h 903493"/>
                  <a:gd name="connsiteX11" fmla="*/ 10933 w 522808"/>
                  <a:gd name="connsiteY11" fmla="*/ 607535 h 903493"/>
                  <a:gd name="connsiteX12" fmla="*/ 0 w 522808"/>
                  <a:gd name="connsiteY12" fmla="*/ 592308 h 903493"/>
                  <a:gd name="connsiteX13" fmla="*/ 0 w 522808"/>
                  <a:gd name="connsiteY13" fmla="*/ 7809 h 903493"/>
                  <a:gd name="connsiteX14" fmla="*/ 781 w 522808"/>
                  <a:gd name="connsiteY14" fmla="*/ 0 h 90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808" h="903493">
                    <a:moveTo>
                      <a:pt x="781" y="0"/>
                    </a:moveTo>
                    <a:cubicBezTo>
                      <a:pt x="53491" y="39825"/>
                      <a:pt x="104640" y="78089"/>
                      <a:pt x="155788" y="116353"/>
                    </a:cubicBezTo>
                    <a:cubicBezTo>
                      <a:pt x="160083" y="119867"/>
                      <a:pt x="164378" y="123772"/>
                      <a:pt x="169063" y="126505"/>
                    </a:cubicBezTo>
                    <a:cubicBezTo>
                      <a:pt x="198737" y="140951"/>
                      <a:pt x="205765" y="163597"/>
                      <a:pt x="204204" y="196004"/>
                    </a:cubicBezTo>
                    <a:cubicBezTo>
                      <a:pt x="199909" y="289711"/>
                      <a:pt x="199128" y="383809"/>
                      <a:pt x="196785" y="477907"/>
                    </a:cubicBezTo>
                    <a:cubicBezTo>
                      <a:pt x="196395" y="486496"/>
                      <a:pt x="199909" y="489620"/>
                      <a:pt x="206546" y="493524"/>
                    </a:cubicBezTo>
                    <a:cubicBezTo>
                      <a:pt x="297911" y="543502"/>
                      <a:pt x="388885" y="593479"/>
                      <a:pt x="480249" y="643456"/>
                    </a:cubicBezTo>
                    <a:cubicBezTo>
                      <a:pt x="488058" y="647751"/>
                      <a:pt x="492353" y="652436"/>
                      <a:pt x="493525" y="661807"/>
                    </a:cubicBezTo>
                    <a:cubicBezTo>
                      <a:pt x="500553" y="721545"/>
                      <a:pt x="507971" y="780893"/>
                      <a:pt x="514999" y="840632"/>
                    </a:cubicBezTo>
                    <a:cubicBezTo>
                      <a:pt x="517342" y="860935"/>
                      <a:pt x="520075" y="881238"/>
                      <a:pt x="522808" y="903493"/>
                    </a:cubicBezTo>
                    <a:cubicBezTo>
                      <a:pt x="498991" y="889828"/>
                      <a:pt x="476345" y="876943"/>
                      <a:pt x="453699" y="863668"/>
                    </a:cubicBezTo>
                    <a:cubicBezTo>
                      <a:pt x="306110" y="778160"/>
                      <a:pt x="158521" y="693043"/>
                      <a:pt x="10933" y="607535"/>
                    </a:cubicBezTo>
                    <a:cubicBezTo>
                      <a:pt x="4685" y="604021"/>
                      <a:pt x="0" y="601288"/>
                      <a:pt x="0" y="592308"/>
                    </a:cubicBezTo>
                    <a:cubicBezTo>
                      <a:pt x="390" y="397475"/>
                      <a:pt x="0" y="202642"/>
                      <a:pt x="0" y="7809"/>
                    </a:cubicBezTo>
                    <a:cubicBezTo>
                      <a:pt x="390" y="5857"/>
                      <a:pt x="390" y="3904"/>
                      <a:pt x="781" y="0"/>
                    </a:cubicBezTo>
                    <a:close/>
                  </a:path>
                </a:pathLst>
              </a:custGeom>
              <a:grpFill/>
              <a:ln w="3900" cap="flat">
                <a:solidFill>
                  <a:sysClr val="window" lastClr="FFFFFF">
                    <a:lumMod val="75000"/>
                  </a:sysClr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: Shape 125">
                <a:extLst>
                  <a:ext uri="{FF2B5EF4-FFF2-40B4-BE49-F238E27FC236}">
                    <a16:creationId xmlns:a16="http://schemas.microsoft.com/office/drawing/2014/main" id="{E9F4630D-03D1-48B0-ADBA-E5F0A715D33D}"/>
                  </a:ext>
                </a:extLst>
              </p:cNvPr>
              <p:cNvSpPr/>
              <p:nvPr/>
            </p:nvSpPr>
            <p:spPr>
              <a:xfrm>
                <a:off x="8524455" y="2117619"/>
                <a:ext cx="520855" cy="902712"/>
              </a:xfrm>
              <a:custGeom>
                <a:avLst/>
                <a:gdLst>
                  <a:gd name="connsiteX0" fmla="*/ 520856 w 520855"/>
                  <a:gd name="connsiteY0" fmla="*/ 0 h 902712"/>
                  <a:gd name="connsiteX1" fmla="*/ 520856 w 520855"/>
                  <a:gd name="connsiteY1" fmla="*/ 63252 h 902712"/>
                  <a:gd name="connsiteX2" fmla="*/ 520856 w 520855"/>
                  <a:gd name="connsiteY2" fmla="*/ 588793 h 902712"/>
                  <a:gd name="connsiteX3" fmla="*/ 509533 w 520855"/>
                  <a:gd name="connsiteY3" fmla="*/ 609097 h 902712"/>
                  <a:gd name="connsiteX4" fmla="*/ 10933 w 520855"/>
                  <a:gd name="connsiteY4" fmla="*/ 896856 h 902712"/>
                  <a:gd name="connsiteX5" fmla="*/ 0 w 520855"/>
                  <a:gd name="connsiteY5" fmla="*/ 902713 h 902712"/>
                  <a:gd name="connsiteX6" fmla="*/ 6638 w 520855"/>
                  <a:gd name="connsiteY6" fmla="*/ 845317 h 902712"/>
                  <a:gd name="connsiteX7" fmla="*/ 28893 w 520855"/>
                  <a:gd name="connsiteY7" fmla="*/ 661417 h 902712"/>
                  <a:gd name="connsiteX8" fmla="*/ 40216 w 520855"/>
                  <a:gd name="connsiteY8" fmla="*/ 644627 h 902712"/>
                  <a:gd name="connsiteX9" fmla="*/ 313138 w 520855"/>
                  <a:gd name="connsiteY9" fmla="*/ 495477 h 902712"/>
                  <a:gd name="connsiteX10" fmla="*/ 324852 w 520855"/>
                  <a:gd name="connsiteY10" fmla="*/ 474393 h 902712"/>
                  <a:gd name="connsiteX11" fmla="*/ 317433 w 520855"/>
                  <a:gd name="connsiteY11" fmla="*/ 163988 h 902712"/>
                  <a:gd name="connsiteX12" fmla="*/ 326804 w 520855"/>
                  <a:gd name="connsiteY12" fmla="*/ 144856 h 902712"/>
                  <a:gd name="connsiteX13" fmla="*/ 509142 w 520855"/>
                  <a:gd name="connsiteY13" fmla="*/ 8199 h 902712"/>
                  <a:gd name="connsiteX14" fmla="*/ 520856 w 520855"/>
                  <a:gd name="connsiteY14" fmla="*/ 0 h 902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0855" h="902712">
                    <a:moveTo>
                      <a:pt x="520856" y="0"/>
                    </a:moveTo>
                    <a:cubicBezTo>
                      <a:pt x="520856" y="23036"/>
                      <a:pt x="520856" y="42949"/>
                      <a:pt x="520856" y="63252"/>
                    </a:cubicBezTo>
                    <a:cubicBezTo>
                      <a:pt x="520856" y="238563"/>
                      <a:pt x="520856" y="413483"/>
                      <a:pt x="520856" y="588793"/>
                    </a:cubicBezTo>
                    <a:cubicBezTo>
                      <a:pt x="520856" y="598555"/>
                      <a:pt x="518123" y="604021"/>
                      <a:pt x="509533" y="609097"/>
                    </a:cubicBezTo>
                    <a:cubicBezTo>
                      <a:pt x="343203" y="704756"/>
                      <a:pt x="176872" y="800806"/>
                      <a:pt x="10933" y="896856"/>
                    </a:cubicBezTo>
                    <a:cubicBezTo>
                      <a:pt x="8199" y="898418"/>
                      <a:pt x="5076" y="899979"/>
                      <a:pt x="0" y="902713"/>
                    </a:cubicBezTo>
                    <a:cubicBezTo>
                      <a:pt x="2343" y="882409"/>
                      <a:pt x="4295" y="863668"/>
                      <a:pt x="6638" y="845317"/>
                    </a:cubicBezTo>
                    <a:cubicBezTo>
                      <a:pt x="14056" y="784017"/>
                      <a:pt x="21865" y="722717"/>
                      <a:pt x="28893" y="661417"/>
                    </a:cubicBezTo>
                    <a:cubicBezTo>
                      <a:pt x="29674" y="653608"/>
                      <a:pt x="32797" y="648532"/>
                      <a:pt x="40216" y="644627"/>
                    </a:cubicBezTo>
                    <a:cubicBezTo>
                      <a:pt x="131190" y="595041"/>
                      <a:pt x="222164" y="545063"/>
                      <a:pt x="313138" y="495477"/>
                    </a:cubicBezTo>
                    <a:cubicBezTo>
                      <a:pt x="322509" y="490401"/>
                      <a:pt x="324852" y="484544"/>
                      <a:pt x="324852" y="474393"/>
                    </a:cubicBezTo>
                    <a:cubicBezTo>
                      <a:pt x="322119" y="370924"/>
                      <a:pt x="320166" y="267456"/>
                      <a:pt x="317433" y="163988"/>
                    </a:cubicBezTo>
                    <a:cubicBezTo>
                      <a:pt x="317043" y="155398"/>
                      <a:pt x="319776" y="150322"/>
                      <a:pt x="326804" y="144856"/>
                    </a:cubicBezTo>
                    <a:cubicBezTo>
                      <a:pt x="387714" y="99564"/>
                      <a:pt x="448233" y="53882"/>
                      <a:pt x="509142" y="8199"/>
                    </a:cubicBezTo>
                    <a:cubicBezTo>
                      <a:pt x="512266" y="5857"/>
                      <a:pt x="515780" y="3514"/>
                      <a:pt x="520856" y="0"/>
                    </a:cubicBezTo>
                    <a:close/>
                  </a:path>
                </a:pathLst>
              </a:custGeom>
              <a:grpFill/>
              <a:ln w="3900" cap="flat">
                <a:solidFill>
                  <a:sysClr val="window" lastClr="FFFFFF">
                    <a:lumMod val="75000"/>
                  </a:sysClr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: Shape 126">
                <a:extLst>
                  <a:ext uri="{FF2B5EF4-FFF2-40B4-BE49-F238E27FC236}">
                    <a16:creationId xmlns:a16="http://schemas.microsoft.com/office/drawing/2014/main" id="{22EE9BE2-A17F-4DB3-9E35-F0C4B4FFD25B}"/>
                  </a:ext>
                </a:extLst>
              </p:cNvPr>
              <p:cNvSpPr/>
              <p:nvPr/>
            </p:nvSpPr>
            <p:spPr>
              <a:xfrm>
                <a:off x="7716621" y="1306856"/>
                <a:ext cx="1042882" cy="395220"/>
              </a:xfrm>
              <a:custGeom>
                <a:avLst/>
                <a:gdLst>
                  <a:gd name="connsiteX0" fmla="*/ 1042883 w 1042882"/>
                  <a:gd name="connsiteY0" fmla="*/ 297716 h 395220"/>
                  <a:gd name="connsiteX1" fmla="*/ 815253 w 1042882"/>
                  <a:gd name="connsiteY1" fmla="*/ 394156 h 395220"/>
                  <a:gd name="connsiteX2" fmla="*/ 799244 w 1042882"/>
                  <a:gd name="connsiteY2" fmla="*/ 391423 h 395220"/>
                  <a:gd name="connsiteX3" fmla="*/ 534521 w 1042882"/>
                  <a:gd name="connsiteY3" fmla="*/ 230559 h 395220"/>
                  <a:gd name="connsiteX4" fmla="*/ 509533 w 1042882"/>
                  <a:gd name="connsiteY4" fmla="*/ 230559 h 395220"/>
                  <a:gd name="connsiteX5" fmla="*/ 245981 w 1042882"/>
                  <a:gd name="connsiteY5" fmla="*/ 391032 h 395220"/>
                  <a:gd name="connsiteX6" fmla="*/ 221383 w 1042882"/>
                  <a:gd name="connsiteY6" fmla="*/ 392594 h 395220"/>
                  <a:gd name="connsiteX7" fmla="*/ 12104 w 1042882"/>
                  <a:gd name="connsiteY7" fmla="*/ 303572 h 395220"/>
                  <a:gd name="connsiteX8" fmla="*/ 0 w 1042882"/>
                  <a:gd name="connsiteY8" fmla="*/ 298106 h 395220"/>
                  <a:gd name="connsiteX9" fmla="*/ 19132 w 1042882"/>
                  <a:gd name="connsiteY9" fmla="*/ 286783 h 395220"/>
                  <a:gd name="connsiteX10" fmla="*/ 509142 w 1042882"/>
                  <a:gd name="connsiteY10" fmla="*/ 4100 h 395220"/>
                  <a:gd name="connsiteX11" fmla="*/ 534521 w 1042882"/>
                  <a:gd name="connsiteY11" fmla="*/ 4100 h 395220"/>
                  <a:gd name="connsiteX12" fmla="*/ 1032341 w 1042882"/>
                  <a:gd name="connsiteY12" fmla="*/ 291078 h 395220"/>
                  <a:gd name="connsiteX13" fmla="*/ 1042883 w 1042882"/>
                  <a:gd name="connsiteY13" fmla="*/ 297716 h 39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2882" h="395220">
                    <a:moveTo>
                      <a:pt x="1042883" y="297716"/>
                    </a:moveTo>
                    <a:cubicBezTo>
                      <a:pt x="965574" y="330513"/>
                      <a:pt x="890609" y="362920"/>
                      <a:pt x="815253" y="394156"/>
                    </a:cubicBezTo>
                    <a:cubicBezTo>
                      <a:pt x="810958" y="396108"/>
                      <a:pt x="803539" y="394156"/>
                      <a:pt x="799244" y="391423"/>
                    </a:cubicBezTo>
                    <a:cubicBezTo>
                      <a:pt x="710613" y="337932"/>
                      <a:pt x="622372" y="284440"/>
                      <a:pt x="534521" y="230559"/>
                    </a:cubicBezTo>
                    <a:cubicBezTo>
                      <a:pt x="525151" y="224702"/>
                      <a:pt x="518904" y="225092"/>
                      <a:pt x="509533" y="230559"/>
                    </a:cubicBezTo>
                    <a:cubicBezTo>
                      <a:pt x="421682" y="284440"/>
                      <a:pt x="333832" y="337541"/>
                      <a:pt x="245981" y="391032"/>
                    </a:cubicBezTo>
                    <a:cubicBezTo>
                      <a:pt x="237392" y="396108"/>
                      <a:pt x="230754" y="396499"/>
                      <a:pt x="221383" y="392594"/>
                    </a:cubicBezTo>
                    <a:cubicBezTo>
                      <a:pt x="151884" y="362530"/>
                      <a:pt x="81994" y="333246"/>
                      <a:pt x="12104" y="303572"/>
                    </a:cubicBezTo>
                    <a:cubicBezTo>
                      <a:pt x="8590" y="302011"/>
                      <a:pt x="5076" y="300449"/>
                      <a:pt x="0" y="298106"/>
                    </a:cubicBezTo>
                    <a:cubicBezTo>
                      <a:pt x="7028" y="293811"/>
                      <a:pt x="13275" y="290297"/>
                      <a:pt x="19132" y="286783"/>
                    </a:cubicBezTo>
                    <a:cubicBezTo>
                      <a:pt x="182339" y="192685"/>
                      <a:pt x="345936" y="98588"/>
                      <a:pt x="509142" y="4100"/>
                    </a:cubicBezTo>
                    <a:cubicBezTo>
                      <a:pt x="518513" y="-1367"/>
                      <a:pt x="525151" y="-1367"/>
                      <a:pt x="534521" y="4100"/>
                    </a:cubicBezTo>
                    <a:cubicBezTo>
                      <a:pt x="700461" y="100150"/>
                      <a:pt x="866401" y="195419"/>
                      <a:pt x="1032341" y="291078"/>
                    </a:cubicBezTo>
                    <a:cubicBezTo>
                      <a:pt x="1035074" y="293030"/>
                      <a:pt x="1038198" y="294592"/>
                      <a:pt x="1042883" y="297716"/>
                    </a:cubicBezTo>
                    <a:close/>
                  </a:path>
                </a:pathLst>
              </a:custGeom>
              <a:grpFill/>
              <a:ln w="3900" cap="flat">
                <a:solidFill>
                  <a:sysClr val="window" lastClr="FFFFFF">
                    <a:lumMod val="75000"/>
                  </a:sysClr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1" name="Rectangle: Rounded Corners 40">
              <a:extLst>
                <a:ext uri="{FF2B5EF4-FFF2-40B4-BE49-F238E27FC236}">
                  <a16:creationId xmlns:a16="http://schemas.microsoft.com/office/drawing/2014/main" id="{38837EF5-FB60-436B-AAB4-888A305F575E}"/>
                </a:ext>
              </a:extLst>
            </p:cNvPr>
            <p:cNvSpPr/>
            <p:nvPr/>
          </p:nvSpPr>
          <p:spPr>
            <a:xfrm>
              <a:off x="1579698" y="1669786"/>
              <a:ext cx="6470359" cy="633507"/>
            </a:xfrm>
            <a:prstGeom prst="roundRect">
              <a:avLst>
                <a:gd name="adj" fmla="val 50000"/>
              </a:avLst>
            </a:prstGeom>
            <a:solidFill>
              <a:srgbClr val="1EA185"/>
            </a:solidFill>
            <a:ln w="1594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Rectangle: Rounded Corners 41">
              <a:extLst>
                <a:ext uri="{FF2B5EF4-FFF2-40B4-BE49-F238E27FC236}">
                  <a16:creationId xmlns:a16="http://schemas.microsoft.com/office/drawing/2014/main" id="{E55FED58-8B11-4FED-AB9F-C69A63924952}"/>
                </a:ext>
              </a:extLst>
            </p:cNvPr>
            <p:cNvSpPr/>
            <p:nvPr/>
          </p:nvSpPr>
          <p:spPr>
            <a:xfrm>
              <a:off x="2909963" y="2377918"/>
              <a:ext cx="5668707" cy="633507"/>
            </a:xfrm>
            <a:prstGeom prst="roundRect">
              <a:avLst>
                <a:gd name="adj" fmla="val 50000"/>
              </a:avLst>
            </a:prstGeom>
            <a:solidFill>
              <a:srgbClr val="9BBB5C"/>
            </a:solidFill>
            <a:ln w="1594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Rectangle: Rounded Corners 42">
              <a:extLst>
                <a:ext uri="{FF2B5EF4-FFF2-40B4-BE49-F238E27FC236}">
                  <a16:creationId xmlns:a16="http://schemas.microsoft.com/office/drawing/2014/main" id="{8E80F022-EF65-4350-AAB9-322A8DB2A7CE}"/>
                </a:ext>
              </a:extLst>
            </p:cNvPr>
            <p:cNvSpPr/>
            <p:nvPr/>
          </p:nvSpPr>
          <p:spPr>
            <a:xfrm>
              <a:off x="3067118" y="3084460"/>
              <a:ext cx="5930633" cy="633508"/>
            </a:xfrm>
            <a:prstGeom prst="roundRect">
              <a:avLst>
                <a:gd name="adj" fmla="val 50000"/>
              </a:avLst>
            </a:prstGeom>
            <a:solidFill>
              <a:srgbClr val="F29B26"/>
            </a:solidFill>
            <a:ln w="1594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Rectangle: Rounded Corners 43">
              <a:extLst>
                <a:ext uri="{FF2B5EF4-FFF2-40B4-BE49-F238E27FC236}">
                  <a16:creationId xmlns:a16="http://schemas.microsoft.com/office/drawing/2014/main" id="{5CE14BC4-5123-4738-AF3A-305C21DB8348}"/>
                </a:ext>
              </a:extLst>
            </p:cNvPr>
            <p:cNvSpPr/>
            <p:nvPr/>
          </p:nvSpPr>
          <p:spPr>
            <a:xfrm>
              <a:off x="2884564" y="3792591"/>
              <a:ext cx="5694106" cy="633508"/>
            </a:xfrm>
            <a:prstGeom prst="roundRect">
              <a:avLst>
                <a:gd name="adj" fmla="val 50000"/>
              </a:avLst>
            </a:prstGeom>
            <a:solidFill>
              <a:srgbClr val="BD392F"/>
            </a:solidFill>
            <a:ln w="1594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: Rounded Corners 44">
              <a:extLst>
                <a:ext uri="{FF2B5EF4-FFF2-40B4-BE49-F238E27FC236}">
                  <a16:creationId xmlns:a16="http://schemas.microsoft.com/office/drawing/2014/main" id="{44C3EE31-4D64-4731-A77F-C32958B86EE4}"/>
                </a:ext>
              </a:extLst>
            </p:cNvPr>
            <p:cNvSpPr/>
            <p:nvPr/>
          </p:nvSpPr>
          <p:spPr>
            <a:xfrm>
              <a:off x="2068626" y="4500723"/>
              <a:ext cx="5981431" cy="633508"/>
            </a:xfrm>
            <a:prstGeom prst="roundRect">
              <a:avLst>
                <a:gd name="adj" fmla="val 50000"/>
              </a:avLst>
            </a:prstGeom>
            <a:solidFill>
              <a:srgbClr val="445469"/>
            </a:solidFill>
            <a:ln w="1594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Freeform: Shape 45">
              <a:extLst>
                <a:ext uri="{FF2B5EF4-FFF2-40B4-BE49-F238E27FC236}">
                  <a16:creationId xmlns:a16="http://schemas.microsoft.com/office/drawing/2014/main" id="{CAAC02BA-987C-4CB2-BDD4-4499FB5D0D27}"/>
                </a:ext>
              </a:extLst>
            </p:cNvPr>
            <p:cNvSpPr/>
            <p:nvPr/>
          </p:nvSpPr>
          <p:spPr>
            <a:xfrm flipH="1">
              <a:off x="7438896" y="4524539"/>
              <a:ext cx="582587" cy="584288"/>
            </a:xfrm>
            <a:custGeom>
              <a:avLst/>
              <a:gdLst>
                <a:gd name="connsiteX0" fmla="*/ 249970 w 499939"/>
                <a:gd name="connsiteY0" fmla="*/ 500258 h 500258"/>
                <a:gd name="connsiteX1" fmla="*/ 0 w 499939"/>
                <a:gd name="connsiteY1" fmla="*/ 250129 h 500258"/>
                <a:gd name="connsiteX2" fmla="*/ 249970 w 499939"/>
                <a:gd name="connsiteY2" fmla="*/ 0 h 500258"/>
                <a:gd name="connsiteX3" fmla="*/ 499939 w 499939"/>
                <a:gd name="connsiteY3" fmla="*/ 250129 h 500258"/>
                <a:gd name="connsiteX4" fmla="*/ 249970 w 499939"/>
                <a:gd name="connsiteY4" fmla="*/ 500258 h 500258"/>
                <a:gd name="connsiteX5" fmla="*/ 249970 w 499939"/>
                <a:gd name="connsiteY5" fmla="*/ 500258 h 50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939" h="500258">
                  <a:moveTo>
                    <a:pt x="249970" y="500258"/>
                  </a:moveTo>
                  <a:cubicBezTo>
                    <a:pt x="111984" y="500258"/>
                    <a:pt x="0" y="388274"/>
                    <a:pt x="0" y="250129"/>
                  </a:cubicBezTo>
                  <a:cubicBezTo>
                    <a:pt x="0" y="111984"/>
                    <a:pt x="111984" y="0"/>
                    <a:pt x="249970" y="0"/>
                  </a:cubicBezTo>
                  <a:cubicBezTo>
                    <a:pt x="387955" y="0"/>
                    <a:pt x="499939" y="111984"/>
                    <a:pt x="499939" y="250129"/>
                  </a:cubicBezTo>
                  <a:cubicBezTo>
                    <a:pt x="499939" y="388274"/>
                    <a:pt x="387955" y="500258"/>
                    <a:pt x="249970" y="500258"/>
                  </a:cubicBezTo>
                  <a:lnTo>
                    <a:pt x="249970" y="500258"/>
                  </a:lnTo>
                  <a:close/>
                </a:path>
              </a:pathLst>
            </a:custGeom>
            <a:solidFill>
              <a:sysClr val="window" lastClr="FFFFFF">
                <a:alpha val="15000"/>
              </a:sysClr>
            </a:solidFill>
            <a:ln w="1594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Freeform: Shape 46">
              <a:extLst>
                <a:ext uri="{FF2B5EF4-FFF2-40B4-BE49-F238E27FC236}">
                  <a16:creationId xmlns:a16="http://schemas.microsoft.com/office/drawing/2014/main" id="{2D0FE681-4FC8-42A8-A45A-B6A80FFC587A}"/>
                </a:ext>
              </a:extLst>
            </p:cNvPr>
            <p:cNvSpPr/>
            <p:nvPr/>
          </p:nvSpPr>
          <p:spPr>
            <a:xfrm flipH="1">
              <a:off x="7965922" y="3817995"/>
              <a:ext cx="584174" cy="582700"/>
            </a:xfrm>
            <a:custGeom>
              <a:avLst/>
              <a:gdLst>
                <a:gd name="connsiteX0" fmla="*/ 243429 w 486858"/>
                <a:gd name="connsiteY0" fmla="*/ 500258 h 500258"/>
                <a:gd name="connsiteX1" fmla="*/ 0 w 486858"/>
                <a:gd name="connsiteY1" fmla="*/ 250129 h 500258"/>
                <a:gd name="connsiteX2" fmla="*/ 243429 w 486858"/>
                <a:gd name="connsiteY2" fmla="*/ 0 h 500258"/>
                <a:gd name="connsiteX3" fmla="*/ 486858 w 486858"/>
                <a:gd name="connsiteY3" fmla="*/ 250129 h 500258"/>
                <a:gd name="connsiteX4" fmla="*/ 243429 w 486858"/>
                <a:gd name="connsiteY4" fmla="*/ 500258 h 500258"/>
                <a:gd name="connsiteX5" fmla="*/ 243429 w 486858"/>
                <a:gd name="connsiteY5" fmla="*/ 500258 h 50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858" h="500258">
                  <a:moveTo>
                    <a:pt x="243429" y="500258"/>
                  </a:moveTo>
                  <a:cubicBezTo>
                    <a:pt x="108953" y="500258"/>
                    <a:pt x="0" y="388275"/>
                    <a:pt x="0" y="250129"/>
                  </a:cubicBezTo>
                  <a:cubicBezTo>
                    <a:pt x="0" y="111984"/>
                    <a:pt x="108953" y="0"/>
                    <a:pt x="243429" y="0"/>
                  </a:cubicBezTo>
                  <a:cubicBezTo>
                    <a:pt x="377905" y="0"/>
                    <a:pt x="486858" y="111984"/>
                    <a:pt x="486858" y="250129"/>
                  </a:cubicBezTo>
                  <a:cubicBezTo>
                    <a:pt x="486858" y="388275"/>
                    <a:pt x="377746" y="500258"/>
                    <a:pt x="243429" y="500258"/>
                  </a:cubicBezTo>
                  <a:lnTo>
                    <a:pt x="243429" y="500258"/>
                  </a:lnTo>
                  <a:close/>
                </a:path>
              </a:pathLst>
            </a:custGeom>
            <a:solidFill>
              <a:sysClr val="window" lastClr="FFFFFF">
                <a:alpha val="15000"/>
              </a:sysClr>
            </a:solidFill>
            <a:ln w="1594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Freeform: Shape 47">
              <a:extLst>
                <a:ext uri="{FF2B5EF4-FFF2-40B4-BE49-F238E27FC236}">
                  <a16:creationId xmlns:a16="http://schemas.microsoft.com/office/drawing/2014/main" id="{326426EB-9A1C-4822-AFFD-6789599F8F65}"/>
                </a:ext>
              </a:extLst>
            </p:cNvPr>
            <p:cNvSpPr/>
            <p:nvPr/>
          </p:nvSpPr>
          <p:spPr>
            <a:xfrm flipH="1">
              <a:off x="8386591" y="3109864"/>
              <a:ext cx="582586" cy="584288"/>
            </a:xfrm>
            <a:custGeom>
              <a:avLst/>
              <a:gdLst>
                <a:gd name="connsiteX0" fmla="*/ 249969 w 499939"/>
                <a:gd name="connsiteY0" fmla="*/ 500258 h 500258"/>
                <a:gd name="connsiteX1" fmla="*/ 0 w 499939"/>
                <a:gd name="connsiteY1" fmla="*/ 250129 h 500258"/>
                <a:gd name="connsiteX2" fmla="*/ 249969 w 499939"/>
                <a:gd name="connsiteY2" fmla="*/ 0 h 500258"/>
                <a:gd name="connsiteX3" fmla="*/ 499939 w 499939"/>
                <a:gd name="connsiteY3" fmla="*/ 250129 h 500258"/>
                <a:gd name="connsiteX4" fmla="*/ 249969 w 499939"/>
                <a:gd name="connsiteY4" fmla="*/ 500258 h 500258"/>
                <a:gd name="connsiteX5" fmla="*/ 249969 w 499939"/>
                <a:gd name="connsiteY5" fmla="*/ 500258 h 50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939" h="500258">
                  <a:moveTo>
                    <a:pt x="249969" y="500258"/>
                  </a:moveTo>
                  <a:cubicBezTo>
                    <a:pt x="111984" y="500258"/>
                    <a:pt x="0" y="388274"/>
                    <a:pt x="0" y="250129"/>
                  </a:cubicBezTo>
                  <a:cubicBezTo>
                    <a:pt x="0" y="111984"/>
                    <a:pt x="111984" y="0"/>
                    <a:pt x="249969" y="0"/>
                  </a:cubicBezTo>
                  <a:cubicBezTo>
                    <a:pt x="387955" y="0"/>
                    <a:pt x="499939" y="111984"/>
                    <a:pt x="499939" y="250129"/>
                  </a:cubicBezTo>
                  <a:cubicBezTo>
                    <a:pt x="500098" y="388274"/>
                    <a:pt x="388115" y="500258"/>
                    <a:pt x="249969" y="500258"/>
                  </a:cubicBezTo>
                  <a:lnTo>
                    <a:pt x="249969" y="500258"/>
                  </a:lnTo>
                  <a:close/>
                </a:path>
              </a:pathLst>
            </a:custGeom>
            <a:solidFill>
              <a:sysClr val="window" lastClr="FFFFFF">
                <a:alpha val="15000"/>
              </a:sysClr>
            </a:solidFill>
            <a:ln w="1594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Freeform: Shape 48">
              <a:extLst>
                <a:ext uri="{FF2B5EF4-FFF2-40B4-BE49-F238E27FC236}">
                  <a16:creationId xmlns:a16="http://schemas.microsoft.com/office/drawing/2014/main" id="{B7C43C01-E5BF-4154-961D-693E92543B6E}"/>
                </a:ext>
              </a:extLst>
            </p:cNvPr>
            <p:cNvSpPr/>
            <p:nvPr/>
          </p:nvSpPr>
          <p:spPr>
            <a:xfrm flipH="1">
              <a:off x="7965922" y="2401733"/>
              <a:ext cx="584174" cy="584288"/>
            </a:xfrm>
            <a:custGeom>
              <a:avLst/>
              <a:gdLst>
                <a:gd name="connsiteX0" fmla="*/ 249969 w 499938"/>
                <a:gd name="connsiteY0" fmla="*/ 500258 h 500258"/>
                <a:gd name="connsiteX1" fmla="*/ 0 w 499938"/>
                <a:gd name="connsiteY1" fmla="*/ 250129 h 500258"/>
                <a:gd name="connsiteX2" fmla="*/ 249969 w 499938"/>
                <a:gd name="connsiteY2" fmla="*/ 0 h 500258"/>
                <a:gd name="connsiteX3" fmla="*/ 499939 w 499938"/>
                <a:gd name="connsiteY3" fmla="*/ 250129 h 500258"/>
                <a:gd name="connsiteX4" fmla="*/ 249969 w 499938"/>
                <a:gd name="connsiteY4" fmla="*/ 500258 h 500258"/>
                <a:gd name="connsiteX5" fmla="*/ 249969 w 499938"/>
                <a:gd name="connsiteY5" fmla="*/ 500258 h 50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938" h="500258">
                  <a:moveTo>
                    <a:pt x="249969" y="500258"/>
                  </a:moveTo>
                  <a:cubicBezTo>
                    <a:pt x="111984" y="500258"/>
                    <a:pt x="0" y="388274"/>
                    <a:pt x="0" y="250129"/>
                  </a:cubicBezTo>
                  <a:cubicBezTo>
                    <a:pt x="0" y="111984"/>
                    <a:pt x="111984" y="0"/>
                    <a:pt x="249969" y="0"/>
                  </a:cubicBezTo>
                  <a:cubicBezTo>
                    <a:pt x="387955" y="0"/>
                    <a:pt x="499939" y="111984"/>
                    <a:pt x="499939" y="250129"/>
                  </a:cubicBezTo>
                  <a:cubicBezTo>
                    <a:pt x="499939" y="388274"/>
                    <a:pt x="388115" y="500258"/>
                    <a:pt x="249969" y="500258"/>
                  </a:cubicBezTo>
                  <a:lnTo>
                    <a:pt x="249969" y="500258"/>
                  </a:lnTo>
                  <a:close/>
                </a:path>
              </a:pathLst>
            </a:custGeom>
            <a:solidFill>
              <a:sysClr val="window" lastClr="FFFFFF">
                <a:alpha val="20000"/>
              </a:sysClr>
            </a:solidFill>
            <a:ln w="1594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Freeform: Shape 49">
              <a:extLst>
                <a:ext uri="{FF2B5EF4-FFF2-40B4-BE49-F238E27FC236}">
                  <a16:creationId xmlns:a16="http://schemas.microsoft.com/office/drawing/2014/main" id="{E3BF19CE-0818-4900-8A80-227FD643166B}"/>
                </a:ext>
              </a:extLst>
            </p:cNvPr>
            <p:cNvSpPr/>
            <p:nvPr/>
          </p:nvSpPr>
          <p:spPr>
            <a:xfrm flipH="1">
              <a:off x="7438896" y="1695190"/>
              <a:ext cx="582587" cy="582699"/>
            </a:xfrm>
            <a:custGeom>
              <a:avLst/>
              <a:gdLst>
                <a:gd name="connsiteX0" fmla="*/ 249969 w 499938"/>
                <a:gd name="connsiteY0" fmla="*/ 500258 h 500258"/>
                <a:gd name="connsiteX1" fmla="*/ 0 w 499938"/>
                <a:gd name="connsiteY1" fmla="*/ 250129 h 500258"/>
                <a:gd name="connsiteX2" fmla="*/ 249969 w 499938"/>
                <a:gd name="connsiteY2" fmla="*/ 0 h 500258"/>
                <a:gd name="connsiteX3" fmla="*/ 499939 w 499938"/>
                <a:gd name="connsiteY3" fmla="*/ 250129 h 500258"/>
                <a:gd name="connsiteX4" fmla="*/ 249969 w 499938"/>
                <a:gd name="connsiteY4" fmla="*/ 500258 h 500258"/>
                <a:gd name="connsiteX5" fmla="*/ 249969 w 499938"/>
                <a:gd name="connsiteY5" fmla="*/ 500258 h 50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938" h="500258">
                  <a:moveTo>
                    <a:pt x="249969" y="500258"/>
                  </a:moveTo>
                  <a:cubicBezTo>
                    <a:pt x="111984" y="500258"/>
                    <a:pt x="0" y="388274"/>
                    <a:pt x="0" y="250129"/>
                  </a:cubicBezTo>
                  <a:cubicBezTo>
                    <a:pt x="0" y="111984"/>
                    <a:pt x="111984" y="0"/>
                    <a:pt x="249969" y="0"/>
                  </a:cubicBezTo>
                  <a:cubicBezTo>
                    <a:pt x="387955" y="0"/>
                    <a:pt x="499939" y="111984"/>
                    <a:pt x="499939" y="250129"/>
                  </a:cubicBezTo>
                  <a:cubicBezTo>
                    <a:pt x="499939" y="388274"/>
                    <a:pt x="388115" y="500258"/>
                    <a:pt x="249969" y="500258"/>
                  </a:cubicBezTo>
                  <a:lnTo>
                    <a:pt x="249969" y="500258"/>
                  </a:lnTo>
                  <a:close/>
                </a:path>
              </a:pathLst>
            </a:custGeom>
            <a:solidFill>
              <a:sysClr val="window" lastClr="FFFFFF">
                <a:alpha val="20000"/>
              </a:sysClr>
            </a:solidFill>
            <a:ln w="1594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Freeform: Shape 50">
              <a:extLst>
                <a:ext uri="{FF2B5EF4-FFF2-40B4-BE49-F238E27FC236}">
                  <a16:creationId xmlns:a16="http://schemas.microsoft.com/office/drawing/2014/main" id="{71B8EEEC-9EC0-4789-9596-46643DD91ACD}"/>
                </a:ext>
              </a:extLst>
            </p:cNvPr>
            <p:cNvSpPr/>
            <p:nvPr/>
          </p:nvSpPr>
          <p:spPr>
            <a:xfrm flipH="1">
              <a:off x="146249" y="1666611"/>
              <a:ext cx="3524092" cy="3524778"/>
            </a:xfrm>
            <a:custGeom>
              <a:avLst/>
              <a:gdLst>
                <a:gd name="connsiteX0" fmla="*/ 1762548 w 3524776"/>
                <a:gd name="connsiteY0" fmla="*/ 3524778 h 3524778"/>
                <a:gd name="connsiteX1" fmla="*/ 1181732 w 3524776"/>
                <a:gd name="connsiteY1" fmla="*/ 3426353 h 3524778"/>
                <a:gd name="connsiteX2" fmla="*/ 985680 w 3524776"/>
                <a:gd name="connsiteY2" fmla="*/ 3020053 h 3524778"/>
                <a:gd name="connsiteX3" fmla="*/ 1391980 w 3524776"/>
                <a:gd name="connsiteY3" fmla="*/ 2824002 h 3524778"/>
                <a:gd name="connsiteX4" fmla="*/ 1762548 w 3524776"/>
                <a:gd name="connsiteY4" fmla="*/ 2886853 h 3524778"/>
                <a:gd name="connsiteX5" fmla="*/ 2886852 w 3524776"/>
                <a:gd name="connsiteY5" fmla="*/ 1762549 h 3524778"/>
                <a:gd name="connsiteX6" fmla="*/ 1762548 w 3524776"/>
                <a:gd name="connsiteY6" fmla="*/ 638084 h 3524778"/>
                <a:gd name="connsiteX7" fmla="*/ 638243 w 3524776"/>
                <a:gd name="connsiteY7" fmla="*/ 1762389 h 3524778"/>
                <a:gd name="connsiteX8" fmla="*/ 767137 w 3524776"/>
                <a:gd name="connsiteY8" fmla="*/ 2285140 h 3524778"/>
                <a:gd name="connsiteX9" fmla="*/ 632979 w 3524776"/>
                <a:gd name="connsiteY9" fmla="*/ 2716006 h 3524778"/>
                <a:gd name="connsiteX10" fmla="*/ 202113 w 3524776"/>
                <a:gd name="connsiteY10" fmla="*/ 2581849 h 3524778"/>
                <a:gd name="connsiteX11" fmla="*/ 0 w 3524776"/>
                <a:gd name="connsiteY11" fmla="*/ 1762230 h 3524778"/>
                <a:gd name="connsiteX12" fmla="*/ 518124 w 3524776"/>
                <a:gd name="connsiteY12" fmla="*/ 518124 h 3524778"/>
                <a:gd name="connsiteX13" fmla="*/ 1762548 w 3524776"/>
                <a:gd name="connsiteY13" fmla="*/ 0 h 3524778"/>
                <a:gd name="connsiteX14" fmla="*/ 3006653 w 3524776"/>
                <a:gd name="connsiteY14" fmla="*/ 518124 h 3524778"/>
                <a:gd name="connsiteX15" fmla="*/ 3524777 w 3524776"/>
                <a:gd name="connsiteY15" fmla="*/ 1762230 h 3524778"/>
                <a:gd name="connsiteX16" fmla="*/ 3006653 w 3524776"/>
                <a:gd name="connsiteY16" fmla="*/ 3006494 h 3524778"/>
                <a:gd name="connsiteX17" fmla="*/ 1762548 w 3524776"/>
                <a:gd name="connsiteY17" fmla="*/ 3524778 h 352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24776" h="3524778">
                  <a:moveTo>
                    <a:pt x="1762548" y="3524778"/>
                  </a:moveTo>
                  <a:cubicBezTo>
                    <a:pt x="1564263" y="3524778"/>
                    <a:pt x="1368850" y="3491598"/>
                    <a:pt x="1181732" y="3426353"/>
                  </a:cubicBezTo>
                  <a:cubicBezTo>
                    <a:pt x="1015351" y="3368288"/>
                    <a:pt x="927615" y="3186274"/>
                    <a:pt x="985680" y="3020053"/>
                  </a:cubicBezTo>
                  <a:cubicBezTo>
                    <a:pt x="1043746" y="2853673"/>
                    <a:pt x="1225760" y="2765936"/>
                    <a:pt x="1391980" y="2824002"/>
                  </a:cubicBezTo>
                  <a:cubicBezTo>
                    <a:pt x="1511462" y="2865637"/>
                    <a:pt x="1636048" y="2886853"/>
                    <a:pt x="1762548" y="2886853"/>
                  </a:cubicBezTo>
                  <a:cubicBezTo>
                    <a:pt x="2382447" y="2886853"/>
                    <a:pt x="2886852" y="2382448"/>
                    <a:pt x="2886852" y="1762549"/>
                  </a:cubicBezTo>
                  <a:cubicBezTo>
                    <a:pt x="2886852" y="1142650"/>
                    <a:pt x="2382447" y="638084"/>
                    <a:pt x="1762548" y="638084"/>
                  </a:cubicBezTo>
                  <a:cubicBezTo>
                    <a:pt x="1142649" y="638084"/>
                    <a:pt x="638243" y="1142490"/>
                    <a:pt x="638243" y="1762389"/>
                  </a:cubicBezTo>
                  <a:cubicBezTo>
                    <a:pt x="638243" y="1943764"/>
                    <a:pt x="682750" y="2124662"/>
                    <a:pt x="767137" y="2285140"/>
                  </a:cubicBezTo>
                  <a:cubicBezTo>
                    <a:pt x="849130" y="2441151"/>
                    <a:pt x="788991" y="2634012"/>
                    <a:pt x="632979" y="2716006"/>
                  </a:cubicBezTo>
                  <a:cubicBezTo>
                    <a:pt x="476968" y="2798000"/>
                    <a:pt x="284107" y="2737861"/>
                    <a:pt x="202113" y="2581849"/>
                  </a:cubicBezTo>
                  <a:cubicBezTo>
                    <a:pt x="69870" y="2330125"/>
                    <a:pt x="0" y="2046656"/>
                    <a:pt x="0" y="1762230"/>
                  </a:cubicBezTo>
                  <a:cubicBezTo>
                    <a:pt x="0" y="1294035"/>
                    <a:pt x="184087" y="852162"/>
                    <a:pt x="518124" y="518124"/>
                  </a:cubicBezTo>
                  <a:cubicBezTo>
                    <a:pt x="852480" y="184087"/>
                    <a:pt x="1294354" y="0"/>
                    <a:pt x="1762548" y="0"/>
                  </a:cubicBezTo>
                  <a:cubicBezTo>
                    <a:pt x="2230742" y="0"/>
                    <a:pt x="2672615" y="184087"/>
                    <a:pt x="3006653" y="518124"/>
                  </a:cubicBezTo>
                  <a:cubicBezTo>
                    <a:pt x="3340849" y="852321"/>
                    <a:pt x="3524777" y="1294195"/>
                    <a:pt x="3524777" y="1762230"/>
                  </a:cubicBezTo>
                  <a:cubicBezTo>
                    <a:pt x="3524777" y="2230424"/>
                    <a:pt x="3340690" y="2672297"/>
                    <a:pt x="3006653" y="3006494"/>
                  </a:cubicBezTo>
                  <a:cubicBezTo>
                    <a:pt x="2672615" y="3340691"/>
                    <a:pt x="2230742" y="3524778"/>
                    <a:pt x="1762548" y="3524778"/>
                  </a:cubicBezTo>
                  <a:close/>
                </a:path>
              </a:pathLst>
            </a:custGeom>
            <a:solidFill>
              <a:srgbClr val="E7E6E6"/>
            </a:solidFill>
            <a:ln w="19050" cap="flat">
              <a:solidFill>
                <a:sysClr val="window" lastClr="FFFFFF">
                  <a:lumMod val="65000"/>
                </a:sysClr>
              </a:solidFill>
              <a:prstDash val="solid"/>
              <a:miter/>
            </a:ln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Rectangle 53">
              <a:extLst>
                <a:ext uri="{FF2B5EF4-FFF2-40B4-BE49-F238E27FC236}">
                  <a16:creationId xmlns:a16="http://schemas.microsoft.com/office/drawing/2014/main" id="{667299EE-6450-4B4D-9DD8-5672D8F7B968}"/>
                </a:ext>
              </a:extLst>
            </p:cNvPr>
            <p:cNvSpPr/>
            <p:nvPr/>
          </p:nvSpPr>
          <p:spPr>
            <a:xfrm>
              <a:off x="892340" y="3136856"/>
              <a:ext cx="2068420" cy="584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+mj-lt"/>
                </a:rPr>
                <a:t>CORONA</a:t>
              </a:r>
            </a:p>
          </p:txBody>
        </p:sp>
        <p:sp>
          <p:nvSpPr>
            <p:cNvPr id="93" name="Rectangle 54">
              <a:extLst>
                <a:ext uri="{FF2B5EF4-FFF2-40B4-BE49-F238E27FC236}">
                  <a16:creationId xmlns:a16="http://schemas.microsoft.com/office/drawing/2014/main" id="{7BD40C7C-242E-4975-8617-C31B6EFB3742}"/>
                </a:ext>
              </a:extLst>
            </p:cNvPr>
            <p:cNvSpPr/>
            <p:nvPr/>
          </p:nvSpPr>
          <p:spPr>
            <a:xfrm>
              <a:off x="3202050" y="1833323"/>
              <a:ext cx="24652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>
                  <a:solidFill>
                    <a:schemeClr val="bg1"/>
                  </a:solidFill>
                  <a:latin typeface="+mn-lt"/>
                </a:rPr>
                <a:t>Novel Coronavirus</a:t>
              </a:r>
              <a:endParaRPr lang="en-GB" sz="2000" b="1" kern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4" name="Rectangle 55">
              <a:extLst>
                <a:ext uri="{FF2B5EF4-FFF2-40B4-BE49-F238E27FC236}">
                  <a16:creationId xmlns:a16="http://schemas.microsoft.com/office/drawing/2014/main" id="{5A8EECFC-9E87-4A4E-A975-79454E9DAE77}"/>
                </a:ext>
              </a:extLst>
            </p:cNvPr>
            <p:cNvSpPr/>
            <p:nvPr/>
          </p:nvSpPr>
          <p:spPr>
            <a:xfrm>
              <a:off x="3492549" y="2539867"/>
              <a:ext cx="454322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>
                  <a:solidFill>
                    <a:schemeClr val="bg1"/>
                  </a:solidFill>
                  <a:latin typeface="+mn-lt"/>
                </a:rPr>
                <a:t> Severe acute respiratory syndrome</a:t>
              </a:r>
              <a:endParaRPr lang="en-GB" sz="2000" b="1" kern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5" name="Rectangle 56">
              <a:extLst>
                <a:ext uri="{FF2B5EF4-FFF2-40B4-BE49-F238E27FC236}">
                  <a16:creationId xmlns:a16="http://schemas.microsoft.com/office/drawing/2014/main" id="{72A95C72-6F74-47AB-AE57-BF4434B58A55}"/>
                </a:ext>
              </a:extLst>
            </p:cNvPr>
            <p:cNvSpPr/>
            <p:nvPr/>
          </p:nvSpPr>
          <p:spPr>
            <a:xfrm>
              <a:off x="4962507" y="3241647"/>
              <a:ext cx="219223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>
                  <a:solidFill>
                    <a:schemeClr val="bg1"/>
                  </a:solidFill>
                  <a:latin typeface="+mn-lt"/>
                </a:rPr>
                <a:t>  Zoonotic origin</a:t>
              </a:r>
              <a:endParaRPr lang="en-GB" sz="2000" b="1" kern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7428" name="Rectangle 57">
              <a:extLst>
                <a:ext uri="{FF2B5EF4-FFF2-40B4-BE49-F238E27FC236}">
                  <a16:creationId xmlns:a16="http://schemas.microsoft.com/office/drawing/2014/main" id="{EFA42CF9-4B3E-4508-A63A-6D37C2C61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015" y="3894207"/>
              <a:ext cx="329708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2000" b="1">
                  <a:solidFill>
                    <a:schemeClr val="bg1"/>
                  </a:solidFill>
                  <a:latin typeface="+mn-lt"/>
                </a:rPr>
                <a:t>Spreads between people</a:t>
              </a:r>
            </a:p>
          </p:txBody>
        </p:sp>
        <p:sp>
          <p:nvSpPr>
            <p:cNvPr id="97" name="Rectangle 58">
              <a:extLst>
                <a:ext uri="{FF2B5EF4-FFF2-40B4-BE49-F238E27FC236}">
                  <a16:creationId xmlns:a16="http://schemas.microsoft.com/office/drawing/2014/main" id="{C3B73FD0-03DC-4E39-BCC0-726DB3E6A5B8}"/>
                </a:ext>
              </a:extLst>
            </p:cNvPr>
            <p:cNvSpPr/>
            <p:nvPr/>
          </p:nvSpPr>
          <p:spPr>
            <a:xfrm>
              <a:off x="2846466" y="4662672"/>
              <a:ext cx="26906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 dirty="0">
                  <a:solidFill>
                    <a:schemeClr val="bg1"/>
                  </a:solidFill>
                  <a:latin typeface="+mn-lt"/>
                </a:rPr>
                <a:t>Respiratory</a:t>
              </a:r>
              <a:r>
                <a:rPr lang="de-DE" sz="2000" b="1" dirty="0">
                  <a:solidFill>
                    <a:schemeClr val="bg1"/>
                  </a:solidFill>
                  <a:latin typeface="+mn-lt"/>
                </a:rPr>
                <a:t> droplets</a:t>
              </a:r>
              <a:endParaRPr lang="en-US" sz="2000" b="1" kern="0" dirty="0">
                <a:solidFill>
                  <a:schemeClr val="bg1"/>
                </a:solidFill>
                <a:latin typeface="Calibri"/>
              </a:endParaRPr>
            </a:p>
          </p:txBody>
        </p:sp>
        <p:grpSp>
          <p:nvGrpSpPr>
            <p:cNvPr id="98" name="Group 153">
              <a:extLst>
                <a:ext uri="{FF2B5EF4-FFF2-40B4-BE49-F238E27FC236}">
                  <a16:creationId xmlns:a16="http://schemas.microsoft.com/office/drawing/2014/main" id="{6230F20F-0D30-44B7-AA16-EDA1A25495D9}"/>
                </a:ext>
              </a:extLst>
            </p:cNvPr>
            <p:cNvGrpSpPr/>
            <p:nvPr/>
          </p:nvGrpSpPr>
          <p:grpSpPr>
            <a:xfrm>
              <a:off x="8055809" y="3945867"/>
              <a:ext cx="404444" cy="326803"/>
              <a:chOff x="5053833" y="6059008"/>
              <a:chExt cx="2493892" cy="2015132"/>
            </a:xfrm>
            <a:solidFill>
              <a:sysClr val="window" lastClr="FFFFFF"/>
            </a:solidFill>
          </p:grpSpPr>
          <p:sp>
            <p:nvSpPr>
              <p:cNvPr id="134" name="Freeform: Shape 144">
                <a:extLst>
                  <a:ext uri="{FF2B5EF4-FFF2-40B4-BE49-F238E27FC236}">
                    <a16:creationId xmlns:a16="http://schemas.microsoft.com/office/drawing/2014/main" id="{29964BAA-9788-406E-9FF6-14E057EAB9A4}"/>
                  </a:ext>
                </a:extLst>
              </p:cNvPr>
              <p:cNvSpPr/>
              <p:nvPr/>
            </p:nvSpPr>
            <p:spPr>
              <a:xfrm>
                <a:off x="6516315" y="7339444"/>
                <a:ext cx="44255" cy="44255"/>
              </a:xfrm>
              <a:custGeom>
                <a:avLst/>
                <a:gdLst>
                  <a:gd name="connsiteX0" fmla="*/ 44256 w 44255"/>
                  <a:gd name="connsiteY0" fmla="*/ 22128 h 44255"/>
                  <a:gd name="connsiteX1" fmla="*/ 22128 w 44255"/>
                  <a:gd name="connsiteY1" fmla="*/ 44256 h 44255"/>
                  <a:gd name="connsiteX2" fmla="*/ 0 w 44255"/>
                  <a:gd name="connsiteY2" fmla="*/ 22128 h 44255"/>
                  <a:gd name="connsiteX3" fmla="*/ 22128 w 44255"/>
                  <a:gd name="connsiteY3" fmla="*/ 0 h 44255"/>
                  <a:gd name="connsiteX4" fmla="*/ 44256 w 44255"/>
                  <a:gd name="connsiteY4" fmla="*/ 22128 h 4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55" h="44255">
                    <a:moveTo>
                      <a:pt x="44256" y="22128"/>
                    </a:moveTo>
                    <a:cubicBezTo>
                      <a:pt x="44256" y="34349"/>
                      <a:pt x="34349" y="44256"/>
                      <a:pt x="22128" y="44256"/>
                    </a:cubicBezTo>
                    <a:cubicBezTo>
                      <a:pt x="9907" y="44256"/>
                      <a:pt x="0" y="34349"/>
                      <a:pt x="0" y="22128"/>
                    </a:cubicBezTo>
                    <a:cubicBezTo>
                      <a:pt x="0" y="9907"/>
                      <a:pt x="9907" y="0"/>
                      <a:pt x="22128" y="0"/>
                    </a:cubicBezTo>
                    <a:cubicBezTo>
                      <a:pt x="34349" y="0"/>
                      <a:pt x="44256" y="9907"/>
                      <a:pt x="44256" y="22128"/>
                    </a:cubicBezTo>
                    <a:close/>
                  </a:path>
                </a:pathLst>
              </a:custGeom>
              <a:grpFill/>
              <a:ln w="183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: Shape 145">
                <a:extLst>
                  <a:ext uri="{FF2B5EF4-FFF2-40B4-BE49-F238E27FC236}">
                    <a16:creationId xmlns:a16="http://schemas.microsoft.com/office/drawing/2014/main" id="{56F3B1FE-1264-4265-ADF0-8C1DAA16BEF1}"/>
                  </a:ext>
                </a:extLst>
              </p:cNvPr>
              <p:cNvSpPr/>
              <p:nvPr/>
            </p:nvSpPr>
            <p:spPr>
              <a:xfrm>
                <a:off x="5780566" y="7223914"/>
                <a:ext cx="1006815" cy="850226"/>
              </a:xfrm>
              <a:custGeom>
                <a:avLst/>
                <a:gdLst>
                  <a:gd name="connsiteX0" fmla="*/ 773997 w 803542"/>
                  <a:gd name="connsiteY0" fmla="*/ 88511 h 678585"/>
                  <a:gd name="connsiteX1" fmla="*/ 682164 w 803542"/>
                  <a:gd name="connsiteY1" fmla="*/ 62587 h 678585"/>
                  <a:gd name="connsiteX2" fmla="*/ 645501 w 803542"/>
                  <a:gd name="connsiteY2" fmla="*/ 25925 h 678585"/>
                  <a:gd name="connsiteX3" fmla="*/ 582912 w 803542"/>
                  <a:gd name="connsiteY3" fmla="*/ 0 h 678585"/>
                  <a:gd name="connsiteX4" fmla="*/ 479981 w 803542"/>
                  <a:gd name="connsiteY4" fmla="*/ 0 h 678585"/>
                  <a:gd name="connsiteX5" fmla="*/ 479361 w 803542"/>
                  <a:gd name="connsiteY5" fmla="*/ 0 h 678585"/>
                  <a:gd name="connsiteX6" fmla="*/ 416631 w 803542"/>
                  <a:gd name="connsiteY6" fmla="*/ 25923 h 678585"/>
                  <a:gd name="connsiteX7" fmla="*/ 416091 w 803542"/>
                  <a:gd name="connsiteY7" fmla="*/ 26461 h 678585"/>
                  <a:gd name="connsiteX8" fmla="*/ 347028 w 803542"/>
                  <a:gd name="connsiteY8" fmla="*/ 95522 h 678585"/>
                  <a:gd name="connsiteX9" fmla="*/ 324541 w 803542"/>
                  <a:gd name="connsiteY9" fmla="*/ 149812 h 678585"/>
                  <a:gd name="connsiteX10" fmla="*/ 324541 w 803542"/>
                  <a:gd name="connsiteY10" fmla="*/ 172991 h 678585"/>
                  <a:gd name="connsiteX11" fmla="*/ 399425 w 803542"/>
                  <a:gd name="connsiteY11" fmla="*/ 264515 h 678585"/>
                  <a:gd name="connsiteX12" fmla="*/ 413052 w 803542"/>
                  <a:gd name="connsiteY12" fmla="*/ 265533 h 678585"/>
                  <a:gd name="connsiteX13" fmla="*/ 413052 w 803542"/>
                  <a:gd name="connsiteY13" fmla="*/ 271427 h 678585"/>
                  <a:gd name="connsiteX14" fmla="*/ 161623 w 803542"/>
                  <a:gd name="connsiteY14" fmla="*/ 427145 h 678585"/>
                  <a:gd name="connsiteX15" fmla="*/ 118015 w 803542"/>
                  <a:gd name="connsiteY15" fmla="*/ 531067 h 678585"/>
                  <a:gd name="connsiteX16" fmla="*/ 130648 w 803542"/>
                  <a:gd name="connsiteY16" fmla="*/ 590297 h 678585"/>
                  <a:gd name="connsiteX17" fmla="*/ 44256 w 803542"/>
                  <a:gd name="connsiteY17" fmla="*/ 590074 h 678585"/>
                  <a:gd name="connsiteX18" fmla="*/ 0 w 803542"/>
                  <a:gd name="connsiteY18" fmla="*/ 634330 h 678585"/>
                  <a:gd name="connsiteX19" fmla="*/ 44256 w 803542"/>
                  <a:gd name="connsiteY19" fmla="*/ 678585 h 678585"/>
                  <a:gd name="connsiteX20" fmla="*/ 412613 w 803542"/>
                  <a:gd name="connsiteY20" fmla="*/ 678585 h 678585"/>
                  <a:gd name="connsiteX21" fmla="*/ 439128 w 803542"/>
                  <a:gd name="connsiteY21" fmla="*/ 635864 h 678585"/>
                  <a:gd name="connsiteX22" fmla="*/ 396766 w 803542"/>
                  <a:gd name="connsiteY22" fmla="*/ 597343 h 678585"/>
                  <a:gd name="connsiteX23" fmla="*/ 438206 w 803542"/>
                  <a:gd name="connsiteY23" fmla="*/ 560556 h 678585"/>
                  <a:gd name="connsiteX24" fmla="*/ 472059 w 803542"/>
                  <a:gd name="connsiteY24" fmla="*/ 560556 h 678585"/>
                  <a:gd name="connsiteX25" fmla="*/ 472059 w 803542"/>
                  <a:gd name="connsiteY25" fmla="*/ 649082 h 678585"/>
                  <a:gd name="connsiteX26" fmla="*/ 501563 w 803542"/>
                  <a:gd name="connsiteY26" fmla="*/ 678585 h 678585"/>
                  <a:gd name="connsiteX27" fmla="*/ 611330 w 803542"/>
                  <a:gd name="connsiteY27" fmla="*/ 678585 h 678585"/>
                  <a:gd name="connsiteX28" fmla="*/ 637153 w 803542"/>
                  <a:gd name="connsiteY28" fmla="*/ 634372 h 678585"/>
                  <a:gd name="connsiteX29" fmla="*/ 571496 w 803542"/>
                  <a:gd name="connsiteY29" fmla="*/ 591175 h 678585"/>
                  <a:gd name="connsiteX30" fmla="*/ 578057 w 803542"/>
                  <a:gd name="connsiteY30" fmla="*/ 538684 h 678585"/>
                  <a:gd name="connsiteX31" fmla="*/ 646847 w 803542"/>
                  <a:gd name="connsiteY31" fmla="*/ 438869 h 678585"/>
                  <a:gd name="connsiteX32" fmla="*/ 590072 w 803542"/>
                  <a:gd name="connsiteY32" fmla="*/ 295706 h 678585"/>
                  <a:gd name="connsiteX33" fmla="*/ 590072 w 803542"/>
                  <a:gd name="connsiteY33" fmla="*/ 236028 h 678585"/>
                  <a:gd name="connsiteX34" fmla="*/ 678583 w 803542"/>
                  <a:gd name="connsiteY34" fmla="*/ 236028 h 678585"/>
                  <a:gd name="connsiteX35" fmla="*/ 767952 w 803542"/>
                  <a:gd name="connsiteY35" fmla="*/ 185425 h 678585"/>
                  <a:gd name="connsiteX36" fmla="*/ 803543 w 803542"/>
                  <a:gd name="connsiteY36" fmla="*/ 117910 h 678585"/>
                  <a:gd name="connsiteX37" fmla="*/ 773997 w 803542"/>
                  <a:gd name="connsiteY37" fmla="*/ 88511 h 678585"/>
                  <a:gd name="connsiteX38" fmla="*/ 412923 w 803542"/>
                  <a:gd name="connsiteY38" fmla="*/ 235714 h 678585"/>
                  <a:gd name="connsiteX39" fmla="*/ 354044 w 803542"/>
                  <a:gd name="connsiteY39" fmla="*/ 173742 h 678585"/>
                  <a:gd name="connsiteX40" fmla="*/ 354044 w 803542"/>
                  <a:gd name="connsiteY40" fmla="*/ 149820 h 678585"/>
                  <a:gd name="connsiteX41" fmla="*/ 367889 w 803542"/>
                  <a:gd name="connsiteY41" fmla="*/ 116387 h 678585"/>
                  <a:gd name="connsiteX42" fmla="*/ 436952 w 803542"/>
                  <a:gd name="connsiteY42" fmla="*/ 47328 h 678585"/>
                  <a:gd name="connsiteX43" fmla="*/ 472059 w 803542"/>
                  <a:gd name="connsiteY43" fmla="*/ 30249 h 678585"/>
                  <a:gd name="connsiteX44" fmla="*/ 472059 w 803542"/>
                  <a:gd name="connsiteY44" fmla="*/ 177022 h 678585"/>
                  <a:gd name="connsiteX45" fmla="*/ 412923 w 803542"/>
                  <a:gd name="connsiteY45" fmla="*/ 235714 h 678585"/>
                  <a:gd name="connsiteX46" fmla="*/ 44256 w 803542"/>
                  <a:gd name="connsiteY46" fmla="*/ 649082 h 678585"/>
                  <a:gd name="connsiteX47" fmla="*/ 29504 w 803542"/>
                  <a:gd name="connsiteY47" fmla="*/ 634330 h 678585"/>
                  <a:gd name="connsiteX48" fmla="*/ 44176 w 803542"/>
                  <a:gd name="connsiteY48" fmla="*/ 619578 h 678585"/>
                  <a:gd name="connsiteX49" fmla="*/ 148461 w 803542"/>
                  <a:gd name="connsiteY49" fmla="*/ 619847 h 678585"/>
                  <a:gd name="connsiteX50" fmla="*/ 177900 w 803542"/>
                  <a:gd name="connsiteY50" fmla="*/ 649082 h 678585"/>
                  <a:gd name="connsiteX51" fmla="*/ 44256 w 803542"/>
                  <a:gd name="connsiteY51" fmla="*/ 649082 h 678585"/>
                  <a:gd name="connsiteX52" fmla="*/ 742656 w 803542"/>
                  <a:gd name="connsiteY52" fmla="*/ 170247 h 678585"/>
                  <a:gd name="connsiteX53" fmla="*/ 678585 w 803542"/>
                  <a:gd name="connsiteY53" fmla="*/ 206526 h 678585"/>
                  <a:gd name="connsiteX54" fmla="*/ 603334 w 803542"/>
                  <a:gd name="connsiteY54" fmla="*/ 206526 h 678585"/>
                  <a:gd name="connsiteX55" fmla="*/ 561795 w 803542"/>
                  <a:gd name="connsiteY55" fmla="*/ 177022 h 678585"/>
                  <a:gd name="connsiteX56" fmla="*/ 531067 w 803542"/>
                  <a:gd name="connsiteY56" fmla="*/ 177022 h 678585"/>
                  <a:gd name="connsiteX57" fmla="*/ 560570 w 803542"/>
                  <a:gd name="connsiteY57" fmla="*/ 222026 h 678585"/>
                  <a:gd name="connsiteX58" fmla="*/ 560570 w 803542"/>
                  <a:gd name="connsiteY58" fmla="*/ 310392 h 678585"/>
                  <a:gd name="connsiteX59" fmla="*/ 617769 w 803542"/>
                  <a:gd name="connsiteY59" fmla="*/ 433880 h 678585"/>
                  <a:gd name="connsiteX60" fmla="*/ 550543 w 803542"/>
                  <a:gd name="connsiteY60" fmla="*/ 520956 h 678585"/>
                  <a:gd name="connsiteX61" fmla="*/ 538557 w 803542"/>
                  <a:gd name="connsiteY61" fmla="*/ 616808 h 678585"/>
                  <a:gd name="connsiteX62" fmla="*/ 611330 w 803542"/>
                  <a:gd name="connsiteY62" fmla="*/ 649083 h 678585"/>
                  <a:gd name="connsiteX63" fmla="*/ 501563 w 803542"/>
                  <a:gd name="connsiteY63" fmla="*/ 649083 h 678585"/>
                  <a:gd name="connsiteX64" fmla="*/ 501563 w 803542"/>
                  <a:gd name="connsiteY64" fmla="*/ 501565 h 678585"/>
                  <a:gd name="connsiteX65" fmla="*/ 472059 w 803542"/>
                  <a:gd name="connsiteY65" fmla="*/ 501565 h 678585"/>
                  <a:gd name="connsiteX66" fmla="*/ 472059 w 803542"/>
                  <a:gd name="connsiteY66" fmla="*/ 531054 h 678585"/>
                  <a:gd name="connsiteX67" fmla="*/ 438206 w 803542"/>
                  <a:gd name="connsiteY67" fmla="*/ 531054 h 678585"/>
                  <a:gd name="connsiteX68" fmla="*/ 412556 w 803542"/>
                  <a:gd name="connsiteY68" fmla="*/ 536872 h 678585"/>
                  <a:gd name="connsiteX69" fmla="*/ 369835 w 803542"/>
                  <a:gd name="connsiteY69" fmla="*/ 426753 h 678585"/>
                  <a:gd name="connsiteX70" fmla="*/ 348974 w 803542"/>
                  <a:gd name="connsiteY70" fmla="*/ 447614 h 678585"/>
                  <a:gd name="connsiteX71" fmla="*/ 365108 w 803542"/>
                  <a:gd name="connsiteY71" fmla="*/ 594455 h 678585"/>
                  <a:gd name="connsiteX72" fmla="*/ 356263 w 803542"/>
                  <a:gd name="connsiteY72" fmla="*/ 611942 h 678585"/>
                  <a:gd name="connsiteX73" fmla="*/ 412611 w 803542"/>
                  <a:gd name="connsiteY73" fmla="*/ 649083 h 678585"/>
                  <a:gd name="connsiteX74" fmla="*/ 265445 w 803542"/>
                  <a:gd name="connsiteY74" fmla="*/ 649083 h 678585"/>
                  <a:gd name="connsiteX75" fmla="*/ 147675 w 803542"/>
                  <a:gd name="connsiteY75" fmla="*/ 532658 h 678585"/>
                  <a:gd name="connsiteX76" fmla="*/ 195475 w 803542"/>
                  <a:gd name="connsiteY76" fmla="*/ 436703 h 678585"/>
                  <a:gd name="connsiteX77" fmla="*/ 442556 w 803542"/>
                  <a:gd name="connsiteY77" fmla="*/ 288476 h 678585"/>
                  <a:gd name="connsiteX78" fmla="*/ 442533 w 803542"/>
                  <a:gd name="connsiteY78" fmla="*/ 260119 h 678585"/>
                  <a:gd name="connsiteX79" fmla="*/ 501563 w 803542"/>
                  <a:gd name="connsiteY79" fmla="*/ 177022 h 678585"/>
                  <a:gd name="connsiteX80" fmla="*/ 501563 w 803542"/>
                  <a:gd name="connsiteY80" fmla="*/ 29504 h 678585"/>
                  <a:gd name="connsiteX81" fmla="*/ 582921 w 803542"/>
                  <a:gd name="connsiteY81" fmla="*/ 29504 h 678585"/>
                  <a:gd name="connsiteX82" fmla="*/ 624641 w 803542"/>
                  <a:gd name="connsiteY82" fmla="*/ 46786 h 678585"/>
                  <a:gd name="connsiteX83" fmla="*/ 661298 w 803542"/>
                  <a:gd name="connsiteY83" fmla="*/ 83446 h 678585"/>
                  <a:gd name="connsiteX84" fmla="*/ 739422 w 803542"/>
                  <a:gd name="connsiteY84" fmla="*/ 117493 h 678585"/>
                  <a:gd name="connsiteX85" fmla="*/ 759418 w 803542"/>
                  <a:gd name="connsiteY85" fmla="*/ 142311 h 678585"/>
                  <a:gd name="connsiteX86" fmla="*/ 742656 w 803542"/>
                  <a:gd name="connsiteY86" fmla="*/ 170247 h 67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803542" h="678585">
                    <a:moveTo>
                      <a:pt x="773997" y="88511"/>
                    </a:moveTo>
                    <a:cubicBezTo>
                      <a:pt x="739826" y="88511"/>
                      <a:pt x="710494" y="90916"/>
                      <a:pt x="682164" y="62587"/>
                    </a:cubicBezTo>
                    <a:lnTo>
                      <a:pt x="645501" y="25925"/>
                    </a:lnTo>
                    <a:cubicBezTo>
                      <a:pt x="628897" y="9325"/>
                      <a:pt x="606390" y="0"/>
                      <a:pt x="582912" y="0"/>
                    </a:cubicBezTo>
                    <a:lnTo>
                      <a:pt x="479981" y="0"/>
                    </a:lnTo>
                    <a:lnTo>
                      <a:pt x="479361" y="0"/>
                    </a:lnTo>
                    <a:cubicBezTo>
                      <a:pt x="455843" y="0"/>
                      <a:pt x="433291" y="9319"/>
                      <a:pt x="416631" y="25923"/>
                    </a:cubicBezTo>
                    <a:lnTo>
                      <a:pt x="416091" y="26461"/>
                    </a:lnTo>
                    <a:lnTo>
                      <a:pt x="347028" y="95522"/>
                    </a:lnTo>
                    <a:cubicBezTo>
                      <a:pt x="332628" y="109920"/>
                      <a:pt x="324541" y="129449"/>
                      <a:pt x="324541" y="149812"/>
                    </a:cubicBezTo>
                    <a:lnTo>
                      <a:pt x="324541" y="172991"/>
                    </a:lnTo>
                    <a:cubicBezTo>
                      <a:pt x="324541" y="214994"/>
                      <a:pt x="357876" y="258320"/>
                      <a:pt x="399425" y="264515"/>
                    </a:cubicBezTo>
                    <a:cubicBezTo>
                      <a:pt x="404035" y="265201"/>
                      <a:pt x="408580" y="265533"/>
                      <a:pt x="413052" y="265533"/>
                    </a:cubicBezTo>
                    <a:lnTo>
                      <a:pt x="413052" y="271427"/>
                    </a:lnTo>
                    <a:cubicBezTo>
                      <a:pt x="340344" y="313329"/>
                      <a:pt x="191162" y="397828"/>
                      <a:pt x="161623" y="427145"/>
                    </a:cubicBezTo>
                    <a:cubicBezTo>
                      <a:pt x="136764" y="452013"/>
                      <a:pt x="118015" y="491329"/>
                      <a:pt x="118015" y="531067"/>
                    </a:cubicBezTo>
                    <a:cubicBezTo>
                      <a:pt x="118015" y="548804"/>
                      <a:pt x="120335" y="566844"/>
                      <a:pt x="130648" y="590297"/>
                    </a:cubicBezTo>
                    <a:lnTo>
                      <a:pt x="44256" y="590074"/>
                    </a:lnTo>
                    <a:cubicBezTo>
                      <a:pt x="19815" y="590074"/>
                      <a:pt x="0" y="609890"/>
                      <a:pt x="0" y="634330"/>
                    </a:cubicBezTo>
                    <a:cubicBezTo>
                      <a:pt x="0" y="658770"/>
                      <a:pt x="19815" y="678585"/>
                      <a:pt x="44256" y="678585"/>
                    </a:cubicBezTo>
                    <a:lnTo>
                      <a:pt x="412613" y="678585"/>
                    </a:lnTo>
                    <a:cubicBezTo>
                      <a:pt x="434531" y="678585"/>
                      <a:pt x="449723" y="655049"/>
                      <a:pt x="439128" y="635864"/>
                    </a:cubicBezTo>
                    <a:cubicBezTo>
                      <a:pt x="429692" y="618785"/>
                      <a:pt x="414782" y="605162"/>
                      <a:pt x="396766" y="597343"/>
                    </a:cubicBezTo>
                    <a:cubicBezTo>
                      <a:pt x="406900" y="577214"/>
                      <a:pt x="412785" y="560556"/>
                      <a:pt x="438206" y="560556"/>
                    </a:cubicBezTo>
                    <a:lnTo>
                      <a:pt x="472059" y="560556"/>
                    </a:lnTo>
                    <a:lnTo>
                      <a:pt x="472059" y="649082"/>
                    </a:lnTo>
                    <a:cubicBezTo>
                      <a:pt x="472059" y="665375"/>
                      <a:pt x="485270" y="678585"/>
                      <a:pt x="501563" y="678585"/>
                    </a:cubicBezTo>
                    <a:lnTo>
                      <a:pt x="611330" y="678585"/>
                    </a:lnTo>
                    <a:cubicBezTo>
                      <a:pt x="633955" y="678585"/>
                      <a:pt x="648576" y="653909"/>
                      <a:pt x="637153" y="634372"/>
                    </a:cubicBezTo>
                    <a:cubicBezTo>
                      <a:pt x="623554" y="611103"/>
                      <a:pt x="599539" y="594668"/>
                      <a:pt x="571496" y="591175"/>
                    </a:cubicBezTo>
                    <a:lnTo>
                      <a:pt x="578057" y="538684"/>
                    </a:lnTo>
                    <a:cubicBezTo>
                      <a:pt x="613524" y="516914"/>
                      <a:pt x="639657" y="480743"/>
                      <a:pt x="646847" y="438869"/>
                    </a:cubicBezTo>
                    <a:cubicBezTo>
                      <a:pt x="656902" y="380277"/>
                      <a:pt x="631958" y="327360"/>
                      <a:pt x="590072" y="295706"/>
                    </a:cubicBezTo>
                    <a:lnTo>
                      <a:pt x="590072" y="236028"/>
                    </a:lnTo>
                    <a:lnTo>
                      <a:pt x="678583" y="236028"/>
                    </a:lnTo>
                    <a:cubicBezTo>
                      <a:pt x="711041" y="236028"/>
                      <a:pt x="751255" y="213256"/>
                      <a:pt x="767952" y="185425"/>
                    </a:cubicBezTo>
                    <a:cubicBezTo>
                      <a:pt x="774990" y="173701"/>
                      <a:pt x="803615" y="131185"/>
                      <a:pt x="803543" y="117910"/>
                    </a:cubicBezTo>
                    <a:cubicBezTo>
                      <a:pt x="803463" y="102583"/>
                      <a:pt x="791197" y="88511"/>
                      <a:pt x="773997" y="88511"/>
                    </a:cubicBezTo>
                    <a:close/>
                    <a:moveTo>
                      <a:pt x="412923" y="235714"/>
                    </a:moveTo>
                    <a:cubicBezTo>
                      <a:pt x="376851" y="235714"/>
                      <a:pt x="354044" y="205158"/>
                      <a:pt x="354044" y="173742"/>
                    </a:cubicBezTo>
                    <a:lnTo>
                      <a:pt x="354044" y="149820"/>
                    </a:lnTo>
                    <a:cubicBezTo>
                      <a:pt x="354044" y="137556"/>
                      <a:pt x="358726" y="125546"/>
                      <a:pt x="367889" y="116387"/>
                    </a:cubicBezTo>
                    <a:lnTo>
                      <a:pt x="436952" y="47328"/>
                    </a:lnTo>
                    <a:cubicBezTo>
                      <a:pt x="446221" y="38060"/>
                      <a:pt x="458663" y="31892"/>
                      <a:pt x="472059" y="30249"/>
                    </a:cubicBezTo>
                    <a:lnTo>
                      <a:pt x="472059" y="177022"/>
                    </a:lnTo>
                    <a:cubicBezTo>
                      <a:pt x="472059" y="208582"/>
                      <a:pt x="446646" y="235714"/>
                      <a:pt x="412923" y="235714"/>
                    </a:cubicBezTo>
                    <a:close/>
                    <a:moveTo>
                      <a:pt x="44256" y="649082"/>
                    </a:moveTo>
                    <a:cubicBezTo>
                      <a:pt x="36124" y="649082"/>
                      <a:pt x="29504" y="642464"/>
                      <a:pt x="29504" y="634330"/>
                    </a:cubicBezTo>
                    <a:cubicBezTo>
                      <a:pt x="29504" y="626196"/>
                      <a:pt x="36124" y="619578"/>
                      <a:pt x="44176" y="619578"/>
                    </a:cubicBezTo>
                    <a:cubicBezTo>
                      <a:pt x="151020" y="619854"/>
                      <a:pt x="124526" y="619784"/>
                      <a:pt x="148461" y="619847"/>
                    </a:cubicBezTo>
                    <a:cubicBezTo>
                      <a:pt x="159388" y="634197"/>
                      <a:pt x="161166" y="636624"/>
                      <a:pt x="177900" y="649082"/>
                    </a:cubicBezTo>
                    <a:lnTo>
                      <a:pt x="44256" y="649082"/>
                    </a:lnTo>
                    <a:close/>
                    <a:moveTo>
                      <a:pt x="742656" y="170247"/>
                    </a:moveTo>
                    <a:cubicBezTo>
                      <a:pt x="730683" y="190199"/>
                      <a:pt x="701849" y="206526"/>
                      <a:pt x="678585" y="206526"/>
                    </a:cubicBezTo>
                    <a:lnTo>
                      <a:pt x="603334" y="206526"/>
                    </a:lnTo>
                    <a:cubicBezTo>
                      <a:pt x="584131" y="206526"/>
                      <a:pt x="567910" y="194157"/>
                      <a:pt x="561795" y="177022"/>
                    </a:cubicBezTo>
                    <a:lnTo>
                      <a:pt x="531067" y="177022"/>
                    </a:lnTo>
                    <a:cubicBezTo>
                      <a:pt x="534841" y="195549"/>
                      <a:pt x="545732" y="211372"/>
                      <a:pt x="560570" y="222026"/>
                    </a:cubicBezTo>
                    <a:lnTo>
                      <a:pt x="560570" y="310392"/>
                    </a:lnTo>
                    <a:cubicBezTo>
                      <a:pt x="603069" y="342518"/>
                      <a:pt x="627170" y="379110"/>
                      <a:pt x="617769" y="433880"/>
                    </a:cubicBezTo>
                    <a:cubicBezTo>
                      <a:pt x="610301" y="477370"/>
                      <a:pt x="583993" y="500423"/>
                      <a:pt x="550543" y="520956"/>
                    </a:cubicBezTo>
                    <a:cubicBezTo>
                      <a:pt x="543455" y="577660"/>
                      <a:pt x="541308" y="594808"/>
                      <a:pt x="538557" y="616808"/>
                    </a:cubicBezTo>
                    <a:cubicBezTo>
                      <a:pt x="568313" y="620513"/>
                      <a:pt x="595116" y="620570"/>
                      <a:pt x="611330" y="649083"/>
                    </a:cubicBezTo>
                    <a:cubicBezTo>
                      <a:pt x="549636" y="649083"/>
                      <a:pt x="563119" y="649083"/>
                      <a:pt x="501563" y="649083"/>
                    </a:cubicBezTo>
                    <a:cubicBezTo>
                      <a:pt x="501563" y="578352"/>
                      <a:pt x="501563" y="572650"/>
                      <a:pt x="501563" y="501565"/>
                    </a:cubicBezTo>
                    <a:lnTo>
                      <a:pt x="472059" y="501565"/>
                    </a:lnTo>
                    <a:lnTo>
                      <a:pt x="472059" y="531054"/>
                    </a:lnTo>
                    <a:cubicBezTo>
                      <a:pt x="464245" y="531054"/>
                      <a:pt x="458027" y="531054"/>
                      <a:pt x="438206" y="531054"/>
                    </a:cubicBezTo>
                    <a:cubicBezTo>
                      <a:pt x="429100" y="531054"/>
                      <a:pt x="420609" y="533469"/>
                      <a:pt x="412556" y="536872"/>
                    </a:cubicBezTo>
                    <a:cubicBezTo>
                      <a:pt x="414003" y="496780"/>
                      <a:pt x="399497" y="456419"/>
                      <a:pt x="369835" y="426753"/>
                    </a:cubicBezTo>
                    <a:lnTo>
                      <a:pt x="348974" y="447614"/>
                    </a:lnTo>
                    <a:cubicBezTo>
                      <a:pt x="392716" y="491379"/>
                      <a:pt x="390039" y="555400"/>
                      <a:pt x="365108" y="594455"/>
                    </a:cubicBezTo>
                    <a:lnTo>
                      <a:pt x="356263" y="611942"/>
                    </a:lnTo>
                    <a:cubicBezTo>
                      <a:pt x="379213" y="621894"/>
                      <a:pt x="401210" y="628108"/>
                      <a:pt x="412611" y="649083"/>
                    </a:cubicBezTo>
                    <a:lnTo>
                      <a:pt x="265445" y="649083"/>
                    </a:lnTo>
                    <a:cubicBezTo>
                      <a:pt x="200076" y="649024"/>
                      <a:pt x="148452" y="596371"/>
                      <a:pt x="147675" y="532658"/>
                    </a:cubicBezTo>
                    <a:cubicBezTo>
                      <a:pt x="147048" y="497361"/>
                      <a:pt x="163061" y="460848"/>
                      <a:pt x="195475" y="436703"/>
                    </a:cubicBezTo>
                    <a:cubicBezTo>
                      <a:pt x="227947" y="412515"/>
                      <a:pt x="407470" y="308694"/>
                      <a:pt x="442556" y="288476"/>
                    </a:cubicBezTo>
                    <a:cubicBezTo>
                      <a:pt x="442556" y="280453"/>
                      <a:pt x="442570" y="267744"/>
                      <a:pt x="442533" y="260119"/>
                    </a:cubicBezTo>
                    <a:cubicBezTo>
                      <a:pt x="476843" y="247931"/>
                      <a:pt x="501563" y="215512"/>
                      <a:pt x="501563" y="177022"/>
                    </a:cubicBezTo>
                    <a:lnTo>
                      <a:pt x="501563" y="29504"/>
                    </a:lnTo>
                    <a:lnTo>
                      <a:pt x="582921" y="29504"/>
                    </a:lnTo>
                    <a:cubicBezTo>
                      <a:pt x="598573" y="29504"/>
                      <a:pt x="613578" y="35720"/>
                      <a:pt x="624641" y="46786"/>
                    </a:cubicBezTo>
                    <a:lnTo>
                      <a:pt x="661298" y="83446"/>
                    </a:lnTo>
                    <a:cubicBezTo>
                      <a:pt x="682308" y="104456"/>
                      <a:pt x="709933" y="116173"/>
                      <a:pt x="739422" y="117493"/>
                    </a:cubicBezTo>
                    <a:cubicBezTo>
                      <a:pt x="742540" y="128219"/>
                      <a:pt x="749794" y="137069"/>
                      <a:pt x="759418" y="142311"/>
                    </a:cubicBezTo>
                    <a:lnTo>
                      <a:pt x="742656" y="170247"/>
                    </a:lnTo>
                    <a:close/>
                  </a:path>
                </a:pathLst>
              </a:custGeom>
              <a:grpFill/>
              <a:ln w="183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: Shape 147">
                <a:extLst>
                  <a:ext uri="{FF2B5EF4-FFF2-40B4-BE49-F238E27FC236}">
                    <a16:creationId xmlns:a16="http://schemas.microsoft.com/office/drawing/2014/main" id="{E3DAFBC3-7C6B-42EC-BA77-B0B3257271DF}"/>
                  </a:ext>
                </a:extLst>
              </p:cNvPr>
              <p:cNvSpPr/>
              <p:nvPr/>
            </p:nvSpPr>
            <p:spPr>
              <a:xfrm>
                <a:off x="5336783" y="6694220"/>
                <a:ext cx="43475" cy="43475"/>
              </a:xfrm>
              <a:custGeom>
                <a:avLst/>
                <a:gdLst>
                  <a:gd name="connsiteX0" fmla="*/ 0 w 43475"/>
                  <a:gd name="connsiteY0" fmla="*/ 0 h 43475"/>
                  <a:gd name="connsiteX1" fmla="*/ 43475 w 43475"/>
                  <a:gd name="connsiteY1" fmla="*/ 0 h 43475"/>
                  <a:gd name="connsiteX2" fmla="*/ 43475 w 43475"/>
                  <a:gd name="connsiteY2" fmla="*/ 43475 h 43475"/>
                  <a:gd name="connsiteX3" fmla="*/ 0 w 43475"/>
                  <a:gd name="connsiteY3" fmla="*/ 43475 h 4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75" h="43475">
                    <a:moveTo>
                      <a:pt x="0" y="0"/>
                    </a:moveTo>
                    <a:lnTo>
                      <a:pt x="43475" y="0"/>
                    </a:lnTo>
                    <a:lnTo>
                      <a:pt x="43475" y="43475"/>
                    </a:lnTo>
                    <a:lnTo>
                      <a:pt x="0" y="43475"/>
                    </a:lnTo>
                    <a:close/>
                  </a:path>
                </a:pathLst>
              </a:custGeom>
              <a:grpFill/>
              <a:ln w="271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: Shape 148">
                <a:extLst>
                  <a:ext uri="{FF2B5EF4-FFF2-40B4-BE49-F238E27FC236}">
                    <a16:creationId xmlns:a16="http://schemas.microsoft.com/office/drawing/2014/main" id="{669F9981-E498-4EAA-9DB1-98F37C505C94}"/>
                  </a:ext>
                </a:extLst>
              </p:cNvPr>
              <p:cNvSpPr/>
              <p:nvPr/>
            </p:nvSpPr>
            <p:spPr>
              <a:xfrm>
                <a:off x="5053833" y="6288984"/>
                <a:ext cx="1133427" cy="680049"/>
              </a:xfrm>
              <a:custGeom>
                <a:avLst/>
                <a:gdLst>
                  <a:gd name="connsiteX0" fmla="*/ 8158 w 1304276"/>
                  <a:gd name="connsiteY0" fmla="*/ 38712 h 782556"/>
                  <a:gd name="connsiteX1" fmla="*/ 48933 w 1304276"/>
                  <a:gd name="connsiteY1" fmla="*/ 71332 h 782556"/>
                  <a:gd name="connsiteX2" fmla="*/ 108695 w 1304276"/>
                  <a:gd name="connsiteY2" fmla="*/ 195661 h 782556"/>
                  <a:gd name="connsiteX3" fmla="*/ 108695 w 1304276"/>
                  <a:gd name="connsiteY3" fmla="*/ 239115 h 782556"/>
                  <a:gd name="connsiteX4" fmla="*/ 119249 w 1304276"/>
                  <a:gd name="connsiteY4" fmla="*/ 257755 h 782556"/>
                  <a:gd name="connsiteX5" fmla="*/ 140082 w 1304276"/>
                  <a:gd name="connsiteY5" fmla="*/ 270254 h 782556"/>
                  <a:gd name="connsiteX6" fmla="*/ 217384 w 1304276"/>
                  <a:gd name="connsiteY6" fmla="*/ 406783 h 782556"/>
                  <a:gd name="connsiteX7" fmla="*/ 217384 w 1304276"/>
                  <a:gd name="connsiteY7" fmla="*/ 434754 h 782556"/>
                  <a:gd name="connsiteX8" fmla="*/ 232247 w 1304276"/>
                  <a:gd name="connsiteY8" fmla="*/ 455375 h 782556"/>
                  <a:gd name="connsiteX9" fmla="*/ 238942 w 1304276"/>
                  <a:gd name="connsiteY9" fmla="*/ 457608 h 782556"/>
                  <a:gd name="connsiteX10" fmla="*/ 347810 w 1304276"/>
                  <a:gd name="connsiteY10" fmla="*/ 608655 h 782556"/>
                  <a:gd name="connsiteX11" fmla="*/ 369547 w 1304276"/>
                  <a:gd name="connsiteY11" fmla="*/ 630393 h 782556"/>
                  <a:gd name="connsiteX12" fmla="*/ 551057 w 1304276"/>
                  <a:gd name="connsiteY12" fmla="*/ 690470 h 782556"/>
                  <a:gd name="connsiteX13" fmla="*/ 636777 w 1304276"/>
                  <a:gd name="connsiteY13" fmla="*/ 776190 h 782556"/>
                  <a:gd name="connsiteX14" fmla="*/ 667520 w 1304276"/>
                  <a:gd name="connsiteY14" fmla="*/ 776190 h 782556"/>
                  <a:gd name="connsiteX15" fmla="*/ 667520 w 1304276"/>
                  <a:gd name="connsiteY15" fmla="*/ 776190 h 782556"/>
                  <a:gd name="connsiteX16" fmla="*/ 753218 w 1304276"/>
                  <a:gd name="connsiteY16" fmla="*/ 690470 h 782556"/>
                  <a:gd name="connsiteX17" fmla="*/ 934727 w 1304276"/>
                  <a:gd name="connsiteY17" fmla="*/ 630393 h 782556"/>
                  <a:gd name="connsiteX18" fmla="*/ 956465 w 1304276"/>
                  <a:gd name="connsiteY18" fmla="*/ 608655 h 782556"/>
                  <a:gd name="connsiteX19" fmla="*/ 1065336 w 1304276"/>
                  <a:gd name="connsiteY19" fmla="*/ 457608 h 782556"/>
                  <a:gd name="connsiteX20" fmla="*/ 1072028 w 1304276"/>
                  <a:gd name="connsiteY20" fmla="*/ 455375 h 782556"/>
                  <a:gd name="connsiteX21" fmla="*/ 1086891 w 1304276"/>
                  <a:gd name="connsiteY21" fmla="*/ 434754 h 782556"/>
                  <a:gd name="connsiteX22" fmla="*/ 1086891 w 1304276"/>
                  <a:gd name="connsiteY22" fmla="*/ 406783 h 782556"/>
                  <a:gd name="connsiteX23" fmla="*/ 1164193 w 1304276"/>
                  <a:gd name="connsiteY23" fmla="*/ 270254 h 782556"/>
                  <a:gd name="connsiteX24" fmla="*/ 1185026 w 1304276"/>
                  <a:gd name="connsiteY24" fmla="*/ 257755 h 782556"/>
                  <a:gd name="connsiteX25" fmla="*/ 1195580 w 1304276"/>
                  <a:gd name="connsiteY25" fmla="*/ 239115 h 782556"/>
                  <a:gd name="connsiteX26" fmla="*/ 1195580 w 1304276"/>
                  <a:gd name="connsiteY26" fmla="*/ 195661 h 782556"/>
                  <a:gd name="connsiteX27" fmla="*/ 1255337 w 1304276"/>
                  <a:gd name="connsiteY27" fmla="*/ 71332 h 782556"/>
                  <a:gd name="connsiteX28" fmla="*/ 1296116 w 1304276"/>
                  <a:gd name="connsiteY28" fmla="*/ 38712 h 782556"/>
                  <a:gd name="connsiteX29" fmla="*/ 1299513 w 1304276"/>
                  <a:gd name="connsiteY29" fmla="*/ 8160 h 782556"/>
                  <a:gd name="connsiteX30" fmla="*/ 1282530 w 1304276"/>
                  <a:gd name="connsiteY30" fmla="*/ 0 h 782556"/>
                  <a:gd name="connsiteX31" fmla="*/ 1021678 w 1304276"/>
                  <a:gd name="connsiteY31" fmla="*/ 0 h 782556"/>
                  <a:gd name="connsiteX32" fmla="*/ 1006307 w 1304276"/>
                  <a:gd name="connsiteY32" fmla="*/ 6366 h 782556"/>
                  <a:gd name="connsiteX33" fmla="*/ 810668 w 1304276"/>
                  <a:gd name="connsiteY33" fmla="*/ 202006 h 782556"/>
                  <a:gd name="connsiteX34" fmla="*/ 804301 w 1304276"/>
                  <a:gd name="connsiteY34" fmla="*/ 217377 h 782556"/>
                  <a:gd name="connsiteX35" fmla="*/ 804301 w 1304276"/>
                  <a:gd name="connsiteY35" fmla="*/ 391278 h 782556"/>
                  <a:gd name="connsiteX36" fmla="*/ 782564 w 1304276"/>
                  <a:gd name="connsiteY36" fmla="*/ 413016 h 782556"/>
                  <a:gd name="connsiteX37" fmla="*/ 760826 w 1304276"/>
                  <a:gd name="connsiteY37" fmla="*/ 413016 h 782556"/>
                  <a:gd name="connsiteX38" fmla="*/ 760826 w 1304276"/>
                  <a:gd name="connsiteY38" fmla="*/ 304328 h 782556"/>
                  <a:gd name="connsiteX39" fmla="*/ 739088 w 1304276"/>
                  <a:gd name="connsiteY39" fmla="*/ 282590 h 782556"/>
                  <a:gd name="connsiteX40" fmla="*/ 723717 w 1304276"/>
                  <a:gd name="connsiteY40" fmla="*/ 288956 h 782556"/>
                  <a:gd name="connsiteX41" fmla="*/ 664870 w 1304276"/>
                  <a:gd name="connsiteY41" fmla="*/ 347803 h 782556"/>
                  <a:gd name="connsiteX42" fmla="*/ 639405 w 1304276"/>
                  <a:gd name="connsiteY42" fmla="*/ 347803 h 782556"/>
                  <a:gd name="connsiteX43" fmla="*/ 580558 w 1304276"/>
                  <a:gd name="connsiteY43" fmla="*/ 288956 h 782556"/>
                  <a:gd name="connsiteX44" fmla="*/ 549815 w 1304276"/>
                  <a:gd name="connsiteY44" fmla="*/ 288956 h 782556"/>
                  <a:gd name="connsiteX45" fmla="*/ 543449 w 1304276"/>
                  <a:gd name="connsiteY45" fmla="*/ 304328 h 782556"/>
                  <a:gd name="connsiteX46" fmla="*/ 543449 w 1304276"/>
                  <a:gd name="connsiteY46" fmla="*/ 413016 h 782556"/>
                  <a:gd name="connsiteX47" fmla="*/ 521711 w 1304276"/>
                  <a:gd name="connsiteY47" fmla="*/ 413016 h 782556"/>
                  <a:gd name="connsiteX48" fmla="*/ 499974 w 1304276"/>
                  <a:gd name="connsiteY48" fmla="*/ 391278 h 782556"/>
                  <a:gd name="connsiteX49" fmla="*/ 499974 w 1304276"/>
                  <a:gd name="connsiteY49" fmla="*/ 217377 h 782556"/>
                  <a:gd name="connsiteX50" fmla="*/ 493607 w 1304276"/>
                  <a:gd name="connsiteY50" fmla="*/ 202006 h 782556"/>
                  <a:gd name="connsiteX51" fmla="*/ 297968 w 1304276"/>
                  <a:gd name="connsiteY51" fmla="*/ 6366 h 782556"/>
                  <a:gd name="connsiteX52" fmla="*/ 282597 w 1304276"/>
                  <a:gd name="connsiteY52" fmla="*/ 0 h 782556"/>
                  <a:gd name="connsiteX53" fmla="*/ 21744 w 1304276"/>
                  <a:gd name="connsiteY53" fmla="*/ 0 h 782556"/>
                  <a:gd name="connsiteX54" fmla="*/ 0 w 1304276"/>
                  <a:gd name="connsiteY54" fmla="*/ 21730 h 782556"/>
                  <a:gd name="connsiteX55" fmla="*/ 8158 w 1304276"/>
                  <a:gd name="connsiteY55" fmla="*/ 38712 h 782556"/>
                  <a:gd name="connsiteX56" fmla="*/ 760826 w 1304276"/>
                  <a:gd name="connsiteY56" fmla="*/ 456491 h 782556"/>
                  <a:gd name="connsiteX57" fmla="*/ 782564 w 1304276"/>
                  <a:gd name="connsiteY57" fmla="*/ 456491 h 782556"/>
                  <a:gd name="connsiteX58" fmla="*/ 847777 w 1304276"/>
                  <a:gd name="connsiteY58" fmla="*/ 391278 h 782556"/>
                  <a:gd name="connsiteX59" fmla="*/ 847777 w 1304276"/>
                  <a:gd name="connsiteY59" fmla="*/ 226379 h 782556"/>
                  <a:gd name="connsiteX60" fmla="*/ 1030680 w 1304276"/>
                  <a:gd name="connsiteY60" fmla="*/ 43475 h 782556"/>
                  <a:gd name="connsiteX61" fmla="*/ 1220909 w 1304276"/>
                  <a:gd name="connsiteY61" fmla="*/ 43475 h 782556"/>
                  <a:gd name="connsiteX62" fmla="*/ 1152104 w 1304276"/>
                  <a:gd name="connsiteY62" fmla="*/ 195661 h 782556"/>
                  <a:gd name="connsiteX63" fmla="*/ 1152104 w 1304276"/>
                  <a:gd name="connsiteY63" fmla="*/ 217377 h 782556"/>
                  <a:gd name="connsiteX64" fmla="*/ 912990 w 1304276"/>
                  <a:gd name="connsiteY64" fmla="*/ 217377 h 782556"/>
                  <a:gd name="connsiteX65" fmla="*/ 912990 w 1304276"/>
                  <a:gd name="connsiteY65" fmla="*/ 260852 h 782556"/>
                  <a:gd name="connsiteX66" fmla="*/ 1105534 w 1304276"/>
                  <a:gd name="connsiteY66" fmla="*/ 260852 h 782556"/>
                  <a:gd name="connsiteX67" fmla="*/ 1043497 w 1304276"/>
                  <a:gd name="connsiteY67" fmla="*/ 401824 h 782556"/>
                  <a:gd name="connsiteX68" fmla="*/ 921552 w 1304276"/>
                  <a:gd name="connsiteY68" fmla="*/ 349561 h 782556"/>
                  <a:gd name="connsiteX69" fmla="*/ 904433 w 1304276"/>
                  <a:gd name="connsiteY69" fmla="*/ 389520 h 782556"/>
                  <a:gd name="connsiteX70" fmla="*/ 1010874 w 1304276"/>
                  <a:gd name="connsiteY70" fmla="*/ 435140 h 782556"/>
                  <a:gd name="connsiteX71" fmla="*/ 922734 w 1304276"/>
                  <a:gd name="connsiteY71" fmla="*/ 546431 h 782556"/>
                  <a:gd name="connsiteX72" fmla="*/ 888154 w 1304276"/>
                  <a:gd name="connsiteY72" fmla="*/ 488783 h 782556"/>
                  <a:gd name="connsiteX73" fmla="*/ 850874 w 1304276"/>
                  <a:gd name="connsiteY73" fmla="*/ 511151 h 782556"/>
                  <a:gd name="connsiteX74" fmla="*/ 897570 w 1304276"/>
                  <a:gd name="connsiteY74" fmla="*/ 588977 h 782556"/>
                  <a:gd name="connsiteX75" fmla="*/ 760826 w 1304276"/>
                  <a:gd name="connsiteY75" fmla="*/ 633564 h 782556"/>
                  <a:gd name="connsiteX76" fmla="*/ 586924 w 1304276"/>
                  <a:gd name="connsiteY76" fmla="*/ 434754 h 782556"/>
                  <a:gd name="connsiteX77" fmla="*/ 586924 w 1304276"/>
                  <a:gd name="connsiteY77" fmla="*/ 356808 h 782556"/>
                  <a:gd name="connsiteX78" fmla="*/ 615029 w 1304276"/>
                  <a:gd name="connsiteY78" fmla="*/ 384912 h 782556"/>
                  <a:gd name="connsiteX79" fmla="*/ 630400 w 1304276"/>
                  <a:gd name="connsiteY79" fmla="*/ 391278 h 782556"/>
                  <a:gd name="connsiteX80" fmla="*/ 673875 w 1304276"/>
                  <a:gd name="connsiteY80" fmla="*/ 391278 h 782556"/>
                  <a:gd name="connsiteX81" fmla="*/ 689246 w 1304276"/>
                  <a:gd name="connsiteY81" fmla="*/ 384912 h 782556"/>
                  <a:gd name="connsiteX82" fmla="*/ 717351 w 1304276"/>
                  <a:gd name="connsiteY82" fmla="*/ 356808 h 782556"/>
                  <a:gd name="connsiteX83" fmla="*/ 717351 w 1304276"/>
                  <a:gd name="connsiteY83" fmla="*/ 664864 h 782556"/>
                  <a:gd name="connsiteX84" fmla="*/ 652137 w 1304276"/>
                  <a:gd name="connsiteY84" fmla="*/ 730077 h 782556"/>
                  <a:gd name="connsiteX85" fmla="*/ 586924 w 1304276"/>
                  <a:gd name="connsiteY85" fmla="*/ 664864 h 782556"/>
                  <a:gd name="connsiteX86" fmla="*/ 273595 w 1304276"/>
                  <a:gd name="connsiteY86" fmla="*/ 43475 h 782556"/>
                  <a:gd name="connsiteX87" fmla="*/ 456498 w 1304276"/>
                  <a:gd name="connsiteY87" fmla="*/ 226379 h 782556"/>
                  <a:gd name="connsiteX88" fmla="*/ 456498 w 1304276"/>
                  <a:gd name="connsiteY88" fmla="*/ 391278 h 782556"/>
                  <a:gd name="connsiteX89" fmla="*/ 521711 w 1304276"/>
                  <a:gd name="connsiteY89" fmla="*/ 456491 h 782556"/>
                  <a:gd name="connsiteX90" fmla="*/ 543449 w 1304276"/>
                  <a:gd name="connsiteY90" fmla="*/ 456491 h 782556"/>
                  <a:gd name="connsiteX91" fmla="*/ 543449 w 1304276"/>
                  <a:gd name="connsiteY91" fmla="*/ 633564 h 782556"/>
                  <a:gd name="connsiteX92" fmla="*/ 406705 w 1304276"/>
                  <a:gd name="connsiteY92" fmla="*/ 588977 h 782556"/>
                  <a:gd name="connsiteX93" fmla="*/ 453401 w 1304276"/>
                  <a:gd name="connsiteY93" fmla="*/ 511151 h 782556"/>
                  <a:gd name="connsiteX94" fmla="*/ 416120 w 1304276"/>
                  <a:gd name="connsiteY94" fmla="*/ 488783 h 782556"/>
                  <a:gd name="connsiteX95" fmla="*/ 381541 w 1304276"/>
                  <a:gd name="connsiteY95" fmla="*/ 546431 h 782556"/>
                  <a:gd name="connsiteX96" fmla="*/ 293406 w 1304276"/>
                  <a:gd name="connsiteY96" fmla="*/ 435153 h 782556"/>
                  <a:gd name="connsiteX97" fmla="*/ 399847 w 1304276"/>
                  <a:gd name="connsiteY97" fmla="*/ 389534 h 782556"/>
                  <a:gd name="connsiteX98" fmla="*/ 382729 w 1304276"/>
                  <a:gd name="connsiteY98" fmla="*/ 349575 h 782556"/>
                  <a:gd name="connsiteX99" fmla="*/ 260778 w 1304276"/>
                  <a:gd name="connsiteY99" fmla="*/ 401824 h 782556"/>
                  <a:gd name="connsiteX100" fmla="*/ 198741 w 1304276"/>
                  <a:gd name="connsiteY100" fmla="*/ 260852 h 782556"/>
                  <a:gd name="connsiteX101" fmla="*/ 391285 w 1304276"/>
                  <a:gd name="connsiteY101" fmla="*/ 260852 h 782556"/>
                  <a:gd name="connsiteX102" fmla="*/ 391285 w 1304276"/>
                  <a:gd name="connsiteY102" fmla="*/ 217377 h 782556"/>
                  <a:gd name="connsiteX103" fmla="*/ 152171 w 1304276"/>
                  <a:gd name="connsiteY103" fmla="*/ 217377 h 782556"/>
                  <a:gd name="connsiteX104" fmla="*/ 152171 w 1304276"/>
                  <a:gd name="connsiteY104" fmla="*/ 195661 h 782556"/>
                  <a:gd name="connsiteX105" fmla="*/ 83365 w 1304276"/>
                  <a:gd name="connsiteY105" fmla="*/ 43475 h 782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304276" h="782556">
                    <a:moveTo>
                      <a:pt x="8158" y="38712"/>
                    </a:moveTo>
                    <a:lnTo>
                      <a:pt x="48933" y="71332"/>
                    </a:lnTo>
                    <a:cubicBezTo>
                      <a:pt x="86796" y="101474"/>
                      <a:pt x="108808" y="147265"/>
                      <a:pt x="108695" y="195661"/>
                    </a:cubicBezTo>
                    <a:lnTo>
                      <a:pt x="108695" y="239115"/>
                    </a:lnTo>
                    <a:cubicBezTo>
                      <a:pt x="108695" y="246750"/>
                      <a:pt x="112701" y="253826"/>
                      <a:pt x="119249" y="257755"/>
                    </a:cubicBezTo>
                    <a:lnTo>
                      <a:pt x="140082" y="270254"/>
                    </a:lnTo>
                    <a:cubicBezTo>
                      <a:pt x="187922" y="299143"/>
                      <a:pt x="217225" y="350898"/>
                      <a:pt x="217384" y="406783"/>
                    </a:cubicBezTo>
                    <a:lnTo>
                      <a:pt x="217384" y="434754"/>
                    </a:lnTo>
                    <a:cubicBezTo>
                      <a:pt x="217384" y="444109"/>
                      <a:pt x="223371" y="452416"/>
                      <a:pt x="232247" y="455375"/>
                    </a:cubicBezTo>
                    <a:lnTo>
                      <a:pt x="238942" y="457608"/>
                    </a:lnTo>
                    <a:cubicBezTo>
                      <a:pt x="303995" y="479226"/>
                      <a:pt x="347872" y="540103"/>
                      <a:pt x="347810" y="608655"/>
                    </a:cubicBezTo>
                    <a:cubicBezTo>
                      <a:pt x="347810" y="620660"/>
                      <a:pt x="357543" y="630393"/>
                      <a:pt x="369547" y="630393"/>
                    </a:cubicBezTo>
                    <a:cubicBezTo>
                      <a:pt x="434913" y="630534"/>
                      <a:pt x="498517" y="651587"/>
                      <a:pt x="551057" y="690470"/>
                    </a:cubicBezTo>
                    <a:lnTo>
                      <a:pt x="636777" y="776190"/>
                    </a:lnTo>
                    <a:cubicBezTo>
                      <a:pt x="645266" y="784679"/>
                      <a:pt x="659028" y="784679"/>
                      <a:pt x="667520" y="776190"/>
                    </a:cubicBezTo>
                    <a:cubicBezTo>
                      <a:pt x="667520" y="776190"/>
                      <a:pt x="667520" y="776190"/>
                      <a:pt x="667520" y="776190"/>
                    </a:cubicBezTo>
                    <a:lnTo>
                      <a:pt x="753218" y="690470"/>
                    </a:lnTo>
                    <a:cubicBezTo>
                      <a:pt x="805758" y="651587"/>
                      <a:pt x="869362" y="630534"/>
                      <a:pt x="934727" y="630393"/>
                    </a:cubicBezTo>
                    <a:cubicBezTo>
                      <a:pt x="946732" y="630393"/>
                      <a:pt x="956465" y="620660"/>
                      <a:pt x="956465" y="608655"/>
                    </a:cubicBezTo>
                    <a:cubicBezTo>
                      <a:pt x="956403" y="540103"/>
                      <a:pt x="1000280" y="479226"/>
                      <a:pt x="1065336" y="457608"/>
                    </a:cubicBezTo>
                    <a:lnTo>
                      <a:pt x="1072028" y="455375"/>
                    </a:lnTo>
                    <a:cubicBezTo>
                      <a:pt x="1080905" y="452416"/>
                      <a:pt x="1086891" y="444109"/>
                      <a:pt x="1086891" y="434754"/>
                    </a:cubicBezTo>
                    <a:lnTo>
                      <a:pt x="1086891" y="406783"/>
                    </a:lnTo>
                    <a:cubicBezTo>
                      <a:pt x="1087049" y="350898"/>
                      <a:pt x="1116354" y="299143"/>
                      <a:pt x="1164193" y="270254"/>
                    </a:cubicBezTo>
                    <a:lnTo>
                      <a:pt x="1185026" y="257755"/>
                    </a:lnTo>
                    <a:cubicBezTo>
                      <a:pt x="1191575" y="253826"/>
                      <a:pt x="1195580" y="246750"/>
                      <a:pt x="1195580" y="239115"/>
                    </a:cubicBezTo>
                    <a:lnTo>
                      <a:pt x="1195580" y="195661"/>
                    </a:lnTo>
                    <a:cubicBezTo>
                      <a:pt x="1195466" y="147267"/>
                      <a:pt x="1217475" y="101474"/>
                      <a:pt x="1255337" y="71332"/>
                    </a:cubicBezTo>
                    <a:lnTo>
                      <a:pt x="1296116" y="38712"/>
                    </a:lnTo>
                    <a:cubicBezTo>
                      <a:pt x="1305491" y="31213"/>
                      <a:pt x="1307013" y="17534"/>
                      <a:pt x="1299513" y="8160"/>
                    </a:cubicBezTo>
                    <a:cubicBezTo>
                      <a:pt x="1295386" y="3000"/>
                      <a:pt x="1289136" y="-3"/>
                      <a:pt x="1282530" y="0"/>
                    </a:cubicBezTo>
                    <a:lnTo>
                      <a:pt x="1021678" y="0"/>
                    </a:lnTo>
                    <a:cubicBezTo>
                      <a:pt x="1015912" y="0"/>
                      <a:pt x="1010383" y="2291"/>
                      <a:pt x="1006307" y="6366"/>
                    </a:cubicBezTo>
                    <a:lnTo>
                      <a:pt x="810668" y="202006"/>
                    </a:lnTo>
                    <a:cubicBezTo>
                      <a:pt x="806592" y="206081"/>
                      <a:pt x="804301" y="211611"/>
                      <a:pt x="804301" y="217377"/>
                    </a:cubicBezTo>
                    <a:lnTo>
                      <a:pt x="804301" y="391278"/>
                    </a:lnTo>
                    <a:cubicBezTo>
                      <a:pt x="804288" y="403278"/>
                      <a:pt x="794563" y="413002"/>
                      <a:pt x="782564" y="413016"/>
                    </a:cubicBezTo>
                    <a:lnTo>
                      <a:pt x="760826" y="413016"/>
                    </a:lnTo>
                    <a:lnTo>
                      <a:pt x="760826" y="304328"/>
                    </a:lnTo>
                    <a:cubicBezTo>
                      <a:pt x="760826" y="292323"/>
                      <a:pt x="751096" y="282590"/>
                      <a:pt x="739088" y="282590"/>
                    </a:cubicBezTo>
                    <a:cubicBezTo>
                      <a:pt x="733322" y="282590"/>
                      <a:pt x="727793" y="284881"/>
                      <a:pt x="723717" y="288956"/>
                    </a:cubicBezTo>
                    <a:lnTo>
                      <a:pt x="664870" y="347803"/>
                    </a:lnTo>
                    <a:lnTo>
                      <a:pt x="639405" y="347803"/>
                    </a:lnTo>
                    <a:lnTo>
                      <a:pt x="580558" y="288956"/>
                    </a:lnTo>
                    <a:cubicBezTo>
                      <a:pt x="572069" y="280468"/>
                      <a:pt x="558307" y="280468"/>
                      <a:pt x="549815" y="288956"/>
                    </a:cubicBezTo>
                    <a:cubicBezTo>
                      <a:pt x="545740" y="293032"/>
                      <a:pt x="543449" y="298562"/>
                      <a:pt x="543449" y="304328"/>
                    </a:cubicBezTo>
                    <a:lnTo>
                      <a:pt x="543449" y="413016"/>
                    </a:lnTo>
                    <a:lnTo>
                      <a:pt x="521711" y="413016"/>
                    </a:lnTo>
                    <a:cubicBezTo>
                      <a:pt x="509712" y="413002"/>
                      <a:pt x="499987" y="403278"/>
                      <a:pt x="499974" y="391278"/>
                    </a:cubicBezTo>
                    <a:lnTo>
                      <a:pt x="499974" y="217377"/>
                    </a:lnTo>
                    <a:cubicBezTo>
                      <a:pt x="499974" y="211611"/>
                      <a:pt x="497683" y="206081"/>
                      <a:pt x="493607" y="202006"/>
                    </a:cubicBezTo>
                    <a:lnTo>
                      <a:pt x="297968" y="6366"/>
                    </a:lnTo>
                    <a:cubicBezTo>
                      <a:pt x="293892" y="2291"/>
                      <a:pt x="288363" y="0"/>
                      <a:pt x="282597" y="0"/>
                    </a:cubicBezTo>
                    <a:lnTo>
                      <a:pt x="21744" y="0"/>
                    </a:lnTo>
                    <a:cubicBezTo>
                      <a:pt x="9739" y="-3"/>
                      <a:pt x="4" y="9725"/>
                      <a:pt x="0" y="21730"/>
                    </a:cubicBezTo>
                    <a:cubicBezTo>
                      <a:pt x="-2" y="28338"/>
                      <a:pt x="3000" y="34585"/>
                      <a:pt x="8158" y="38712"/>
                    </a:cubicBezTo>
                    <a:close/>
                    <a:moveTo>
                      <a:pt x="760826" y="456491"/>
                    </a:moveTo>
                    <a:lnTo>
                      <a:pt x="782564" y="456491"/>
                    </a:lnTo>
                    <a:cubicBezTo>
                      <a:pt x="818564" y="456451"/>
                      <a:pt x="847736" y="427279"/>
                      <a:pt x="847777" y="391278"/>
                    </a:cubicBezTo>
                    <a:lnTo>
                      <a:pt x="847777" y="226379"/>
                    </a:lnTo>
                    <a:lnTo>
                      <a:pt x="1030680" y="43475"/>
                    </a:lnTo>
                    <a:lnTo>
                      <a:pt x="1220909" y="43475"/>
                    </a:lnTo>
                    <a:cubicBezTo>
                      <a:pt x="1177051" y="81872"/>
                      <a:pt x="1151960" y="137371"/>
                      <a:pt x="1152104" y="195661"/>
                    </a:cubicBezTo>
                    <a:lnTo>
                      <a:pt x="1152104" y="217377"/>
                    </a:lnTo>
                    <a:lnTo>
                      <a:pt x="912990" y="217377"/>
                    </a:lnTo>
                    <a:lnTo>
                      <a:pt x="912990" y="260852"/>
                    </a:lnTo>
                    <a:lnTo>
                      <a:pt x="1105534" y="260852"/>
                    </a:lnTo>
                    <a:cubicBezTo>
                      <a:pt x="1067227" y="297929"/>
                      <a:pt x="1044959" y="348531"/>
                      <a:pt x="1043497" y="401824"/>
                    </a:cubicBezTo>
                    <a:lnTo>
                      <a:pt x="921552" y="349561"/>
                    </a:lnTo>
                    <a:lnTo>
                      <a:pt x="904433" y="389520"/>
                    </a:lnTo>
                    <a:lnTo>
                      <a:pt x="1010874" y="435140"/>
                    </a:lnTo>
                    <a:cubicBezTo>
                      <a:pt x="969021" y="460380"/>
                      <a:pt x="937714" y="499910"/>
                      <a:pt x="922734" y="546431"/>
                    </a:cubicBezTo>
                    <a:lnTo>
                      <a:pt x="888154" y="488783"/>
                    </a:lnTo>
                    <a:lnTo>
                      <a:pt x="850874" y="511151"/>
                    </a:lnTo>
                    <a:lnTo>
                      <a:pt x="897570" y="588977"/>
                    </a:lnTo>
                    <a:cubicBezTo>
                      <a:pt x="849402" y="594249"/>
                      <a:pt x="802842" y="609427"/>
                      <a:pt x="760826" y="633564"/>
                    </a:cubicBezTo>
                    <a:close/>
                    <a:moveTo>
                      <a:pt x="586924" y="434754"/>
                    </a:moveTo>
                    <a:lnTo>
                      <a:pt x="586924" y="356808"/>
                    </a:lnTo>
                    <a:lnTo>
                      <a:pt x="615029" y="384912"/>
                    </a:lnTo>
                    <a:cubicBezTo>
                      <a:pt x="619104" y="388988"/>
                      <a:pt x="624634" y="391278"/>
                      <a:pt x="630400" y="391278"/>
                    </a:cubicBezTo>
                    <a:lnTo>
                      <a:pt x="673875" y="391278"/>
                    </a:lnTo>
                    <a:cubicBezTo>
                      <a:pt x="679641" y="391278"/>
                      <a:pt x="685171" y="388988"/>
                      <a:pt x="689246" y="384912"/>
                    </a:cubicBezTo>
                    <a:lnTo>
                      <a:pt x="717351" y="356808"/>
                    </a:lnTo>
                    <a:lnTo>
                      <a:pt x="717351" y="664864"/>
                    </a:lnTo>
                    <a:lnTo>
                      <a:pt x="652137" y="730077"/>
                    </a:lnTo>
                    <a:lnTo>
                      <a:pt x="586924" y="664864"/>
                    </a:lnTo>
                    <a:close/>
                    <a:moveTo>
                      <a:pt x="273595" y="43475"/>
                    </a:moveTo>
                    <a:lnTo>
                      <a:pt x="456498" y="226379"/>
                    </a:lnTo>
                    <a:lnTo>
                      <a:pt x="456498" y="391278"/>
                    </a:lnTo>
                    <a:cubicBezTo>
                      <a:pt x="456539" y="427279"/>
                      <a:pt x="485711" y="456451"/>
                      <a:pt x="521711" y="456491"/>
                    </a:cubicBezTo>
                    <a:lnTo>
                      <a:pt x="543449" y="456491"/>
                    </a:lnTo>
                    <a:lnTo>
                      <a:pt x="543449" y="633564"/>
                    </a:lnTo>
                    <a:cubicBezTo>
                      <a:pt x="501433" y="609427"/>
                      <a:pt x="454873" y="594249"/>
                      <a:pt x="406705" y="588977"/>
                    </a:cubicBezTo>
                    <a:lnTo>
                      <a:pt x="453401" y="511151"/>
                    </a:lnTo>
                    <a:lnTo>
                      <a:pt x="416120" y="488783"/>
                    </a:lnTo>
                    <a:lnTo>
                      <a:pt x="381541" y="546431"/>
                    </a:lnTo>
                    <a:cubicBezTo>
                      <a:pt x="366559" y="499915"/>
                      <a:pt x="335254" y="460391"/>
                      <a:pt x="293406" y="435153"/>
                    </a:cubicBezTo>
                    <a:lnTo>
                      <a:pt x="399847" y="389534"/>
                    </a:lnTo>
                    <a:lnTo>
                      <a:pt x="382729" y="349575"/>
                    </a:lnTo>
                    <a:lnTo>
                      <a:pt x="260778" y="401824"/>
                    </a:lnTo>
                    <a:cubicBezTo>
                      <a:pt x="259316" y="348531"/>
                      <a:pt x="237048" y="297929"/>
                      <a:pt x="198741" y="260852"/>
                    </a:cubicBezTo>
                    <a:lnTo>
                      <a:pt x="391285" y="260852"/>
                    </a:lnTo>
                    <a:lnTo>
                      <a:pt x="391285" y="217377"/>
                    </a:lnTo>
                    <a:lnTo>
                      <a:pt x="152171" y="217377"/>
                    </a:lnTo>
                    <a:lnTo>
                      <a:pt x="152171" y="195661"/>
                    </a:lnTo>
                    <a:cubicBezTo>
                      <a:pt x="152315" y="137371"/>
                      <a:pt x="127223" y="81872"/>
                      <a:pt x="83365" y="43475"/>
                    </a:cubicBezTo>
                    <a:close/>
                  </a:path>
                </a:pathLst>
              </a:custGeom>
              <a:grpFill/>
              <a:ln w="271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Graphic 138">
                <a:extLst>
                  <a:ext uri="{FF2B5EF4-FFF2-40B4-BE49-F238E27FC236}">
                    <a16:creationId xmlns:a16="http://schemas.microsoft.com/office/drawing/2014/main" id="{4A05FC7A-0498-4E16-B052-CF8BD6933FE3}"/>
                  </a:ext>
                </a:extLst>
              </p:cNvPr>
              <p:cNvSpPr/>
              <p:nvPr/>
            </p:nvSpPr>
            <p:spPr>
              <a:xfrm>
                <a:off x="6760520" y="6059008"/>
                <a:ext cx="787205" cy="1091947"/>
              </a:xfrm>
              <a:custGeom>
                <a:avLst/>
                <a:gdLst>
                  <a:gd name="connsiteX0" fmla="*/ 736878 w 784414"/>
                  <a:gd name="connsiteY0" fmla="*/ 779521 h 1088076"/>
                  <a:gd name="connsiteX1" fmla="*/ 654930 w 784414"/>
                  <a:gd name="connsiteY1" fmla="*/ 695354 h 1088076"/>
                  <a:gd name="connsiteX2" fmla="*/ 654930 w 784414"/>
                  <a:gd name="connsiteY2" fmla="*/ 695356 h 1088076"/>
                  <a:gd name="connsiteX3" fmla="*/ 490568 w 784414"/>
                  <a:gd name="connsiteY3" fmla="*/ 654602 h 1088076"/>
                  <a:gd name="connsiteX4" fmla="*/ 490568 w 784414"/>
                  <a:gd name="connsiteY4" fmla="*/ 648815 h 1088076"/>
                  <a:gd name="connsiteX5" fmla="*/ 616112 w 784414"/>
                  <a:gd name="connsiteY5" fmla="*/ 648815 h 1088076"/>
                  <a:gd name="connsiteX6" fmla="*/ 663042 w 784414"/>
                  <a:gd name="connsiteY6" fmla="*/ 601885 h 1088076"/>
                  <a:gd name="connsiteX7" fmla="*/ 663042 w 784414"/>
                  <a:gd name="connsiteY7" fmla="*/ 362452 h 1088076"/>
                  <a:gd name="connsiteX8" fmla="*/ 663042 w 784414"/>
                  <a:gd name="connsiteY8" fmla="*/ 335374 h 1088076"/>
                  <a:gd name="connsiteX9" fmla="*/ 663042 w 784414"/>
                  <a:gd name="connsiteY9" fmla="*/ 247989 h 1088076"/>
                  <a:gd name="connsiteX10" fmla="*/ 647101 w 784414"/>
                  <a:gd name="connsiteY10" fmla="*/ 232049 h 1088076"/>
                  <a:gd name="connsiteX11" fmla="*/ 631160 w 784414"/>
                  <a:gd name="connsiteY11" fmla="*/ 247989 h 1088076"/>
                  <a:gd name="connsiteX12" fmla="*/ 631160 w 784414"/>
                  <a:gd name="connsiteY12" fmla="*/ 293738 h 1088076"/>
                  <a:gd name="connsiteX13" fmla="*/ 602774 w 784414"/>
                  <a:gd name="connsiteY13" fmla="*/ 283329 h 1088076"/>
                  <a:gd name="connsiteX14" fmla="*/ 567741 w 784414"/>
                  <a:gd name="connsiteY14" fmla="*/ 251286 h 1088076"/>
                  <a:gd name="connsiteX15" fmla="*/ 526660 w 784414"/>
                  <a:gd name="connsiteY15" fmla="*/ 219687 h 1088076"/>
                  <a:gd name="connsiteX16" fmla="*/ 504539 w 784414"/>
                  <a:gd name="connsiteY16" fmla="*/ 204407 h 1088076"/>
                  <a:gd name="connsiteX17" fmla="*/ 480070 w 784414"/>
                  <a:gd name="connsiteY17" fmla="*/ 215426 h 1088076"/>
                  <a:gd name="connsiteX18" fmla="*/ 244951 w 784414"/>
                  <a:gd name="connsiteY18" fmla="*/ 336358 h 1088076"/>
                  <a:gd name="connsiteX19" fmla="*/ 225795 w 784414"/>
                  <a:gd name="connsiteY19" fmla="*/ 335778 h 1088076"/>
                  <a:gd name="connsiteX20" fmla="*/ 181186 w 784414"/>
                  <a:gd name="connsiteY20" fmla="*/ 377856 h 1088076"/>
                  <a:gd name="connsiteX21" fmla="*/ 181186 w 784414"/>
                  <a:gd name="connsiteY21" fmla="*/ 414483 h 1088076"/>
                  <a:gd name="connsiteX22" fmla="*/ 247814 w 784414"/>
                  <a:gd name="connsiteY22" fmla="*/ 570191 h 1088076"/>
                  <a:gd name="connsiteX23" fmla="*/ 293866 w 784414"/>
                  <a:gd name="connsiteY23" fmla="*/ 603690 h 1088076"/>
                  <a:gd name="connsiteX24" fmla="*/ 293866 w 784414"/>
                  <a:gd name="connsiteY24" fmla="*/ 616938 h 1088076"/>
                  <a:gd name="connsiteX25" fmla="*/ 168896 w 784414"/>
                  <a:gd name="connsiteY25" fmla="*/ 616938 h 1088076"/>
                  <a:gd name="connsiteX26" fmla="*/ 153846 w 784414"/>
                  <a:gd name="connsiteY26" fmla="*/ 601890 h 1088076"/>
                  <a:gd name="connsiteX27" fmla="*/ 153846 w 784414"/>
                  <a:gd name="connsiteY27" fmla="*/ 243694 h 1088076"/>
                  <a:gd name="connsiteX28" fmla="*/ 362899 w 784414"/>
                  <a:gd name="connsiteY28" fmla="*/ 31882 h 1088076"/>
                  <a:gd name="connsiteX29" fmla="*/ 364007 w 784414"/>
                  <a:gd name="connsiteY29" fmla="*/ 31887 h 1088076"/>
                  <a:gd name="connsiteX30" fmla="*/ 484537 w 784414"/>
                  <a:gd name="connsiteY30" fmla="*/ 61530 h 1088076"/>
                  <a:gd name="connsiteX31" fmla="*/ 537770 w 784414"/>
                  <a:gd name="connsiteY31" fmla="*/ 63845 h 1088076"/>
                  <a:gd name="connsiteX32" fmla="*/ 631220 w 784414"/>
                  <a:gd name="connsiteY32" fmla="*/ 160036 h 1088076"/>
                  <a:gd name="connsiteX33" fmla="*/ 631328 w 784414"/>
                  <a:gd name="connsiteY33" fmla="*/ 173609 h 1088076"/>
                  <a:gd name="connsiteX34" fmla="*/ 647281 w 784414"/>
                  <a:gd name="connsiteY34" fmla="*/ 189537 h 1088076"/>
                  <a:gd name="connsiteX35" fmla="*/ 663210 w 784414"/>
                  <a:gd name="connsiteY35" fmla="*/ 173583 h 1088076"/>
                  <a:gd name="connsiteX36" fmla="*/ 662965 w 784414"/>
                  <a:gd name="connsiteY36" fmla="*/ 157077 h 1088076"/>
                  <a:gd name="connsiteX37" fmla="*/ 537772 w 784414"/>
                  <a:gd name="connsiteY37" fmla="*/ 31963 h 1088076"/>
                  <a:gd name="connsiteX38" fmla="*/ 499940 w 784414"/>
                  <a:gd name="connsiteY38" fmla="*/ 33616 h 1088076"/>
                  <a:gd name="connsiteX39" fmla="*/ 364179 w 784414"/>
                  <a:gd name="connsiteY39" fmla="*/ 5 h 1088076"/>
                  <a:gd name="connsiteX40" fmla="*/ 121962 w 784414"/>
                  <a:gd name="connsiteY40" fmla="*/ 243692 h 1088076"/>
                  <a:gd name="connsiteX41" fmla="*/ 121962 w 784414"/>
                  <a:gd name="connsiteY41" fmla="*/ 601888 h 1088076"/>
                  <a:gd name="connsiteX42" fmla="*/ 168894 w 784414"/>
                  <a:gd name="connsiteY42" fmla="*/ 648817 h 1088076"/>
                  <a:gd name="connsiteX43" fmla="*/ 293866 w 784414"/>
                  <a:gd name="connsiteY43" fmla="*/ 648817 h 1088076"/>
                  <a:gd name="connsiteX44" fmla="*/ 293866 w 784414"/>
                  <a:gd name="connsiteY44" fmla="*/ 654604 h 1088076"/>
                  <a:gd name="connsiteX45" fmla="*/ 130148 w 784414"/>
                  <a:gd name="connsiteY45" fmla="*/ 695180 h 1088076"/>
                  <a:gd name="connsiteX46" fmla="*/ 129504 w 784414"/>
                  <a:gd name="connsiteY46" fmla="*/ 695356 h 1088076"/>
                  <a:gd name="connsiteX47" fmla="*/ 117544 w 784414"/>
                  <a:gd name="connsiteY47" fmla="*/ 698884 h 1088076"/>
                  <a:gd name="connsiteX48" fmla="*/ 116481 w 784414"/>
                  <a:gd name="connsiteY48" fmla="*/ 699237 h 1088076"/>
                  <a:gd name="connsiteX49" fmla="*/ 47554 w 784414"/>
                  <a:gd name="connsiteY49" fmla="*/ 779529 h 1088076"/>
                  <a:gd name="connsiteX50" fmla="*/ 962 w 784414"/>
                  <a:gd name="connsiteY50" fmla="*/ 1013675 h 1088076"/>
                  <a:gd name="connsiteX51" fmla="*/ 65588 w 784414"/>
                  <a:gd name="connsiteY51" fmla="*/ 1088077 h 1088076"/>
                  <a:gd name="connsiteX52" fmla="*/ 237970 w 784414"/>
                  <a:gd name="connsiteY52" fmla="*/ 1088077 h 1088076"/>
                  <a:gd name="connsiteX53" fmla="*/ 253911 w 784414"/>
                  <a:gd name="connsiteY53" fmla="*/ 1072136 h 1088076"/>
                  <a:gd name="connsiteX54" fmla="*/ 237970 w 784414"/>
                  <a:gd name="connsiteY54" fmla="*/ 1056195 h 1088076"/>
                  <a:gd name="connsiteX55" fmla="*/ 177983 w 784414"/>
                  <a:gd name="connsiteY55" fmla="*/ 1056195 h 1088076"/>
                  <a:gd name="connsiteX56" fmla="*/ 177983 w 784414"/>
                  <a:gd name="connsiteY56" fmla="*/ 905840 h 1088076"/>
                  <a:gd name="connsiteX57" fmla="*/ 162042 w 784414"/>
                  <a:gd name="connsiteY57" fmla="*/ 889899 h 1088076"/>
                  <a:gd name="connsiteX58" fmla="*/ 146102 w 784414"/>
                  <a:gd name="connsiteY58" fmla="*/ 905840 h 1088076"/>
                  <a:gd name="connsiteX59" fmla="*/ 146102 w 784414"/>
                  <a:gd name="connsiteY59" fmla="*/ 1056195 h 1088076"/>
                  <a:gd name="connsiteX60" fmla="*/ 65588 w 784414"/>
                  <a:gd name="connsiteY60" fmla="*/ 1056195 h 1088076"/>
                  <a:gd name="connsiteX61" fmla="*/ 31913 w 784414"/>
                  <a:gd name="connsiteY61" fmla="*/ 1027133 h 1088076"/>
                  <a:gd name="connsiteX62" fmla="*/ 78821 w 784414"/>
                  <a:gd name="connsiteY62" fmla="*/ 785762 h 1088076"/>
                  <a:gd name="connsiteX63" fmla="*/ 127130 w 784414"/>
                  <a:gd name="connsiteY63" fmla="*/ 729295 h 1088076"/>
                  <a:gd name="connsiteX64" fmla="*/ 138185 w 784414"/>
                  <a:gd name="connsiteY64" fmla="*/ 726035 h 1088076"/>
                  <a:gd name="connsiteX65" fmla="*/ 232202 w 784414"/>
                  <a:gd name="connsiteY65" fmla="*/ 702733 h 1088076"/>
                  <a:gd name="connsiteX66" fmla="*/ 336639 w 784414"/>
                  <a:gd name="connsiteY66" fmla="*/ 825307 h 1088076"/>
                  <a:gd name="connsiteX67" fmla="*/ 454139 w 784414"/>
                  <a:gd name="connsiteY67" fmla="*/ 818456 h 1088076"/>
                  <a:gd name="connsiteX68" fmla="*/ 552587 w 784414"/>
                  <a:gd name="connsiteY68" fmla="*/ 702820 h 1088076"/>
                  <a:gd name="connsiteX69" fmla="*/ 646244 w 784414"/>
                  <a:gd name="connsiteY69" fmla="*/ 726033 h 1088076"/>
                  <a:gd name="connsiteX70" fmla="*/ 705613 w 784414"/>
                  <a:gd name="connsiteY70" fmla="*/ 785756 h 1088076"/>
                  <a:gd name="connsiteX71" fmla="*/ 752523 w 784414"/>
                  <a:gd name="connsiteY71" fmla="*/ 1027121 h 1088076"/>
                  <a:gd name="connsiteX72" fmla="*/ 718848 w 784414"/>
                  <a:gd name="connsiteY72" fmla="*/ 1056197 h 1088076"/>
                  <a:gd name="connsiteX73" fmla="*/ 638906 w 784414"/>
                  <a:gd name="connsiteY73" fmla="*/ 1056197 h 1088076"/>
                  <a:gd name="connsiteX74" fmla="*/ 638906 w 784414"/>
                  <a:gd name="connsiteY74" fmla="*/ 905840 h 1088076"/>
                  <a:gd name="connsiteX75" fmla="*/ 622965 w 784414"/>
                  <a:gd name="connsiteY75" fmla="*/ 889899 h 1088076"/>
                  <a:gd name="connsiteX76" fmla="*/ 607025 w 784414"/>
                  <a:gd name="connsiteY76" fmla="*/ 905840 h 1088076"/>
                  <a:gd name="connsiteX77" fmla="*/ 607025 w 784414"/>
                  <a:gd name="connsiteY77" fmla="*/ 1056195 h 1088076"/>
                  <a:gd name="connsiteX78" fmla="*/ 312361 w 784414"/>
                  <a:gd name="connsiteY78" fmla="*/ 1056195 h 1088076"/>
                  <a:gd name="connsiteX79" fmla="*/ 296420 w 784414"/>
                  <a:gd name="connsiteY79" fmla="*/ 1072136 h 1088076"/>
                  <a:gd name="connsiteX80" fmla="*/ 312361 w 784414"/>
                  <a:gd name="connsiteY80" fmla="*/ 1088077 h 1088076"/>
                  <a:gd name="connsiteX81" fmla="*/ 718850 w 784414"/>
                  <a:gd name="connsiteY81" fmla="*/ 1088077 h 1088076"/>
                  <a:gd name="connsiteX82" fmla="*/ 784407 w 784414"/>
                  <a:gd name="connsiteY82" fmla="*/ 1027376 h 1088076"/>
                  <a:gd name="connsiteX83" fmla="*/ 736878 w 784414"/>
                  <a:gd name="connsiteY83" fmla="*/ 779521 h 1088076"/>
                  <a:gd name="connsiteX84" fmla="*/ 603818 w 784414"/>
                  <a:gd name="connsiteY84" fmla="*/ 316215 h 1088076"/>
                  <a:gd name="connsiteX85" fmla="*/ 631162 w 784414"/>
                  <a:gd name="connsiteY85" fmla="*/ 339781 h 1088076"/>
                  <a:gd name="connsiteX86" fmla="*/ 631162 w 784414"/>
                  <a:gd name="connsiteY86" fmla="*/ 358045 h 1088076"/>
                  <a:gd name="connsiteX87" fmla="*/ 603818 w 784414"/>
                  <a:gd name="connsiteY87" fmla="*/ 381611 h 1088076"/>
                  <a:gd name="connsiteX88" fmla="*/ 603818 w 784414"/>
                  <a:gd name="connsiteY88" fmla="*/ 316215 h 1088076"/>
                  <a:gd name="connsiteX89" fmla="*/ 603818 w 784414"/>
                  <a:gd name="connsiteY89" fmla="*/ 417258 h 1088076"/>
                  <a:gd name="connsiteX90" fmla="*/ 603818 w 784414"/>
                  <a:gd name="connsiteY90" fmla="*/ 414315 h 1088076"/>
                  <a:gd name="connsiteX91" fmla="*/ 631162 w 784414"/>
                  <a:gd name="connsiteY91" fmla="*/ 404091 h 1088076"/>
                  <a:gd name="connsiteX92" fmla="*/ 631162 w 784414"/>
                  <a:gd name="connsiteY92" fmla="*/ 601888 h 1088076"/>
                  <a:gd name="connsiteX93" fmla="*/ 616114 w 784414"/>
                  <a:gd name="connsiteY93" fmla="*/ 616934 h 1088076"/>
                  <a:gd name="connsiteX94" fmla="*/ 490568 w 784414"/>
                  <a:gd name="connsiteY94" fmla="*/ 616934 h 1088076"/>
                  <a:gd name="connsiteX95" fmla="*/ 490568 w 784414"/>
                  <a:gd name="connsiteY95" fmla="*/ 604614 h 1088076"/>
                  <a:gd name="connsiteX96" fmla="*/ 603818 w 784414"/>
                  <a:gd name="connsiteY96" fmla="*/ 417258 h 1088076"/>
                  <a:gd name="connsiteX97" fmla="*/ 269828 w 784414"/>
                  <a:gd name="connsiteY97" fmla="*/ 547124 h 1088076"/>
                  <a:gd name="connsiteX98" fmla="*/ 213072 w 784414"/>
                  <a:gd name="connsiteY98" fmla="*/ 414478 h 1088076"/>
                  <a:gd name="connsiteX99" fmla="*/ 216312 w 784414"/>
                  <a:gd name="connsiteY99" fmla="*/ 370350 h 1088076"/>
                  <a:gd name="connsiteX100" fmla="*/ 223880 w 784414"/>
                  <a:gd name="connsiteY100" fmla="*/ 367598 h 1088076"/>
                  <a:gd name="connsiteX101" fmla="*/ 501396 w 784414"/>
                  <a:gd name="connsiteY101" fmla="*/ 240101 h 1088076"/>
                  <a:gd name="connsiteX102" fmla="*/ 563591 w 784414"/>
                  <a:gd name="connsiteY102" fmla="*/ 282899 h 1088076"/>
                  <a:gd name="connsiteX103" fmla="*/ 571936 w 784414"/>
                  <a:gd name="connsiteY103" fmla="*/ 292346 h 1088076"/>
                  <a:gd name="connsiteX104" fmla="*/ 571936 w 784414"/>
                  <a:gd name="connsiteY104" fmla="*/ 417260 h 1088076"/>
                  <a:gd name="connsiteX105" fmla="*/ 269828 w 784414"/>
                  <a:gd name="connsiteY105" fmla="*/ 547124 h 1088076"/>
                  <a:gd name="connsiteX106" fmla="*/ 429859 w 784414"/>
                  <a:gd name="connsiteY106" fmla="*/ 797787 h 1088076"/>
                  <a:gd name="connsiteX107" fmla="*/ 354401 w 784414"/>
                  <a:gd name="connsiteY107" fmla="*/ 797655 h 1088076"/>
                  <a:gd name="connsiteX108" fmla="*/ 321140 w 784414"/>
                  <a:gd name="connsiteY108" fmla="*/ 758397 h 1088076"/>
                  <a:gd name="connsiteX109" fmla="*/ 463394 w 784414"/>
                  <a:gd name="connsiteY109" fmla="*/ 758397 h 1088076"/>
                  <a:gd name="connsiteX110" fmla="*/ 429859 w 784414"/>
                  <a:gd name="connsiteY110" fmla="*/ 797787 h 1088076"/>
                  <a:gd name="connsiteX111" fmla="*/ 490541 w 784414"/>
                  <a:gd name="connsiteY111" fmla="*/ 726513 h 1088076"/>
                  <a:gd name="connsiteX112" fmla="*/ 294131 w 784414"/>
                  <a:gd name="connsiteY112" fmla="*/ 726513 h 1088076"/>
                  <a:gd name="connsiteX113" fmla="*/ 266736 w 784414"/>
                  <a:gd name="connsiteY113" fmla="*/ 694177 h 1088076"/>
                  <a:gd name="connsiteX114" fmla="*/ 313647 w 784414"/>
                  <a:gd name="connsiteY114" fmla="*/ 682548 h 1088076"/>
                  <a:gd name="connsiteX115" fmla="*/ 325752 w 784414"/>
                  <a:gd name="connsiteY115" fmla="*/ 666917 h 1088076"/>
                  <a:gd name="connsiteX116" fmla="*/ 325754 w 784414"/>
                  <a:gd name="connsiteY116" fmla="*/ 617601 h 1088076"/>
                  <a:gd name="connsiteX117" fmla="*/ 458687 w 784414"/>
                  <a:gd name="connsiteY117" fmla="*/ 618056 h 1088076"/>
                  <a:gd name="connsiteX118" fmla="*/ 459575 w 784414"/>
                  <a:gd name="connsiteY118" fmla="*/ 672334 h 1088076"/>
                  <a:gd name="connsiteX119" fmla="*/ 470789 w 784414"/>
                  <a:gd name="connsiteY119" fmla="*/ 682546 h 1088076"/>
                  <a:gd name="connsiteX120" fmla="*/ 518008 w 784414"/>
                  <a:gd name="connsiteY120" fmla="*/ 694249 h 1088076"/>
                  <a:gd name="connsiteX121" fmla="*/ 490541 w 784414"/>
                  <a:gd name="connsiteY121" fmla="*/ 726513 h 10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784414" h="1088076">
                    <a:moveTo>
                      <a:pt x="736878" y="779521"/>
                    </a:moveTo>
                    <a:cubicBezTo>
                      <a:pt x="722535" y="707680"/>
                      <a:pt x="655142" y="695452"/>
                      <a:pt x="654930" y="695354"/>
                    </a:cubicBezTo>
                    <a:lnTo>
                      <a:pt x="654930" y="695356"/>
                    </a:lnTo>
                    <a:cubicBezTo>
                      <a:pt x="654205" y="695144"/>
                      <a:pt x="661112" y="696876"/>
                      <a:pt x="490568" y="654602"/>
                    </a:cubicBezTo>
                    <a:lnTo>
                      <a:pt x="490568" y="648815"/>
                    </a:lnTo>
                    <a:lnTo>
                      <a:pt x="616112" y="648815"/>
                    </a:lnTo>
                    <a:cubicBezTo>
                      <a:pt x="641990" y="648815"/>
                      <a:pt x="663042" y="627761"/>
                      <a:pt x="663042" y="601885"/>
                    </a:cubicBezTo>
                    <a:lnTo>
                      <a:pt x="663042" y="362452"/>
                    </a:lnTo>
                    <a:cubicBezTo>
                      <a:pt x="665152" y="353550"/>
                      <a:pt x="665156" y="344295"/>
                      <a:pt x="663042" y="335374"/>
                    </a:cubicBezTo>
                    <a:lnTo>
                      <a:pt x="663042" y="247989"/>
                    </a:lnTo>
                    <a:cubicBezTo>
                      <a:pt x="663042" y="239183"/>
                      <a:pt x="655903" y="232049"/>
                      <a:pt x="647101" y="232049"/>
                    </a:cubicBezTo>
                    <a:cubicBezTo>
                      <a:pt x="638294" y="232049"/>
                      <a:pt x="631160" y="239183"/>
                      <a:pt x="631160" y="247989"/>
                    </a:cubicBezTo>
                    <a:lnTo>
                      <a:pt x="631160" y="293738"/>
                    </a:lnTo>
                    <a:cubicBezTo>
                      <a:pt x="622744" y="288714"/>
                      <a:pt x="613132" y="285112"/>
                      <a:pt x="602774" y="283329"/>
                    </a:cubicBezTo>
                    <a:cubicBezTo>
                      <a:pt x="599034" y="266716"/>
                      <a:pt x="585238" y="253583"/>
                      <a:pt x="567741" y="251286"/>
                    </a:cubicBezTo>
                    <a:cubicBezTo>
                      <a:pt x="549503" y="248888"/>
                      <a:pt x="535681" y="238256"/>
                      <a:pt x="526660" y="219687"/>
                    </a:cubicBezTo>
                    <a:cubicBezTo>
                      <a:pt x="522437" y="210993"/>
                      <a:pt x="514166" y="205282"/>
                      <a:pt x="504539" y="204407"/>
                    </a:cubicBezTo>
                    <a:cubicBezTo>
                      <a:pt x="494904" y="203535"/>
                      <a:pt x="485780" y="207652"/>
                      <a:pt x="480070" y="215426"/>
                    </a:cubicBezTo>
                    <a:cubicBezTo>
                      <a:pt x="452668" y="252718"/>
                      <a:pt x="376492" y="336362"/>
                      <a:pt x="244951" y="336358"/>
                    </a:cubicBezTo>
                    <a:cubicBezTo>
                      <a:pt x="234944" y="336358"/>
                      <a:pt x="228158" y="335884"/>
                      <a:pt x="225795" y="335778"/>
                    </a:cubicBezTo>
                    <a:cubicBezTo>
                      <a:pt x="201623" y="334322"/>
                      <a:pt x="181186" y="353635"/>
                      <a:pt x="181186" y="377856"/>
                    </a:cubicBezTo>
                    <a:lnTo>
                      <a:pt x="181186" y="414483"/>
                    </a:lnTo>
                    <a:cubicBezTo>
                      <a:pt x="181186" y="473024"/>
                      <a:pt x="205472" y="529779"/>
                      <a:pt x="247814" y="570191"/>
                    </a:cubicBezTo>
                    <a:cubicBezTo>
                      <a:pt x="261857" y="583594"/>
                      <a:pt x="277347" y="594775"/>
                      <a:pt x="293866" y="603690"/>
                    </a:cubicBezTo>
                    <a:lnTo>
                      <a:pt x="293866" y="616938"/>
                    </a:lnTo>
                    <a:lnTo>
                      <a:pt x="168896" y="616938"/>
                    </a:lnTo>
                    <a:cubicBezTo>
                      <a:pt x="160597" y="616938"/>
                      <a:pt x="153846" y="610186"/>
                      <a:pt x="153846" y="601890"/>
                    </a:cubicBezTo>
                    <a:lnTo>
                      <a:pt x="153846" y="243694"/>
                    </a:lnTo>
                    <a:cubicBezTo>
                      <a:pt x="153846" y="127570"/>
                      <a:pt x="248528" y="31882"/>
                      <a:pt x="362899" y="31882"/>
                    </a:cubicBezTo>
                    <a:cubicBezTo>
                      <a:pt x="363269" y="31882"/>
                      <a:pt x="363639" y="31884"/>
                      <a:pt x="364007" y="31887"/>
                    </a:cubicBezTo>
                    <a:cubicBezTo>
                      <a:pt x="404984" y="32105"/>
                      <a:pt x="452296" y="43745"/>
                      <a:pt x="484537" y="61530"/>
                    </a:cubicBezTo>
                    <a:cubicBezTo>
                      <a:pt x="504970" y="72809"/>
                      <a:pt x="517592" y="63845"/>
                      <a:pt x="537770" y="63845"/>
                    </a:cubicBezTo>
                    <a:cubicBezTo>
                      <a:pt x="587021" y="63845"/>
                      <a:pt x="626489" y="114487"/>
                      <a:pt x="631220" y="160036"/>
                    </a:cubicBezTo>
                    <a:cubicBezTo>
                      <a:pt x="631249" y="160703"/>
                      <a:pt x="631319" y="163374"/>
                      <a:pt x="631328" y="173609"/>
                    </a:cubicBezTo>
                    <a:cubicBezTo>
                      <a:pt x="631339" y="188997"/>
                      <a:pt x="648718" y="190179"/>
                      <a:pt x="647281" y="189537"/>
                    </a:cubicBezTo>
                    <a:cubicBezTo>
                      <a:pt x="656088" y="189531"/>
                      <a:pt x="663216" y="182386"/>
                      <a:pt x="663210" y="173583"/>
                    </a:cubicBezTo>
                    <a:cubicBezTo>
                      <a:pt x="663207" y="170753"/>
                      <a:pt x="663231" y="159653"/>
                      <a:pt x="662965" y="157077"/>
                    </a:cubicBezTo>
                    <a:cubicBezTo>
                      <a:pt x="656556" y="93669"/>
                      <a:pt x="602468" y="31963"/>
                      <a:pt x="537772" y="31963"/>
                    </a:cubicBezTo>
                    <a:cubicBezTo>
                      <a:pt x="512504" y="31963"/>
                      <a:pt x="508566" y="38368"/>
                      <a:pt x="499940" y="33616"/>
                    </a:cubicBezTo>
                    <a:cubicBezTo>
                      <a:pt x="463381" y="13447"/>
                      <a:pt x="410091" y="251"/>
                      <a:pt x="364179" y="5"/>
                    </a:cubicBezTo>
                    <a:cubicBezTo>
                      <a:pt x="231841" y="-851"/>
                      <a:pt x="121962" y="109395"/>
                      <a:pt x="121962" y="243692"/>
                    </a:cubicBezTo>
                    <a:lnTo>
                      <a:pt x="121962" y="601888"/>
                    </a:lnTo>
                    <a:cubicBezTo>
                      <a:pt x="121962" y="627766"/>
                      <a:pt x="143016" y="648817"/>
                      <a:pt x="168894" y="648817"/>
                    </a:cubicBezTo>
                    <a:lnTo>
                      <a:pt x="293866" y="648817"/>
                    </a:lnTo>
                    <a:lnTo>
                      <a:pt x="293866" y="654604"/>
                    </a:lnTo>
                    <a:lnTo>
                      <a:pt x="130148" y="695180"/>
                    </a:lnTo>
                    <a:cubicBezTo>
                      <a:pt x="129931" y="695233"/>
                      <a:pt x="129719" y="695295"/>
                      <a:pt x="129504" y="695356"/>
                    </a:cubicBezTo>
                    <a:lnTo>
                      <a:pt x="117544" y="698884"/>
                    </a:lnTo>
                    <a:cubicBezTo>
                      <a:pt x="117185" y="698990"/>
                      <a:pt x="116832" y="699107"/>
                      <a:pt x="116481" y="699237"/>
                    </a:cubicBezTo>
                    <a:cubicBezTo>
                      <a:pt x="95136" y="707202"/>
                      <a:pt x="57799" y="728222"/>
                      <a:pt x="47554" y="779529"/>
                    </a:cubicBezTo>
                    <a:cubicBezTo>
                      <a:pt x="-963" y="1023246"/>
                      <a:pt x="1079" y="1012840"/>
                      <a:pt x="962" y="1013675"/>
                    </a:cubicBezTo>
                    <a:cubicBezTo>
                      <a:pt x="-4882" y="1055011"/>
                      <a:pt x="15810" y="1088077"/>
                      <a:pt x="65588" y="1088077"/>
                    </a:cubicBezTo>
                    <a:lnTo>
                      <a:pt x="237970" y="1088077"/>
                    </a:lnTo>
                    <a:cubicBezTo>
                      <a:pt x="246777" y="1088077"/>
                      <a:pt x="253911" y="1080940"/>
                      <a:pt x="253911" y="1072136"/>
                    </a:cubicBezTo>
                    <a:cubicBezTo>
                      <a:pt x="253911" y="1063329"/>
                      <a:pt x="246774" y="1056195"/>
                      <a:pt x="237970" y="1056195"/>
                    </a:cubicBezTo>
                    <a:lnTo>
                      <a:pt x="177983" y="1056195"/>
                    </a:lnTo>
                    <a:lnTo>
                      <a:pt x="177983" y="905840"/>
                    </a:lnTo>
                    <a:cubicBezTo>
                      <a:pt x="177983" y="897033"/>
                      <a:pt x="170847" y="889899"/>
                      <a:pt x="162042" y="889899"/>
                    </a:cubicBezTo>
                    <a:cubicBezTo>
                      <a:pt x="153238" y="889899"/>
                      <a:pt x="146102" y="897036"/>
                      <a:pt x="146102" y="905840"/>
                    </a:cubicBezTo>
                    <a:lnTo>
                      <a:pt x="146102" y="1056195"/>
                    </a:lnTo>
                    <a:lnTo>
                      <a:pt x="65588" y="1056195"/>
                    </a:lnTo>
                    <a:cubicBezTo>
                      <a:pt x="44413" y="1056195"/>
                      <a:pt x="32117" y="1049377"/>
                      <a:pt x="31913" y="1027133"/>
                    </a:cubicBezTo>
                    <a:cubicBezTo>
                      <a:pt x="31823" y="1016282"/>
                      <a:pt x="31396" y="1026859"/>
                      <a:pt x="78821" y="785762"/>
                    </a:cubicBezTo>
                    <a:cubicBezTo>
                      <a:pt x="85960" y="750011"/>
                      <a:pt x="111921" y="735077"/>
                      <a:pt x="127130" y="729295"/>
                    </a:cubicBezTo>
                    <a:lnTo>
                      <a:pt x="138185" y="726035"/>
                    </a:lnTo>
                    <a:lnTo>
                      <a:pt x="232202" y="702733"/>
                    </a:lnTo>
                    <a:cubicBezTo>
                      <a:pt x="336788" y="825941"/>
                      <a:pt x="330595" y="819412"/>
                      <a:pt x="336639" y="825307"/>
                    </a:cubicBezTo>
                    <a:cubicBezTo>
                      <a:pt x="371547" y="859359"/>
                      <a:pt x="421356" y="856955"/>
                      <a:pt x="454139" y="818456"/>
                    </a:cubicBezTo>
                    <a:lnTo>
                      <a:pt x="552587" y="702820"/>
                    </a:lnTo>
                    <a:lnTo>
                      <a:pt x="646244" y="726033"/>
                    </a:lnTo>
                    <a:cubicBezTo>
                      <a:pt x="648954" y="727278"/>
                      <a:pt x="695576" y="735479"/>
                      <a:pt x="705613" y="785756"/>
                    </a:cubicBezTo>
                    <a:cubicBezTo>
                      <a:pt x="752630" y="1024766"/>
                      <a:pt x="752613" y="1016231"/>
                      <a:pt x="752523" y="1027121"/>
                    </a:cubicBezTo>
                    <a:cubicBezTo>
                      <a:pt x="752362" y="1048908"/>
                      <a:pt x="740576" y="1056197"/>
                      <a:pt x="718848" y="1056197"/>
                    </a:cubicBezTo>
                    <a:lnTo>
                      <a:pt x="638906" y="1056197"/>
                    </a:lnTo>
                    <a:lnTo>
                      <a:pt x="638906" y="905840"/>
                    </a:lnTo>
                    <a:cubicBezTo>
                      <a:pt x="638906" y="897033"/>
                      <a:pt x="631772" y="889899"/>
                      <a:pt x="622965" y="889899"/>
                    </a:cubicBezTo>
                    <a:cubicBezTo>
                      <a:pt x="614159" y="889899"/>
                      <a:pt x="607025" y="897036"/>
                      <a:pt x="607025" y="905840"/>
                    </a:cubicBezTo>
                    <a:lnTo>
                      <a:pt x="607025" y="1056195"/>
                    </a:lnTo>
                    <a:lnTo>
                      <a:pt x="312361" y="1056195"/>
                    </a:lnTo>
                    <a:cubicBezTo>
                      <a:pt x="303554" y="1056195"/>
                      <a:pt x="296420" y="1063331"/>
                      <a:pt x="296420" y="1072136"/>
                    </a:cubicBezTo>
                    <a:cubicBezTo>
                      <a:pt x="296420" y="1080942"/>
                      <a:pt x="303557" y="1088077"/>
                      <a:pt x="312361" y="1088077"/>
                    </a:cubicBezTo>
                    <a:lnTo>
                      <a:pt x="718850" y="1088077"/>
                    </a:lnTo>
                    <a:cubicBezTo>
                      <a:pt x="758234" y="1088077"/>
                      <a:pt x="784044" y="1066406"/>
                      <a:pt x="784407" y="1027376"/>
                    </a:cubicBezTo>
                    <a:cubicBezTo>
                      <a:pt x="784541" y="1009148"/>
                      <a:pt x="783455" y="1017857"/>
                      <a:pt x="736878" y="779521"/>
                    </a:cubicBezTo>
                    <a:close/>
                    <a:moveTo>
                      <a:pt x="603818" y="316215"/>
                    </a:moveTo>
                    <a:cubicBezTo>
                      <a:pt x="617130" y="320175"/>
                      <a:pt x="627396" y="328947"/>
                      <a:pt x="631162" y="339781"/>
                    </a:cubicBezTo>
                    <a:lnTo>
                      <a:pt x="631162" y="358045"/>
                    </a:lnTo>
                    <a:cubicBezTo>
                      <a:pt x="627396" y="368881"/>
                      <a:pt x="617130" y="377654"/>
                      <a:pt x="603818" y="381611"/>
                    </a:cubicBezTo>
                    <a:lnTo>
                      <a:pt x="603818" y="316215"/>
                    </a:lnTo>
                    <a:close/>
                    <a:moveTo>
                      <a:pt x="603818" y="417258"/>
                    </a:moveTo>
                    <a:lnTo>
                      <a:pt x="603818" y="414315"/>
                    </a:lnTo>
                    <a:cubicBezTo>
                      <a:pt x="613780" y="412474"/>
                      <a:pt x="623031" y="408947"/>
                      <a:pt x="631162" y="404091"/>
                    </a:cubicBezTo>
                    <a:lnTo>
                      <a:pt x="631162" y="601888"/>
                    </a:lnTo>
                    <a:cubicBezTo>
                      <a:pt x="631162" y="610186"/>
                      <a:pt x="624411" y="616934"/>
                      <a:pt x="616114" y="616934"/>
                    </a:cubicBezTo>
                    <a:lnTo>
                      <a:pt x="490568" y="616934"/>
                    </a:lnTo>
                    <a:lnTo>
                      <a:pt x="490568" y="604614"/>
                    </a:lnTo>
                    <a:cubicBezTo>
                      <a:pt x="558157" y="569279"/>
                      <a:pt x="603818" y="498530"/>
                      <a:pt x="603818" y="417258"/>
                    </a:cubicBezTo>
                    <a:close/>
                    <a:moveTo>
                      <a:pt x="269828" y="547124"/>
                    </a:moveTo>
                    <a:cubicBezTo>
                      <a:pt x="233758" y="512695"/>
                      <a:pt x="213072" y="464349"/>
                      <a:pt x="213072" y="414478"/>
                    </a:cubicBezTo>
                    <a:cubicBezTo>
                      <a:pt x="214019" y="379770"/>
                      <a:pt x="210774" y="375565"/>
                      <a:pt x="216312" y="370350"/>
                    </a:cubicBezTo>
                    <a:cubicBezTo>
                      <a:pt x="218274" y="368501"/>
                      <a:pt x="220911" y="367427"/>
                      <a:pt x="223880" y="367598"/>
                    </a:cubicBezTo>
                    <a:cubicBezTo>
                      <a:pt x="338180" y="374479"/>
                      <a:pt x="436489" y="324232"/>
                      <a:pt x="501396" y="240101"/>
                    </a:cubicBezTo>
                    <a:cubicBezTo>
                      <a:pt x="518897" y="270831"/>
                      <a:pt x="544562" y="280398"/>
                      <a:pt x="563591" y="282899"/>
                    </a:cubicBezTo>
                    <a:cubicBezTo>
                      <a:pt x="568347" y="283524"/>
                      <a:pt x="571936" y="287583"/>
                      <a:pt x="571936" y="292346"/>
                    </a:cubicBezTo>
                    <a:cubicBezTo>
                      <a:pt x="571936" y="336445"/>
                      <a:pt x="571936" y="373478"/>
                      <a:pt x="571936" y="417260"/>
                    </a:cubicBezTo>
                    <a:cubicBezTo>
                      <a:pt x="571936" y="575873"/>
                      <a:pt x="382049" y="654230"/>
                      <a:pt x="269828" y="547124"/>
                    </a:cubicBezTo>
                    <a:close/>
                    <a:moveTo>
                      <a:pt x="429859" y="797787"/>
                    </a:moveTo>
                    <a:cubicBezTo>
                      <a:pt x="407649" y="823877"/>
                      <a:pt x="376558" y="823807"/>
                      <a:pt x="354401" y="797655"/>
                    </a:cubicBezTo>
                    <a:lnTo>
                      <a:pt x="321140" y="758397"/>
                    </a:lnTo>
                    <a:lnTo>
                      <a:pt x="463394" y="758397"/>
                    </a:lnTo>
                    <a:lnTo>
                      <a:pt x="429859" y="797787"/>
                    </a:lnTo>
                    <a:close/>
                    <a:moveTo>
                      <a:pt x="490541" y="726513"/>
                    </a:moveTo>
                    <a:lnTo>
                      <a:pt x="294131" y="726513"/>
                    </a:lnTo>
                    <a:lnTo>
                      <a:pt x="266736" y="694177"/>
                    </a:lnTo>
                    <a:lnTo>
                      <a:pt x="313647" y="682548"/>
                    </a:lnTo>
                    <a:cubicBezTo>
                      <a:pt x="320762" y="680786"/>
                      <a:pt x="325752" y="674245"/>
                      <a:pt x="325752" y="666917"/>
                    </a:cubicBezTo>
                    <a:lnTo>
                      <a:pt x="325754" y="617601"/>
                    </a:lnTo>
                    <a:cubicBezTo>
                      <a:pt x="369617" y="632222"/>
                      <a:pt x="415939" y="632063"/>
                      <a:pt x="458687" y="618056"/>
                    </a:cubicBezTo>
                    <a:cubicBezTo>
                      <a:pt x="458986" y="669006"/>
                      <a:pt x="458002" y="667840"/>
                      <a:pt x="459575" y="672334"/>
                    </a:cubicBezTo>
                    <a:cubicBezTo>
                      <a:pt x="461313" y="677303"/>
                      <a:pt x="465455" y="681224"/>
                      <a:pt x="470789" y="682546"/>
                    </a:cubicBezTo>
                    <a:lnTo>
                      <a:pt x="518008" y="694249"/>
                    </a:lnTo>
                    <a:lnTo>
                      <a:pt x="490541" y="726513"/>
                    </a:lnTo>
                    <a:close/>
                  </a:path>
                </a:pathLst>
              </a:custGeom>
              <a:grpFill/>
              <a:ln w="2121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Graphic 140">
                <a:extLst>
                  <a:ext uri="{FF2B5EF4-FFF2-40B4-BE49-F238E27FC236}">
                    <a16:creationId xmlns:a16="http://schemas.microsoft.com/office/drawing/2014/main" id="{D83CEE29-5114-4225-AD85-A7048B3B2316}"/>
                  </a:ext>
                </a:extLst>
              </p:cNvPr>
              <p:cNvSpPr/>
              <p:nvPr/>
            </p:nvSpPr>
            <p:spPr>
              <a:xfrm rot="10800000">
                <a:off x="6338875" y="6285709"/>
                <a:ext cx="300063" cy="249236"/>
              </a:xfrm>
              <a:custGeom>
                <a:avLst/>
                <a:gdLst>
                  <a:gd name="connsiteX0" fmla="*/ 455484 w 482612"/>
                  <a:gd name="connsiteY0" fmla="*/ 162581 h 400854"/>
                  <a:gd name="connsiteX1" fmla="*/ 456237 w 482612"/>
                  <a:gd name="connsiteY1" fmla="*/ 162746 h 400854"/>
                  <a:gd name="connsiteX2" fmla="*/ 133295 w 482612"/>
                  <a:gd name="connsiteY2" fmla="*/ 162746 h 400854"/>
                  <a:gd name="connsiteX3" fmla="*/ 234816 w 482612"/>
                  <a:gd name="connsiteY3" fmla="*/ 61001 h 400854"/>
                  <a:gd name="connsiteX4" fmla="*/ 242515 w 482612"/>
                  <a:gd name="connsiteY4" fmla="*/ 42242 h 400854"/>
                  <a:gd name="connsiteX5" fmla="*/ 234816 w 482612"/>
                  <a:gd name="connsiteY5" fmla="*/ 23519 h 400854"/>
                  <a:gd name="connsiteX6" fmla="*/ 219020 w 482612"/>
                  <a:gd name="connsiteY6" fmla="*/ 7714 h 400854"/>
                  <a:gd name="connsiteX7" fmla="*/ 200374 w 482612"/>
                  <a:gd name="connsiteY7" fmla="*/ 0 h 400854"/>
                  <a:gd name="connsiteX8" fmla="*/ 181721 w 482612"/>
                  <a:gd name="connsiteY8" fmla="*/ 7694 h 400854"/>
                  <a:gd name="connsiteX9" fmla="*/ 7694 w 482612"/>
                  <a:gd name="connsiteY9" fmla="*/ 181705 h 400854"/>
                  <a:gd name="connsiteX10" fmla="*/ 0 w 482612"/>
                  <a:gd name="connsiteY10" fmla="*/ 200402 h 400854"/>
                  <a:gd name="connsiteX11" fmla="*/ 7694 w 482612"/>
                  <a:gd name="connsiteY11" fmla="*/ 219133 h 400854"/>
                  <a:gd name="connsiteX12" fmla="*/ 181721 w 482612"/>
                  <a:gd name="connsiteY12" fmla="*/ 393160 h 400854"/>
                  <a:gd name="connsiteX13" fmla="*/ 200374 w 482612"/>
                  <a:gd name="connsiteY13" fmla="*/ 400854 h 400854"/>
                  <a:gd name="connsiteX14" fmla="*/ 219020 w 482612"/>
                  <a:gd name="connsiteY14" fmla="*/ 393160 h 400854"/>
                  <a:gd name="connsiteX15" fmla="*/ 234816 w 482612"/>
                  <a:gd name="connsiteY15" fmla="*/ 377356 h 400854"/>
                  <a:gd name="connsiteX16" fmla="*/ 242515 w 482612"/>
                  <a:gd name="connsiteY16" fmla="*/ 358710 h 400854"/>
                  <a:gd name="connsiteX17" fmla="*/ 234816 w 482612"/>
                  <a:gd name="connsiteY17" fmla="*/ 340414 h 400854"/>
                  <a:gd name="connsiteX18" fmla="*/ 132149 w 482612"/>
                  <a:gd name="connsiteY18" fmla="*/ 238100 h 400854"/>
                  <a:gd name="connsiteX19" fmla="*/ 455845 w 482612"/>
                  <a:gd name="connsiteY19" fmla="*/ 238100 h 400854"/>
                  <a:gd name="connsiteX20" fmla="*/ 482612 w 482612"/>
                  <a:gd name="connsiteY20" fmla="*/ 211027 h 400854"/>
                  <a:gd name="connsiteX21" fmla="*/ 482612 w 482612"/>
                  <a:gd name="connsiteY21" fmla="*/ 188674 h 400854"/>
                  <a:gd name="connsiteX22" fmla="*/ 455484 w 482612"/>
                  <a:gd name="connsiteY22" fmla="*/ 162581 h 40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2612" h="400854">
                    <a:moveTo>
                      <a:pt x="455484" y="162581"/>
                    </a:moveTo>
                    <a:lnTo>
                      <a:pt x="456237" y="162746"/>
                    </a:lnTo>
                    <a:lnTo>
                      <a:pt x="133295" y="162746"/>
                    </a:lnTo>
                    <a:lnTo>
                      <a:pt x="234816" y="61001"/>
                    </a:lnTo>
                    <a:cubicBezTo>
                      <a:pt x="239788" y="56034"/>
                      <a:pt x="242515" y="49305"/>
                      <a:pt x="242515" y="42242"/>
                    </a:cubicBezTo>
                    <a:cubicBezTo>
                      <a:pt x="242515" y="35180"/>
                      <a:pt x="239788" y="28498"/>
                      <a:pt x="234816" y="23519"/>
                    </a:cubicBezTo>
                    <a:lnTo>
                      <a:pt x="219020" y="7714"/>
                    </a:lnTo>
                    <a:cubicBezTo>
                      <a:pt x="214052" y="2747"/>
                      <a:pt x="207433" y="0"/>
                      <a:pt x="200374" y="0"/>
                    </a:cubicBezTo>
                    <a:cubicBezTo>
                      <a:pt x="193312" y="0"/>
                      <a:pt x="186689" y="2727"/>
                      <a:pt x="181721" y="7694"/>
                    </a:cubicBezTo>
                    <a:lnTo>
                      <a:pt x="7694" y="181705"/>
                    </a:lnTo>
                    <a:cubicBezTo>
                      <a:pt x="2707" y="186692"/>
                      <a:pt x="-20" y="193335"/>
                      <a:pt x="0" y="200402"/>
                    </a:cubicBezTo>
                    <a:cubicBezTo>
                      <a:pt x="-20" y="207507"/>
                      <a:pt x="2707" y="214154"/>
                      <a:pt x="7694" y="219133"/>
                    </a:cubicBezTo>
                    <a:lnTo>
                      <a:pt x="181721" y="393160"/>
                    </a:lnTo>
                    <a:cubicBezTo>
                      <a:pt x="186689" y="398124"/>
                      <a:pt x="193308" y="400854"/>
                      <a:pt x="200374" y="400854"/>
                    </a:cubicBezTo>
                    <a:cubicBezTo>
                      <a:pt x="207433" y="400854"/>
                      <a:pt x="214052" y="398120"/>
                      <a:pt x="219020" y="393160"/>
                    </a:cubicBezTo>
                    <a:lnTo>
                      <a:pt x="234816" y="377356"/>
                    </a:lnTo>
                    <a:cubicBezTo>
                      <a:pt x="239788" y="372396"/>
                      <a:pt x="242515" y="365773"/>
                      <a:pt x="242515" y="358710"/>
                    </a:cubicBezTo>
                    <a:cubicBezTo>
                      <a:pt x="242515" y="351652"/>
                      <a:pt x="239788" y="345378"/>
                      <a:pt x="234816" y="340414"/>
                    </a:cubicBezTo>
                    <a:lnTo>
                      <a:pt x="132149" y="238100"/>
                    </a:lnTo>
                    <a:lnTo>
                      <a:pt x="455845" y="238100"/>
                    </a:lnTo>
                    <a:cubicBezTo>
                      <a:pt x="470390" y="238100"/>
                      <a:pt x="482612" y="225564"/>
                      <a:pt x="482612" y="211027"/>
                    </a:cubicBezTo>
                    <a:lnTo>
                      <a:pt x="482612" y="188674"/>
                    </a:lnTo>
                    <a:cubicBezTo>
                      <a:pt x="482612" y="174137"/>
                      <a:pt x="470029" y="162581"/>
                      <a:pt x="455484" y="162581"/>
                    </a:cubicBezTo>
                    <a:close/>
                  </a:path>
                </a:pathLst>
              </a:custGeom>
              <a:grpFill/>
              <a:ln w="96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Graphic 141">
                <a:extLst>
                  <a:ext uri="{FF2B5EF4-FFF2-40B4-BE49-F238E27FC236}">
                    <a16:creationId xmlns:a16="http://schemas.microsoft.com/office/drawing/2014/main" id="{6F9BF8B5-6B8A-4C50-8861-6B2DB86C6436}"/>
                  </a:ext>
                </a:extLst>
              </p:cNvPr>
              <p:cNvSpPr/>
              <p:nvPr/>
            </p:nvSpPr>
            <p:spPr>
              <a:xfrm rot="14400000">
                <a:off x="5624507" y="7170120"/>
                <a:ext cx="300063" cy="249237"/>
              </a:xfrm>
              <a:custGeom>
                <a:avLst/>
                <a:gdLst>
                  <a:gd name="connsiteX0" fmla="*/ 455484 w 482612"/>
                  <a:gd name="connsiteY0" fmla="*/ 162581 h 400854"/>
                  <a:gd name="connsiteX1" fmla="*/ 456237 w 482612"/>
                  <a:gd name="connsiteY1" fmla="*/ 162746 h 400854"/>
                  <a:gd name="connsiteX2" fmla="*/ 133295 w 482612"/>
                  <a:gd name="connsiteY2" fmla="*/ 162746 h 400854"/>
                  <a:gd name="connsiteX3" fmla="*/ 234816 w 482612"/>
                  <a:gd name="connsiteY3" fmla="*/ 61001 h 400854"/>
                  <a:gd name="connsiteX4" fmla="*/ 242515 w 482612"/>
                  <a:gd name="connsiteY4" fmla="*/ 42242 h 400854"/>
                  <a:gd name="connsiteX5" fmla="*/ 234816 w 482612"/>
                  <a:gd name="connsiteY5" fmla="*/ 23519 h 400854"/>
                  <a:gd name="connsiteX6" fmla="*/ 219020 w 482612"/>
                  <a:gd name="connsiteY6" fmla="*/ 7714 h 400854"/>
                  <a:gd name="connsiteX7" fmla="*/ 200374 w 482612"/>
                  <a:gd name="connsiteY7" fmla="*/ 0 h 400854"/>
                  <a:gd name="connsiteX8" fmla="*/ 181721 w 482612"/>
                  <a:gd name="connsiteY8" fmla="*/ 7694 h 400854"/>
                  <a:gd name="connsiteX9" fmla="*/ 7694 w 482612"/>
                  <a:gd name="connsiteY9" fmla="*/ 181705 h 400854"/>
                  <a:gd name="connsiteX10" fmla="*/ 0 w 482612"/>
                  <a:gd name="connsiteY10" fmla="*/ 200402 h 400854"/>
                  <a:gd name="connsiteX11" fmla="*/ 7694 w 482612"/>
                  <a:gd name="connsiteY11" fmla="*/ 219133 h 400854"/>
                  <a:gd name="connsiteX12" fmla="*/ 181721 w 482612"/>
                  <a:gd name="connsiteY12" fmla="*/ 393160 h 400854"/>
                  <a:gd name="connsiteX13" fmla="*/ 200374 w 482612"/>
                  <a:gd name="connsiteY13" fmla="*/ 400854 h 400854"/>
                  <a:gd name="connsiteX14" fmla="*/ 219020 w 482612"/>
                  <a:gd name="connsiteY14" fmla="*/ 393160 h 400854"/>
                  <a:gd name="connsiteX15" fmla="*/ 234816 w 482612"/>
                  <a:gd name="connsiteY15" fmla="*/ 377356 h 400854"/>
                  <a:gd name="connsiteX16" fmla="*/ 242515 w 482612"/>
                  <a:gd name="connsiteY16" fmla="*/ 358710 h 400854"/>
                  <a:gd name="connsiteX17" fmla="*/ 234816 w 482612"/>
                  <a:gd name="connsiteY17" fmla="*/ 340414 h 400854"/>
                  <a:gd name="connsiteX18" fmla="*/ 132149 w 482612"/>
                  <a:gd name="connsiteY18" fmla="*/ 238100 h 400854"/>
                  <a:gd name="connsiteX19" fmla="*/ 455845 w 482612"/>
                  <a:gd name="connsiteY19" fmla="*/ 238100 h 400854"/>
                  <a:gd name="connsiteX20" fmla="*/ 482612 w 482612"/>
                  <a:gd name="connsiteY20" fmla="*/ 211027 h 400854"/>
                  <a:gd name="connsiteX21" fmla="*/ 482612 w 482612"/>
                  <a:gd name="connsiteY21" fmla="*/ 188674 h 400854"/>
                  <a:gd name="connsiteX22" fmla="*/ 455484 w 482612"/>
                  <a:gd name="connsiteY22" fmla="*/ 162581 h 40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2612" h="400854">
                    <a:moveTo>
                      <a:pt x="455484" y="162581"/>
                    </a:moveTo>
                    <a:lnTo>
                      <a:pt x="456237" y="162746"/>
                    </a:lnTo>
                    <a:lnTo>
                      <a:pt x="133295" y="162746"/>
                    </a:lnTo>
                    <a:lnTo>
                      <a:pt x="234816" y="61001"/>
                    </a:lnTo>
                    <a:cubicBezTo>
                      <a:pt x="239788" y="56034"/>
                      <a:pt x="242515" y="49305"/>
                      <a:pt x="242515" y="42242"/>
                    </a:cubicBezTo>
                    <a:cubicBezTo>
                      <a:pt x="242515" y="35180"/>
                      <a:pt x="239788" y="28498"/>
                      <a:pt x="234816" y="23519"/>
                    </a:cubicBezTo>
                    <a:lnTo>
                      <a:pt x="219020" y="7714"/>
                    </a:lnTo>
                    <a:cubicBezTo>
                      <a:pt x="214052" y="2747"/>
                      <a:pt x="207433" y="0"/>
                      <a:pt x="200374" y="0"/>
                    </a:cubicBezTo>
                    <a:cubicBezTo>
                      <a:pt x="193312" y="0"/>
                      <a:pt x="186689" y="2727"/>
                      <a:pt x="181721" y="7694"/>
                    </a:cubicBezTo>
                    <a:lnTo>
                      <a:pt x="7694" y="181705"/>
                    </a:lnTo>
                    <a:cubicBezTo>
                      <a:pt x="2707" y="186692"/>
                      <a:pt x="-20" y="193335"/>
                      <a:pt x="0" y="200402"/>
                    </a:cubicBezTo>
                    <a:cubicBezTo>
                      <a:pt x="-20" y="207507"/>
                      <a:pt x="2707" y="214154"/>
                      <a:pt x="7694" y="219133"/>
                    </a:cubicBezTo>
                    <a:lnTo>
                      <a:pt x="181721" y="393160"/>
                    </a:lnTo>
                    <a:cubicBezTo>
                      <a:pt x="186689" y="398124"/>
                      <a:pt x="193308" y="400854"/>
                      <a:pt x="200374" y="400854"/>
                    </a:cubicBezTo>
                    <a:cubicBezTo>
                      <a:pt x="207433" y="400854"/>
                      <a:pt x="214052" y="398120"/>
                      <a:pt x="219020" y="393160"/>
                    </a:cubicBezTo>
                    <a:lnTo>
                      <a:pt x="234816" y="377356"/>
                    </a:lnTo>
                    <a:cubicBezTo>
                      <a:pt x="239788" y="372396"/>
                      <a:pt x="242515" y="365773"/>
                      <a:pt x="242515" y="358710"/>
                    </a:cubicBezTo>
                    <a:cubicBezTo>
                      <a:pt x="242515" y="351652"/>
                      <a:pt x="239788" y="345378"/>
                      <a:pt x="234816" y="340414"/>
                    </a:cubicBezTo>
                    <a:lnTo>
                      <a:pt x="132149" y="238100"/>
                    </a:lnTo>
                    <a:lnTo>
                      <a:pt x="455845" y="238100"/>
                    </a:lnTo>
                    <a:cubicBezTo>
                      <a:pt x="470390" y="238100"/>
                      <a:pt x="482612" y="225564"/>
                      <a:pt x="482612" y="211027"/>
                    </a:cubicBezTo>
                    <a:lnTo>
                      <a:pt x="482612" y="188674"/>
                    </a:lnTo>
                    <a:cubicBezTo>
                      <a:pt x="482612" y="174137"/>
                      <a:pt x="470029" y="162581"/>
                      <a:pt x="455484" y="162581"/>
                    </a:cubicBezTo>
                    <a:close/>
                  </a:path>
                </a:pathLst>
              </a:custGeom>
              <a:grpFill/>
              <a:ln w="96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Graphic 142">
                <a:extLst>
                  <a:ext uri="{FF2B5EF4-FFF2-40B4-BE49-F238E27FC236}">
                    <a16:creationId xmlns:a16="http://schemas.microsoft.com/office/drawing/2014/main" id="{21BD537F-27F2-469B-A5D9-996ED47D994B}"/>
                  </a:ext>
                </a:extLst>
              </p:cNvPr>
              <p:cNvSpPr/>
              <p:nvPr/>
            </p:nvSpPr>
            <p:spPr>
              <a:xfrm rot="8100000">
                <a:off x="6899429" y="7336768"/>
                <a:ext cx="300063" cy="249225"/>
              </a:xfrm>
              <a:custGeom>
                <a:avLst/>
                <a:gdLst>
                  <a:gd name="connsiteX0" fmla="*/ 455484 w 482612"/>
                  <a:gd name="connsiteY0" fmla="*/ 162581 h 400854"/>
                  <a:gd name="connsiteX1" fmla="*/ 456237 w 482612"/>
                  <a:gd name="connsiteY1" fmla="*/ 162746 h 400854"/>
                  <a:gd name="connsiteX2" fmla="*/ 133295 w 482612"/>
                  <a:gd name="connsiteY2" fmla="*/ 162746 h 400854"/>
                  <a:gd name="connsiteX3" fmla="*/ 234816 w 482612"/>
                  <a:gd name="connsiteY3" fmla="*/ 61001 h 400854"/>
                  <a:gd name="connsiteX4" fmla="*/ 242515 w 482612"/>
                  <a:gd name="connsiteY4" fmla="*/ 42242 h 400854"/>
                  <a:gd name="connsiteX5" fmla="*/ 234816 w 482612"/>
                  <a:gd name="connsiteY5" fmla="*/ 23519 h 400854"/>
                  <a:gd name="connsiteX6" fmla="*/ 219020 w 482612"/>
                  <a:gd name="connsiteY6" fmla="*/ 7714 h 400854"/>
                  <a:gd name="connsiteX7" fmla="*/ 200374 w 482612"/>
                  <a:gd name="connsiteY7" fmla="*/ 0 h 400854"/>
                  <a:gd name="connsiteX8" fmla="*/ 181721 w 482612"/>
                  <a:gd name="connsiteY8" fmla="*/ 7694 h 400854"/>
                  <a:gd name="connsiteX9" fmla="*/ 7694 w 482612"/>
                  <a:gd name="connsiteY9" fmla="*/ 181705 h 400854"/>
                  <a:gd name="connsiteX10" fmla="*/ 0 w 482612"/>
                  <a:gd name="connsiteY10" fmla="*/ 200402 h 400854"/>
                  <a:gd name="connsiteX11" fmla="*/ 7694 w 482612"/>
                  <a:gd name="connsiteY11" fmla="*/ 219133 h 400854"/>
                  <a:gd name="connsiteX12" fmla="*/ 181721 w 482612"/>
                  <a:gd name="connsiteY12" fmla="*/ 393160 h 400854"/>
                  <a:gd name="connsiteX13" fmla="*/ 200374 w 482612"/>
                  <a:gd name="connsiteY13" fmla="*/ 400854 h 400854"/>
                  <a:gd name="connsiteX14" fmla="*/ 219020 w 482612"/>
                  <a:gd name="connsiteY14" fmla="*/ 393160 h 400854"/>
                  <a:gd name="connsiteX15" fmla="*/ 234816 w 482612"/>
                  <a:gd name="connsiteY15" fmla="*/ 377356 h 400854"/>
                  <a:gd name="connsiteX16" fmla="*/ 242515 w 482612"/>
                  <a:gd name="connsiteY16" fmla="*/ 358710 h 400854"/>
                  <a:gd name="connsiteX17" fmla="*/ 234816 w 482612"/>
                  <a:gd name="connsiteY17" fmla="*/ 340414 h 400854"/>
                  <a:gd name="connsiteX18" fmla="*/ 132149 w 482612"/>
                  <a:gd name="connsiteY18" fmla="*/ 238100 h 400854"/>
                  <a:gd name="connsiteX19" fmla="*/ 455845 w 482612"/>
                  <a:gd name="connsiteY19" fmla="*/ 238100 h 400854"/>
                  <a:gd name="connsiteX20" fmla="*/ 482612 w 482612"/>
                  <a:gd name="connsiteY20" fmla="*/ 211027 h 400854"/>
                  <a:gd name="connsiteX21" fmla="*/ 482612 w 482612"/>
                  <a:gd name="connsiteY21" fmla="*/ 188674 h 400854"/>
                  <a:gd name="connsiteX22" fmla="*/ 455484 w 482612"/>
                  <a:gd name="connsiteY22" fmla="*/ 162581 h 40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2612" h="400854">
                    <a:moveTo>
                      <a:pt x="455484" y="162581"/>
                    </a:moveTo>
                    <a:lnTo>
                      <a:pt x="456237" y="162746"/>
                    </a:lnTo>
                    <a:lnTo>
                      <a:pt x="133295" y="162746"/>
                    </a:lnTo>
                    <a:lnTo>
                      <a:pt x="234816" y="61001"/>
                    </a:lnTo>
                    <a:cubicBezTo>
                      <a:pt x="239788" y="56034"/>
                      <a:pt x="242515" y="49305"/>
                      <a:pt x="242515" y="42242"/>
                    </a:cubicBezTo>
                    <a:cubicBezTo>
                      <a:pt x="242515" y="35180"/>
                      <a:pt x="239788" y="28498"/>
                      <a:pt x="234816" y="23519"/>
                    </a:cubicBezTo>
                    <a:lnTo>
                      <a:pt x="219020" y="7714"/>
                    </a:lnTo>
                    <a:cubicBezTo>
                      <a:pt x="214052" y="2747"/>
                      <a:pt x="207433" y="0"/>
                      <a:pt x="200374" y="0"/>
                    </a:cubicBezTo>
                    <a:cubicBezTo>
                      <a:pt x="193312" y="0"/>
                      <a:pt x="186689" y="2727"/>
                      <a:pt x="181721" y="7694"/>
                    </a:cubicBezTo>
                    <a:lnTo>
                      <a:pt x="7694" y="181705"/>
                    </a:lnTo>
                    <a:cubicBezTo>
                      <a:pt x="2707" y="186692"/>
                      <a:pt x="-20" y="193335"/>
                      <a:pt x="0" y="200402"/>
                    </a:cubicBezTo>
                    <a:cubicBezTo>
                      <a:pt x="-20" y="207507"/>
                      <a:pt x="2707" y="214154"/>
                      <a:pt x="7694" y="219133"/>
                    </a:cubicBezTo>
                    <a:lnTo>
                      <a:pt x="181721" y="393160"/>
                    </a:lnTo>
                    <a:cubicBezTo>
                      <a:pt x="186689" y="398124"/>
                      <a:pt x="193308" y="400854"/>
                      <a:pt x="200374" y="400854"/>
                    </a:cubicBezTo>
                    <a:cubicBezTo>
                      <a:pt x="207433" y="400854"/>
                      <a:pt x="214052" y="398120"/>
                      <a:pt x="219020" y="393160"/>
                    </a:cubicBezTo>
                    <a:lnTo>
                      <a:pt x="234816" y="377356"/>
                    </a:lnTo>
                    <a:cubicBezTo>
                      <a:pt x="239788" y="372396"/>
                      <a:pt x="242515" y="365773"/>
                      <a:pt x="242515" y="358710"/>
                    </a:cubicBezTo>
                    <a:cubicBezTo>
                      <a:pt x="242515" y="351652"/>
                      <a:pt x="239788" y="345378"/>
                      <a:pt x="234816" y="340414"/>
                    </a:cubicBezTo>
                    <a:lnTo>
                      <a:pt x="132149" y="238100"/>
                    </a:lnTo>
                    <a:lnTo>
                      <a:pt x="455845" y="238100"/>
                    </a:lnTo>
                    <a:cubicBezTo>
                      <a:pt x="470390" y="238100"/>
                      <a:pt x="482612" y="225564"/>
                      <a:pt x="482612" y="211027"/>
                    </a:cubicBezTo>
                    <a:lnTo>
                      <a:pt x="482612" y="188674"/>
                    </a:lnTo>
                    <a:cubicBezTo>
                      <a:pt x="482612" y="174137"/>
                      <a:pt x="470029" y="162581"/>
                      <a:pt x="455484" y="162581"/>
                    </a:cubicBezTo>
                    <a:close/>
                  </a:path>
                </a:pathLst>
              </a:custGeom>
              <a:grpFill/>
              <a:ln w="96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9" name="Graphic 154">
              <a:extLst>
                <a:ext uri="{FF2B5EF4-FFF2-40B4-BE49-F238E27FC236}">
                  <a16:creationId xmlns:a16="http://schemas.microsoft.com/office/drawing/2014/main" id="{396C5708-CE63-4D01-BC30-5C46B2776E82}"/>
                </a:ext>
              </a:extLst>
            </p:cNvPr>
            <p:cNvGrpSpPr/>
            <p:nvPr/>
          </p:nvGrpSpPr>
          <p:grpSpPr>
            <a:xfrm>
              <a:off x="7477467" y="4682795"/>
              <a:ext cx="505627" cy="268175"/>
              <a:chOff x="7440680" y="4852021"/>
              <a:chExt cx="505627" cy="268175"/>
            </a:xfrm>
            <a:solidFill>
              <a:sysClr val="window" lastClr="FFFFFF"/>
            </a:solidFill>
          </p:grpSpPr>
          <p:sp>
            <p:nvSpPr>
              <p:cNvPr id="124" name="Freeform: Shape 156">
                <a:extLst>
                  <a:ext uri="{FF2B5EF4-FFF2-40B4-BE49-F238E27FC236}">
                    <a16:creationId xmlns:a16="http://schemas.microsoft.com/office/drawing/2014/main" id="{60369580-94DF-41D9-AC90-FF92FB9CF7B7}"/>
                  </a:ext>
                </a:extLst>
              </p:cNvPr>
              <p:cNvSpPr/>
              <p:nvPr/>
            </p:nvSpPr>
            <p:spPr>
              <a:xfrm>
                <a:off x="7740491" y="4852021"/>
                <a:ext cx="205815" cy="268141"/>
              </a:xfrm>
              <a:custGeom>
                <a:avLst/>
                <a:gdLst>
                  <a:gd name="connsiteX0" fmla="*/ 8112 w 205815"/>
                  <a:gd name="connsiteY0" fmla="*/ 157727 h 268141"/>
                  <a:gd name="connsiteX1" fmla="*/ 617 w 205815"/>
                  <a:gd name="connsiteY1" fmla="*/ 144002 h 268141"/>
                  <a:gd name="connsiteX2" fmla="*/ 4846 w 205815"/>
                  <a:gd name="connsiteY2" fmla="*/ 132689 h 268141"/>
                  <a:gd name="connsiteX3" fmla="*/ 11425 w 205815"/>
                  <a:gd name="connsiteY3" fmla="*/ 117591 h 268141"/>
                  <a:gd name="connsiteX4" fmla="*/ 12254 w 205815"/>
                  <a:gd name="connsiteY4" fmla="*/ 100768 h 268141"/>
                  <a:gd name="connsiteX5" fmla="*/ 10159 w 205815"/>
                  <a:gd name="connsiteY5" fmla="*/ 88384 h 268141"/>
                  <a:gd name="connsiteX6" fmla="*/ 11910 w 205815"/>
                  <a:gd name="connsiteY6" fmla="*/ 70673 h 268141"/>
                  <a:gd name="connsiteX7" fmla="*/ 60006 w 205815"/>
                  <a:gd name="connsiteY7" fmla="*/ 8280 h 268141"/>
                  <a:gd name="connsiteX8" fmla="*/ 115733 w 205815"/>
                  <a:gd name="connsiteY8" fmla="*/ 663 h 268141"/>
                  <a:gd name="connsiteX9" fmla="*/ 205426 w 205815"/>
                  <a:gd name="connsiteY9" fmla="*/ 87313 h 268141"/>
                  <a:gd name="connsiteX10" fmla="*/ 189702 w 205815"/>
                  <a:gd name="connsiteY10" fmla="*/ 141012 h 268141"/>
                  <a:gd name="connsiteX11" fmla="*/ 175412 w 205815"/>
                  <a:gd name="connsiteY11" fmla="*/ 164070 h 268141"/>
                  <a:gd name="connsiteX12" fmla="*/ 181621 w 205815"/>
                  <a:gd name="connsiteY12" fmla="*/ 205304 h 268141"/>
                  <a:gd name="connsiteX13" fmla="*/ 181695 w 205815"/>
                  <a:gd name="connsiteY13" fmla="*/ 206119 h 268141"/>
                  <a:gd name="connsiteX14" fmla="*/ 98547 w 205815"/>
                  <a:gd name="connsiteY14" fmla="*/ 268142 h 268141"/>
                  <a:gd name="connsiteX15" fmla="*/ 97516 w 205815"/>
                  <a:gd name="connsiteY15" fmla="*/ 266613 h 268141"/>
                  <a:gd name="connsiteX16" fmla="*/ 73482 w 205815"/>
                  <a:gd name="connsiteY16" fmla="*/ 217716 h 268141"/>
                  <a:gd name="connsiteX17" fmla="*/ 66990 w 205815"/>
                  <a:gd name="connsiteY17" fmla="*/ 212827 h 268141"/>
                  <a:gd name="connsiteX18" fmla="*/ 50552 w 205815"/>
                  <a:gd name="connsiteY18" fmla="*/ 212672 h 268141"/>
                  <a:gd name="connsiteX19" fmla="*/ 28739 w 205815"/>
                  <a:gd name="connsiteY19" fmla="*/ 213628 h 268141"/>
                  <a:gd name="connsiteX20" fmla="*/ 20025 w 205815"/>
                  <a:gd name="connsiteY20" fmla="*/ 205392 h 268141"/>
                  <a:gd name="connsiteX21" fmla="*/ 20786 w 205815"/>
                  <a:gd name="connsiteY21" fmla="*/ 194119 h 268141"/>
                  <a:gd name="connsiteX22" fmla="*/ 18362 w 205815"/>
                  <a:gd name="connsiteY22" fmla="*/ 183330 h 268141"/>
                  <a:gd name="connsiteX23" fmla="*/ 15271 w 205815"/>
                  <a:gd name="connsiteY23" fmla="*/ 179782 h 268141"/>
                  <a:gd name="connsiteX24" fmla="*/ 17661 w 205815"/>
                  <a:gd name="connsiteY24" fmla="*/ 171222 h 268141"/>
                  <a:gd name="connsiteX25" fmla="*/ 27500 w 205815"/>
                  <a:gd name="connsiteY25" fmla="*/ 169114 h 268141"/>
                  <a:gd name="connsiteX26" fmla="*/ 29298 w 205815"/>
                  <a:gd name="connsiteY26" fmla="*/ 168118 h 268141"/>
                  <a:gd name="connsiteX27" fmla="*/ 28160 w 205815"/>
                  <a:gd name="connsiteY27" fmla="*/ 165922 h 268141"/>
                  <a:gd name="connsiteX28" fmla="*/ 25298 w 205815"/>
                  <a:gd name="connsiteY28" fmla="*/ 165249 h 268141"/>
                  <a:gd name="connsiteX29" fmla="*/ 16214 w 205815"/>
                  <a:gd name="connsiteY29" fmla="*/ 165134 h 268141"/>
                  <a:gd name="connsiteX30" fmla="*/ 10590 w 205815"/>
                  <a:gd name="connsiteY30" fmla="*/ 159558 h 268141"/>
                  <a:gd name="connsiteX31" fmla="*/ 9547 w 205815"/>
                  <a:gd name="connsiteY31" fmla="*/ 157579 h 268141"/>
                  <a:gd name="connsiteX32" fmla="*/ 8509 w 205815"/>
                  <a:gd name="connsiteY32" fmla="*/ 158016 h 268141"/>
                  <a:gd name="connsiteX33" fmla="*/ 8112 w 205815"/>
                  <a:gd name="connsiteY33" fmla="*/ 157727 h 268141"/>
                  <a:gd name="connsiteX34" fmla="*/ 173196 w 205815"/>
                  <a:gd name="connsiteY34" fmla="*/ 153511 h 268141"/>
                  <a:gd name="connsiteX35" fmla="*/ 184389 w 205815"/>
                  <a:gd name="connsiteY35" fmla="*/ 137174 h 268141"/>
                  <a:gd name="connsiteX36" fmla="*/ 198712 w 205815"/>
                  <a:gd name="connsiteY36" fmla="*/ 87845 h 268141"/>
                  <a:gd name="connsiteX37" fmla="*/ 116561 w 205815"/>
                  <a:gd name="connsiteY37" fmla="*/ 7431 h 268141"/>
                  <a:gd name="connsiteX38" fmla="*/ 64013 w 205815"/>
                  <a:gd name="connsiteY38" fmla="*/ 13869 h 268141"/>
                  <a:gd name="connsiteX39" fmla="*/ 18611 w 205815"/>
                  <a:gd name="connsiteY39" fmla="*/ 70902 h 268141"/>
                  <a:gd name="connsiteX40" fmla="*/ 16698 w 205815"/>
                  <a:gd name="connsiteY40" fmla="*/ 87596 h 268141"/>
                  <a:gd name="connsiteX41" fmla="*/ 18355 w 205815"/>
                  <a:gd name="connsiteY41" fmla="*/ 98714 h 268141"/>
                  <a:gd name="connsiteX42" fmla="*/ 16759 w 205815"/>
                  <a:gd name="connsiteY42" fmla="*/ 122284 h 268141"/>
                  <a:gd name="connsiteX43" fmla="*/ 8456 w 205815"/>
                  <a:gd name="connsiteY43" fmla="*/ 141039 h 268141"/>
                  <a:gd name="connsiteX44" fmla="*/ 15500 w 205815"/>
                  <a:gd name="connsiteY44" fmla="*/ 150912 h 268141"/>
                  <a:gd name="connsiteX45" fmla="*/ 18119 w 205815"/>
                  <a:gd name="connsiteY45" fmla="*/ 150905 h 268141"/>
                  <a:gd name="connsiteX46" fmla="*/ 17567 w 205815"/>
                  <a:gd name="connsiteY46" fmla="*/ 158730 h 268141"/>
                  <a:gd name="connsiteX47" fmla="*/ 26955 w 205815"/>
                  <a:gd name="connsiteY47" fmla="*/ 158771 h 268141"/>
                  <a:gd name="connsiteX48" fmla="*/ 36140 w 205815"/>
                  <a:gd name="connsiteY48" fmla="*/ 167734 h 268141"/>
                  <a:gd name="connsiteX49" fmla="*/ 30537 w 205815"/>
                  <a:gd name="connsiteY49" fmla="*/ 175296 h 268141"/>
                  <a:gd name="connsiteX50" fmla="*/ 21870 w 205815"/>
                  <a:gd name="connsiteY50" fmla="*/ 176791 h 268141"/>
                  <a:gd name="connsiteX51" fmla="*/ 25588 w 205815"/>
                  <a:gd name="connsiteY51" fmla="*/ 182213 h 268141"/>
                  <a:gd name="connsiteX52" fmla="*/ 27534 w 205815"/>
                  <a:gd name="connsiteY52" fmla="*/ 193944 h 268141"/>
                  <a:gd name="connsiteX53" fmla="*/ 26221 w 205815"/>
                  <a:gd name="connsiteY53" fmla="*/ 200860 h 268141"/>
                  <a:gd name="connsiteX54" fmla="*/ 32221 w 205815"/>
                  <a:gd name="connsiteY54" fmla="*/ 207372 h 268141"/>
                  <a:gd name="connsiteX55" fmla="*/ 51346 w 205815"/>
                  <a:gd name="connsiteY55" fmla="*/ 205998 h 268141"/>
                  <a:gd name="connsiteX56" fmla="*/ 67448 w 205815"/>
                  <a:gd name="connsiteY56" fmla="*/ 206261 h 268141"/>
                  <a:gd name="connsiteX57" fmla="*/ 79691 w 205815"/>
                  <a:gd name="connsiteY57" fmla="*/ 215237 h 268141"/>
                  <a:gd name="connsiteX58" fmla="*/ 99752 w 205815"/>
                  <a:gd name="connsiteY58" fmla="*/ 256337 h 268141"/>
                  <a:gd name="connsiteX59" fmla="*/ 100877 w 205815"/>
                  <a:gd name="connsiteY59" fmla="*/ 258155 h 268141"/>
                  <a:gd name="connsiteX60" fmla="*/ 172260 w 205815"/>
                  <a:gd name="connsiteY60" fmla="*/ 204900 h 268141"/>
                  <a:gd name="connsiteX61" fmla="*/ 173196 w 205815"/>
                  <a:gd name="connsiteY61" fmla="*/ 153511 h 26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205815" h="268141">
                    <a:moveTo>
                      <a:pt x="8112" y="157727"/>
                    </a:moveTo>
                    <a:cubicBezTo>
                      <a:pt x="913" y="154818"/>
                      <a:pt x="-1201" y="151026"/>
                      <a:pt x="617" y="144002"/>
                    </a:cubicBezTo>
                    <a:cubicBezTo>
                      <a:pt x="1620" y="140123"/>
                      <a:pt x="3290" y="136406"/>
                      <a:pt x="4846" y="132689"/>
                    </a:cubicBezTo>
                    <a:cubicBezTo>
                      <a:pt x="6967" y="127625"/>
                      <a:pt x="9466" y="122715"/>
                      <a:pt x="11425" y="117591"/>
                    </a:cubicBezTo>
                    <a:cubicBezTo>
                      <a:pt x="13513" y="112142"/>
                      <a:pt x="13863" y="106553"/>
                      <a:pt x="12254" y="100768"/>
                    </a:cubicBezTo>
                    <a:cubicBezTo>
                      <a:pt x="11136" y="96748"/>
                      <a:pt x="10132" y="92519"/>
                      <a:pt x="10159" y="88384"/>
                    </a:cubicBezTo>
                    <a:cubicBezTo>
                      <a:pt x="10207" y="82471"/>
                      <a:pt x="10893" y="76505"/>
                      <a:pt x="11910" y="70673"/>
                    </a:cubicBezTo>
                    <a:cubicBezTo>
                      <a:pt x="17022" y="41507"/>
                      <a:pt x="32510" y="20173"/>
                      <a:pt x="60006" y="8280"/>
                    </a:cubicBezTo>
                    <a:cubicBezTo>
                      <a:pt x="77832" y="569"/>
                      <a:pt x="96547" y="-1155"/>
                      <a:pt x="115733" y="663"/>
                    </a:cubicBezTo>
                    <a:cubicBezTo>
                      <a:pt x="168570" y="5674"/>
                      <a:pt x="201541" y="44591"/>
                      <a:pt x="205426" y="87313"/>
                    </a:cubicBezTo>
                    <a:cubicBezTo>
                      <a:pt x="207231" y="107186"/>
                      <a:pt x="202894" y="125429"/>
                      <a:pt x="189702" y="141012"/>
                    </a:cubicBezTo>
                    <a:cubicBezTo>
                      <a:pt x="183803" y="147982"/>
                      <a:pt x="178637" y="155471"/>
                      <a:pt x="175412" y="164070"/>
                    </a:cubicBezTo>
                    <a:cubicBezTo>
                      <a:pt x="169836" y="178920"/>
                      <a:pt x="169674" y="193048"/>
                      <a:pt x="181621" y="205304"/>
                    </a:cubicBezTo>
                    <a:cubicBezTo>
                      <a:pt x="181735" y="205419"/>
                      <a:pt x="181668" y="205715"/>
                      <a:pt x="181695" y="206119"/>
                    </a:cubicBezTo>
                    <a:cubicBezTo>
                      <a:pt x="154104" y="226699"/>
                      <a:pt x="126433" y="247340"/>
                      <a:pt x="98547" y="268142"/>
                    </a:cubicBezTo>
                    <a:cubicBezTo>
                      <a:pt x="98008" y="267354"/>
                      <a:pt x="97712" y="267011"/>
                      <a:pt x="97516" y="266613"/>
                    </a:cubicBezTo>
                    <a:cubicBezTo>
                      <a:pt x="89469" y="250330"/>
                      <a:pt x="81341" y="234093"/>
                      <a:pt x="73482" y="217716"/>
                    </a:cubicBezTo>
                    <a:cubicBezTo>
                      <a:pt x="72034" y="214692"/>
                      <a:pt x="70162" y="212934"/>
                      <a:pt x="66990" y="212827"/>
                    </a:cubicBezTo>
                    <a:cubicBezTo>
                      <a:pt x="61515" y="212631"/>
                      <a:pt x="56027" y="212517"/>
                      <a:pt x="50552" y="212672"/>
                    </a:cubicBezTo>
                    <a:cubicBezTo>
                      <a:pt x="43279" y="212874"/>
                      <a:pt x="36006" y="213682"/>
                      <a:pt x="28739" y="213628"/>
                    </a:cubicBezTo>
                    <a:cubicBezTo>
                      <a:pt x="23938" y="213594"/>
                      <a:pt x="20443" y="210180"/>
                      <a:pt x="20025" y="205392"/>
                    </a:cubicBezTo>
                    <a:cubicBezTo>
                      <a:pt x="19695" y="201661"/>
                      <a:pt x="19682" y="197627"/>
                      <a:pt x="20786" y="194119"/>
                    </a:cubicBezTo>
                    <a:cubicBezTo>
                      <a:pt x="22167" y="189715"/>
                      <a:pt x="20975" y="186509"/>
                      <a:pt x="18362" y="183330"/>
                    </a:cubicBezTo>
                    <a:cubicBezTo>
                      <a:pt x="17365" y="182118"/>
                      <a:pt x="16288" y="180973"/>
                      <a:pt x="15271" y="179782"/>
                    </a:cubicBezTo>
                    <a:cubicBezTo>
                      <a:pt x="12267" y="176280"/>
                      <a:pt x="13223" y="172515"/>
                      <a:pt x="17661" y="171222"/>
                    </a:cubicBezTo>
                    <a:cubicBezTo>
                      <a:pt x="20874" y="170293"/>
                      <a:pt x="24227" y="169855"/>
                      <a:pt x="27500" y="169114"/>
                    </a:cubicBezTo>
                    <a:cubicBezTo>
                      <a:pt x="28174" y="168960"/>
                      <a:pt x="29332" y="168360"/>
                      <a:pt x="29298" y="168118"/>
                    </a:cubicBezTo>
                    <a:cubicBezTo>
                      <a:pt x="29177" y="167323"/>
                      <a:pt x="28780" y="166326"/>
                      <a:pt x="28160" y="165922"/>
                    </a:cubicBezTo>
                    <a:cubicBezTo>
                      <a:pt x="27379" y="165417"/>
                      <a:pt x="26275" y="165283"/>
                      <a:pt x="25298" y="165249"/>
                    </a:cubicBezTo>
                    <a:cubicBezTo>
                      <a:pt x="22274" y="165148"/>
                      <a:pt x="19237" y="165168"/>
                      <a:pt x="16214" y="165134"/>
                    </a:cubicBezTo>
                    <a:cubicBezTo>
                      <a:pt x="10866" y="165074"/>
                      <a:pt x="10900" y="165074"/>
                      <a:pt x="10590" y="159558"/>
                    </a:cubicBezTo>
                    <a:cubicBezTo>
                      <a:pt x="10550" y="158878"/>
                      <a:pt x="9910" y="158239"/>
                      <a:pt x="9547" y="157579"/>
                    </a:cubicBezTo>
                    <a:cubicBezTo>
                      <a:pt x="9203" y="157727"/>
                      <a:pt x="8860" y="157875"/>
                      <a:pt x="8509" y="158016"/>
                    </a:cubicBezTo>
                    <a:lnTo>
                      <a:pt x="8112" y="157727"/>
                    </a:lnTo>
                    <a:close/>
                    <a:moveTo>
                      <a:pt x="173196" y="153511"/>
                    </a:moveTo>
                    <a:cubicBezTo>
                      <a:pt x="176334" y="147740"/>
                      <a:pt x="180166" y="142218"/>
                      <a:pt x="184389" y="137174"/>
                    </a:cubicBezTo>
                    <a:cubicBezTo>
                      <a:pt x="196450" y="122756"/>
                      <a:pt x="200739" y="106008"/>
                      <a:pt x="198712" y="87845"/>
                    </a:cubicBezTo>
                    <a:cubicBezTo>
                      <a:pt x="193796" y="43736"/>
                      <a:pt x="160906" y="11910"/>
                      <a:pt x="116561" y="7431"/>
                    </a:cubicBezTo>
                    <a:cubicBezTo>
                      <a:pt x="98533" y="5613"/>
                      <a:pt x="80910" y="6980"/>
                      <a:pt x="64013" y="13869"/>
                    </a:cubicBezTo>
                    <a:cubicBezTo>
                      <a:pt x="38262" y="24368"/>
                      <a:pt x="23588" y="43857"/>
                      <a:pt x="18611" y="70902"/>
                    </a:cubicBezTo>
                    <a:cubicBezTo>
                      <a:pt x="17601" y="76397"/>
                      <a:pt x="17217" y="82020"/>
                      <a:pt x="16698" y="87596"/>
                    </a:cubicBezTo>
                    <a:cubicBezTo>
                      <a:pt x="16348" y="91408"/>
                      <a:pt x="16880" y="94997"/>
                      <a:pt x="18355" y="98714"/>
                    </a:cubicBezTo>
                    <a:cubicBezTo>
                      <a:pt x="21500" y="106661"/>
                      <a:pt x="19911" y="114641"/>
                      <a:pt x="16759" y="122284"/>
                    </a:cubicBezTo>
                    <a:cubicBezTo>
                      <a:pt x="14153" y="128601"/>
                      <a:pt x="11089" y="134736"/>
                      <a:pt x="8456" y="141039"/>
                    </a:cubicBezTo>
                    <a:cubicBezTo>
                      <a:pt x="4752" y="149915"/>
                      <a:pt x="5883" y="151403"/>
                      <a:pt x="15500" y="150912"/>
                    </a:cubicBezTo>
                    <a:cubicBezTo>
                      <a:pt x="16261" y="150871"/>
                      <a:pt x="17028" y="150905"/>
                      <a:pt x="18119" y="150905"/>
                    </a:cubicBezTo>
                    <a:cubicBezTo>
                      <a:pt x="17944" y="153376"/>
                      <a:pt x="17783" y="155680"/>
                      <a:pt x="17567" y="158730"/>
                    </a:cubicBezTo>
                    <a:cubicBezTo>
                      <a:pt x="20766" y="158730"/>
                      <a:pt x="23877" y="158555"/>
                      <a:pt x="26955" y="158771"/>
                    </a:cubicBezTo>
                    <a:cubicBezTo>
                      <a:pt x="32268" y="159141"/>
                      <a:pt x="35891" y="162804"/>
                      <a:pt x="36140" y="167734"/>
                    </a:cubicBezTo>
                    <a:cubicBezTo>
                      <a:pt x="36342" y="171774"/>
                      <a:pt x="34497" y="174394"/>
                      <a:pt x="30537" y="175296"/>
                    </a:cubicBezTo>
                    <a:cubicBezTo>
                      <a:pt x="27823" y="175916"/>
                      <a:pt x="25049" y="176253"/>
                      <a:pt x="21870" y="176791"/>
                    </a:cubicBezTo>
                    <a:cubicBezTo>
                      <a:pt x="23231" y="178771"/>
                      <a:pt x="24416" y="180489"/>
                      <a:pt x="25588" y="182213"/>
                    </a:cubicBezTo>
                    <a:cubicBezTo>
                      <a:pt x="28032" y="185822"/>
                      <a:pt x="29143" y="189566"/>
                      <a:pt x="27534" y="193944"/>
                    </a:cubicBezTo>
                    <a:cubicBezTo>
                      <a:pt x="26732" y="196119"/>
                      <a:pt x="26470" y="198530"/>
                      <a:pt x="26221" y="200860"/>
                    </a:cubicBezTo>
                    <a:cubicBezTo>
                      <a:pt x="25695" y="205789"/>
                      <a:pt x="27291" y="207614"/>
                      <a:pt x="32221" y="207372"/>
                    </a:cubicBezTo>
                    <a:cubicBezTo>
                      <a:pt x="38605" y="207055"/>
                      <a:pt x="44962" y="206240"/>
                      <a:pt x="51346" y="205998"/>
                    </a:cubicBezTo>
                    <a:cubicBezTo>
                      <a:pt x="56707" y="205796"/>
                      <a:pt x="62108" y="205816"/>
                      <a:pt x="67448" y="206261"/>
                    </a:cubicBezTo>
                    <a:cubicBezTo>
                      <a:pt x="73185" y="206739"/>
                      <a:pt x="77118" y="209621"/>
                      <a:pt x="79691" y="215237"/>
                    </a:cubicBezTo>
                    <a:cubicBezTo>
                      <a:pt x="86048" y="229090"/>
                      <a:pt x="93018" y="242659"/>
                      <a:pt x="99752" y="256337"/>
                    </a:cubicBezTo>
                    <a:cubicBezTo>
                      <a:pt x="99995" y="256822"/>
                      <a:pt x="100325" y="257266"/>
                      <a:pt x="100877" y="258155"/>
                    </a:cubicBezTo>
                    <a:cubicBezTo>
                      <a:pt x="124696" y="240383"/>
                      <a:pt x="148380" y="222712"/>
                      <a:pt x="172260" y="204900"/>
                    </a:cubicBezTo>
                    <a:cubicBezTo>
                      <a:pt x="161465" y="187304"/>
                      <a:pt x="164112" y="170226"/>
                      <a:pt x="173196" y="153511"/>
                    </a:cubicBezTo>
                    <a:close/>
                  </a:path>
                </a:pathLst>
              </a:custGeom>
              <a:grpFill/>
              <a:ln w="672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: Shape 157">
                <a:extLst>
                  <a:ext uri="{FF2B5EF4-FFF2-40B4-BE49-F238E27FC236}">
                    <a16:creationId xmlns:a16="http://schemas.microsoft.com/office/drawing/2014/main" id="{FBF7BBB0-A4F3-4094-9797-B58953E47B06}"/>
                  </a:ext>
                </a:extLst>
              </p:cNvPr>
              <p:cNvSpPr/>
              <p:nvPr/>
            </p:nvSpPr>
            <p:spPr>
              <a:xfrm>
                <a:off x="7440680" y="4852041"/>
                <a:ext cx="205815" cy="268155"/>
              </a:xfrm>
              <a:custGeom>
                <a:avLst/>
                <a:gdLst>
                  <a:gd name="connsiteX0" fmla="*/ 197327 w 205815"/>
                  <a:gd name="connsiteY0" fmla="*/ 158030 h 268155"/>
                  <a:gd name="connsiteX1" fmla="*/ 196290 w 205815"/>
                  <a:gd name="connsiteY1" fmla="*/ 157592 h 268155"/>
                  <a:gd name="connsiteX2" fmla="*/ 195246 w 205815"/>
                  <a:gd name="connsiteY2" fmla="*/ 159572 h 268155"/>
                  <a:gd name="connsiteX3" fmla="*/ 189623 w 205815"/>
                  <a:gd name="connsiteY3" fmla="*/ 165148 h 268155"/>
                  <a:gd name="connsiteX4" fmla="*/ 180538 w 205815"/>
                  <a:gd name="connsiteY4" fmla="*/ 165262 h 268155"/>
                  <a:gd name="connsiteX5" fmla="*/ 177676 w 205815"/>
                  <a:gd name="connsiteY5" fmla="*/ 165936 h 268155"/>
                  <a:gd name="connsiteX6" fmla="*/ 176538 w 205815"/>
                  <a:gd name="connsiteY6" fmla="*/ 168131 h 268155"/>
                  <a:gd name="connsiteX7" fmla="*/ 178336 w 205815"/>
                  <a:gd name="connsiteY7" fmla="*/ 169128 h 268155"/>
                  <a:gd name="connsiteX8" fmla="*/ 188175 w 205815"/>
                  <a:gd name="connsiteY8" fmla="*/ 171236 h 268155"/>
                  <a:gd name="connsiteX9" fmla="*/ 190565 w 205815"/>
                  <a:gd name="connsiteY9" fmla="*/ 179795 h 268155"/>
                  <a:gd name="connsiteX10" fmla="*/ 187474 w 205815"/>
                  <a:gd name="connsiteY10" fmla="*/ 183344 h 268155"/>
                  <a:gd name="connsiteX11" fmla="*/ 185050 w 205815"/>
                  <a:gd name="connsiteY11" fmla="*/ 194132 h 268155"/>
                  <a:gd name="connsiteX12" fmla="*/ 185811 w 205815"/>
                  <a:gd name="connsiteY12" fmla="*/ 205405 h 268155"/>
                  <a:gd name="connsiteX13" fmla="*/ 177097 w 205815"/>
                  <a:gd name="connsiteY13" fmla="*/ 213641 h 268155"/>
                  <a:gd name="connsiteX14" fmla="*/ 155285 w 205815"/>
                  <a:gd name="connsiteY14" fmla="*/ 212685 h 268155"/>
                  <a:gd name="connsiteX15" fmla="*/ 138846 w 205815"/>
                  <a:gd name="connsiteY15" fmla="*/ 212840 h 268155"/>
                  <a:gd name="connsiteX16" fmla="*/ 132354 w 205815"/>
                  <a:gd name="connsiteY16" fmla="*/ 217729 h 268155"/>
                  <a:gd name="connsiteX17" fmla="*/ 108320 w 205815"/>
                  <a:gd name="connsiteY17" fmla="*/ 266627 h 268155"/>
                  <a:gd name="connsiteX18" fmla="*/ 107289 w 205815"/>
                  <a:gd name="connsiteY18" fmla="*/ 268155 h 268155"/>
                  <a:gd name="connsiteX19" fmla="*/ 24141 w 205815"/>
                  <a:gd name="connsiteY19" fmla="*/ 206133 h 268155"/>
                  <a:gd name="connsiteX20" fmla="*/ 24215 w 205815"/>
                  <a:gd name="connsiteY20" fmla="*/ 205318 h 268155"/>
                  <a:gd name="connsiteX21" fmla="*/ 30424 w 205815"/>
                  <a:gd name="connsiteY21" fmla="*/ 164084 h 268155"/>
                  <a:gd name="connsiteX22" fmla="*/ 16134 w 205815"/>
                  <a:gd name="connsiteY22" fmla="*/ 141026 h 268155"/>
                  <a:gd name="connsiteX23" fmla="*/ 389 w 205815"/>
                  <a:gd name="connsiteY23" fmla="*/ 87313 h 268155"/>
                  <a:gd name="connsiteX24" fmla="*/ 90083 w 205815"/>
                  <a:gd name="connsiteY24" fmla="*/ 663 h 268155"/>
                  <a:gd name="connsiteX25" fmla="*/ 145809 w 205815"/>
                  <a:gd name="connsiteY25" fmla="*/ 8280 h 268155"/>
                  <a:gd name="connsiteX26" fmla="*/ 193906 w 205815"/>
                  <a:gd name="connsiteY26" fmla="*/ 70673 h 268155"/>
                  <a:gd name="connsiteX27" fmla="*/ 195657 w 205815"/>
                  <a:gd name="connsiteY27" fmla="*/ 88384 h 268155"/>
                  <a:gd name="connsiteX28" fmla="*/ 193562 w 205815"/>
                  <a:gd name="connsiteY28" fmla="*/ 100768 h 268155"/>
                  <a:gd name="connsiteX29" fmla="*/ 194390 w 205815"/>
                  <a:gd name="connsiteY29" fmla="*/ 117591 h 268155"/>
                  <a:gd name="connsiteX30" fmla="*/ 200970 w 205815"/>
                  <a:gd name="connsiteY30" fmla="*/ 132689 h 268155"/>
                  <a:gd name="connsiteX31" fmla="*/ 205199 w 205815"/>
                  <a:gd name="connsiteY31" fmla="*/ 144002 h 268155"/>
                  <a:gd name="connsiteX32" fmla="*/ 197704 w 205815"/>
                  <a:gd name="connsiteY32" fmla="*/ 157727 h 268155"/>
                  <a:gd name="connsiteX33" fmla="*/ 197327 w 205815"/>
                  <a:gd name="connsiteY33" fmla="*/ 158030 h 268155"/>
                  <a:gd name="connsiteX34" fmla="*/ 33563 w 205815"/>
                  <a:gd name="connsiteY34" fmla="*/ 204880 h 268155"/>
                  <a:gd name="connsiteX35" fmla="*/ 104946 w 205815"/>
                  <a:gd name="connsiteY35" fmla="*/ 258135 h 268155"/>
                  <a:gd name="connsiteX36" fmla="*/ 106070 w 205815"/>
                  <a:gd name="connsiteY36" fmla="*/ 256316 h 268155"/>
                  <a:gd name="connsiteX37" fmla="*/ 126132 w 205815"/>
                  <a:gd name="connsiteY37" fmla="*/ 215217 h 268155"/>
                  <a:gd name="connsiteX38" fmla="*/ 138375 w 205815"/>
                  <a:gd name="connsiteY38" fmla="*/ 206240 h 268155"/>
                  <a:gd name="connsiteX39" fmla="*/ 154476 w 205815"/>
                  <a:gd name="connsiteY39" fmla="*/ 205978 h 268155"/>
                  <a:gd name="connsiteX40" fmla="*/ 173602 w 205815"/>
                  <a:gd name="connsiteY40" fmla="*/ 207352 h 268155"/>
                  <a:gd name="connsiteX41" fmla="*/ 179602 w 205815"/>
                  <a:gd name="connsiteY41" fmla="*/ 200840 h 268155"/>
                  <a:gd name="connsiteX42" fmla="*/ 178289 w 205815"/>
                  <a:gd name="connsiteY42" fmla="*/ 193923 h 268155"/>
                  <a:gd name="connsiteX43" fmla="*/ 180235 w 205815"/>
                  <a:gd name="connsiteY43" fmla="*/ 182192 h 268155"/>
                  <a:gd name="connsiteX44" fmla="*/ 183952 w 205815"/>
                  <a:gd name="connsiteY44" fmla="*/ 176771 h 268155"/>
                  <a:gd name="connsiteX45" fmla="*/ 175285 w 205815"/>
                  <a:gd name="connsiteY45" fmla="*/ 175276 h 268155"/>
                  <a:gd name="connsiteX46" fmla="*/ 169682 w 205815"/>
                  <a:gd name="connsiteY46" fmla="*/ 167714 h 268155"/>
                  <a:gd name="connsiteX47" fmla="*/ 178868 w 205815"/>
                  <a:gd name="connsiteY47" fmla="*/ 158750 h 268155"/>
                  <a:gd name="connsiteX48" fmla="*/ 188256 w 205815"/>
                  <a:gd name="connsiteY48" fmla="*/ 158710 h 268155"/>
                  <a:gd name="connsiteX49" fmla="*/ 187703 w 205815"/>
                  <a:gd name="connsiteY49" fmla="*/ 150885 h 268155"/>
                  <a:gd name="connsiteX50" fmla="*/ 190323 w 205815"/>
                  <a:gd name="connsiteY50" fmla="*/ 150891 h 268155"/>
                  <a:gd name="connsiteX51" fmla="*/ 197367 w 205815"/>
                  <a:gd name="connsiteY51" fmla="*/ 141019 h 268155"/>
                  <a:gd name="connsiteX52" fmla="*/ 189064 w 205815"/>
                  <a:gd name="connsiteY52" fmla="*/ 122264 h 268155"/>
                  <a:gd name="connsiteX53" fmla="*/ 187468 w 205815"/>
                  <a:gd name="connsiteY53" fmla="*/ 98694 h 268155"/>
                  <a:gd name="connsiteX54" fmla="*/ 189124 w 205815"/>
                  <a:gd name="connsiteY54" fmla="*/ 87576 h 268155"/>
                  <a:gd name="connsiteX55" fmla="*/ 187212 w 205815"/>
                  <a:gd name="connsiteY55" fmla="*/ 70882 h 268155"/>
                  <a:gd name="connsiteX56" fmla="*/ 141809 w 205815"/>
                  <a:gd name="connsiteY56" fmla="*/ 13849 h 268155"/>
                  <a:gd name="connsiteX57" fmla="*/ 89262 w 205815"/>
                  <a:gd name="connsiteY57" fmla="*/ 7411 h 268155"/>
                  <a:gd name="connsiteX58" fmla="*/ 7104 w 205815"/>
                  <a:gd name="connsiteY58" fmla="*/ 87825 h 268155"/>
                  <a:gd name="connsiteX59" fmla="*/ 21427 w 205815"/>
                  <a:gd name="connsiteY59" fmla="*/ 137154 h 268155"/>
                  <a:gd name="connsiteX60" fmla="*/ 32620 w 205815"/>
                  <a:gd name="connsiteY60" fmla="*/ 153491 h 268155"/>
                  <a:gd name="connsiteX61" fmla="*/ 33563 w 205815"/>
                  <a:gd name="connsiteY61" fmla="*/ 204880 h 26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205815" h="268155">
                    <a:moveTo>
                      <a:pt x="197327" y="158030"/>
                    </a:moveTo>
                    <a:cubicBezTo>
                      <a:pt x="196983" y="157882"/>
                      <a:pt x="196640" y="157733"/>
                      <a:pt x="196290" y="157592"/>
                    </a:cubicBezTo>
                    <a:cubicBezTo>
                      <a:pt x="195926" y="158252"/>
                      <a:pt x="195286" y="158892"/>
                      <a:pt x="195246" y="159572"/>
                    </a:cubicBezTo>
                    <a:cubicBezTo>
                      <a:pt x="194936" y="165081"/>
                      <a:pt x="194970" y="165087"/>
                      <a:pt x="189623" y="165148"/>
                    </a:cubicBezTo>
                    <a:cubicBezTo>
                      <a:pt x="186592" y="165182"/>
                      <a:pt x="183562" y="165155"/>
                      <a:pt x="180538" y="165262"/>
                    </a:cubicBezTo>
                    <a:cubicBezTo>
                      <a:pt x="179562" y="165296"/>
                      <a:pt x="178457" y="165438"/>
                      <a:pt x="177676" y="165936"/>
                    </a:cubicBezTo>
                    <a:cubicBezTo>
                      <a:pt x="177050" y="166340"/>
                      <a:pt x="176659" y="167337"/>
                      <a:pt x="176538" y="168131"/>
                    </a:cubicBezTo>
                    <a:cubicBezTo>
                      <a:pt x="176498" y="168374"/>
                      <a:pt x="177663" y="168973"/>
                      <a:pt x="178336" y="169128"/>
                    </a:cubicBezTo>
                    <a:cubicBezTo>
                      <a:pt x="181609" y="169869"/>
                      <a:pt x="184962" y="170306"/>
                      <a:pt x="188175" y="171236"/>
                    </a:cubicBezTo>
                    <a:cubicBezTo>
                      <a:pt x="192613" y="172522"/>
                      <a:pt x="193569" y="176286"/>
                      <a:pt x="190565" y="179795"/>
                    </a:cubicBezTo>
                    <a:cubicBezTo>
                      <a:pt x="189542" y="180987"/>
                      <a:pt x="188464" y="182132"/>
                      <a:pt x="187474" y="183344"/>
                    </a:cubicBezTo>
                    <a:cubicBezTo>
                      <a:pt x="184861" y="186523"/>
                      <a:pt x="183670" y="189728"/>
                      <a:pt x="185050" y="194132"/>
                    </a:cubicBezTo>
                    <a:cubicBezTo>
                      <a:pt x="186148" y="197641"/>
                      <a:pt x="186134" y="201675"/>
                      <a:pt x="185811" y="205405"/>
                    </a:cubicBezTo>
                    <a:cubicBezTo>
                      <a:pt x="185393" y="210193"/>
                      <a:pt x="181892" y="213608"/>
                      <a:pt x="177097" y="213641"/>
                    </a:cubicBezTo>
                    <a:cubicBezTo>
                      <a:pt x="169831" y="213689"/>
                      <a:pt x="162558" y="212887"/>
                      <a:pt x="155285" y="212685"/>
                    </a:cubicBezTo>
                    <a:cubicBezTo>
                      <a:pt x="149810" y="212530"/>
                      <a:pt x="144321" y="212645"/>
                      <a:pt x="138846" y="212840"/>
                    </a:cubicBezTo>
                    <a:cubicBezTo>
                      <a:pt x="135668" y="212955"/>
                      <a:pt x="133802" y="214705"/>
                      <a:pt x="132354" y="217729"/>
                    </a:cubicBezTo>
                    <a:cubicBezTo>
                      <a:pt x="124495" y="234100"/>
                      <a:pt x="116367" y="250343"/>
                      <a:pt x="108320" y="266627"/>
                    </a:cubicBezTo>
                    <a:cubicBezTo>
                      <a:pt x="108124" y="267024"/>
                      <a:pt x="107828" y="267367"/>
                      <a:pt x="107289" y="268155"/>
                    </a:cubicBezTo>
                    <a:cubicBezTo>
                      <a:pt x="79396" y="247353"/>
                      <a:pt x="51732" y="226713"/>
                      <a:pt x="24141" y="206133"/>
                    </a:cubicBezTo>
                    <a:cubicBezTo>
                      <a:pt x="24175" y="205729"/>
                      <a:pt x="24108" y="205432"/>
                      <a:pt x="24215" y="205318"/>
                    </a:cubicBezTo>
                    <a:cubicBezTo>
                      <a:pt x="36162" y="193061"/>
                      <a:pt x="36000" y="178926"/>
                      <a:pt x="30424" y="164084"/>
                    </a:cubicBezTo>
                    <a:cubicBezTo>
                      <a:pt x="27192" y="155484"/>
                      <a:pt x="22033" y="147996"/>
                      <a:pt x="16134" y="141026"/>
                    </a:cubicBezTo>
                    <a:cubicBezTo>
                      <a:pt x="2922" y="125422"/>
                      <a:pt x="-1415" y="107186"/>
                      <a:pt x="389" y="87313"/>
                    </a:cubicBezTo>
                    <a:cubicBezTo>
                      <a:pt x="4275" y="44591"/>
                      <a:pt x="37246" y="5667"/>
                      <a:pt x="90083" y="663"/>
                    </a:cubicBezTo>
                    <a:cubicBezTo>
                      <a:pt x="109263" y="-1155"/>
                      <a:pt x="127984" y="569"/>
                      <a:pt x="145809" y="8280"/>
                    </a:cubicBezTo>
                    <a:cubicBezTo>
                      <a:pt x="173305" y="20173"/>
                      <a:pt x="188794" y="41507"/>
                      <a:pt x="193906" y="70673"/>
                    </a:cubicBezTo>
                    <a:cubicBezTo>
                      <a:pt x="194929" y="76511"/>
                      <a:pt x="195616" y="82471"/>
                      <a:pt x="195657" y="88384"/>
                    </a:cubicBezTo>
                    <a:cubicBezTo>
                      <a:pt x="195690" y="92512"/>
                      <a:pt x="194687" y="96741"/>
                      <a:pt x="193562" y="100768"/>
                    </a:cubicBezTo>
                    <a:cubicBezTo>
                      <a:pt x="191953" y="106546"/>
                      <a:pt x="192303" y="112142"/>
                      <a:pt x="194390" y="117591"/>
                    </a:cubicBezTo>
                    <a:cubicBezTo>
                      <a:pt x="196357" y="122709"/>
                      <a:pt x="198849" y="127625"/>
                      <a:pt x="200970" y="132689"/>
                    </a:cubicBezTo>
                    <a:cubicBezTo>
                      <a:pt x="202525" y="136406"/>
                      <a:pt x="204196" y="140123"/>
                      <a:pt x="205199" y="144002"/>
                    </a:cubicBezTo>
                    <a:cubicBezTo>
                      <a:pt x="207017" y="151026"/>
                      <a:pt x="204903" y="154811"/>
                      <a:pt x="197704" y="157727"/>
                    </a:cubicBezTo>
                    <a:lnTo>
                      <a:pt x="197327" y="158030"/>
                    </a:lnTo>
                    <a:close/>
                    <a:moveTo>
                      <a:pt x="33563" y="204880"/>
                    </a:moveTo>
                    <a:cubicBezTo>
                      <a:pt x="57442" y="222699"/>
                      <a:pt x="81127" y="240363"/>
                      <a:pt x="104946" y="258135"/>
                    </a:cubicBezTo>
                    <a:cubicBezTo>
                      <a:pt x="105505" y="257246"/>
                      <a:pt x="105835" y="256801"/>
                      <a:pt x="106070" y="256316"/>
                    </a:cubicBezTo>
                    <a:cubicBezTo>
                      <a:pt x="112805" y="242639"/>
                      <a:pt x="119768" y="229063"/>
                      <a:pt x="126132" y="215217"/>
                    </a:cubicBezTo>
                    <a:cubicBezTo>
                      <a:pt x="128711" y="209601"/>
                      <a:pt x="132644" y="206719"/>
                      <a:pt x="138375" y="206240"/>
                    </a:cubicBezTo>
                    <a:cubicBezTo>
                      <a:pt x="143715" y="205796"/>
                      <a:pt x="149116" y="205776"/>
                      <a:pt x="154476" y="205978"/>
                    </a:cubicBezTo>
                    <a:cubicBezTo>
                      <a:pt x="160861" y="206220"/>
                      <a:pt x="167218" y="207035"/>
                      <a:pt x="173602" y="207352"/>
                    </a:cubicBezTo>
                    <a:cubicBezTo>
                      <a:pt x="178531" y="207601"/>
                      <a:pt x="180127" y="205769"/>
                      <a:pt x="179602" y="200840"/>
                    </a:cubicBezTo>
                    <a:cubicBezTo>
                      <a:pt x="179353" y="198510"/>
                      <a:pt x="179083" y="196099"/>
                      <a:pt x="178289" y="193923"/>
                    </a:cubicBezTo>
                    <a:cubicBezTo>
                      <a:pt x="176679" y="189546"/>
                      <a:pt x="177790" y="185802"/>
                      <a:pt x="180235" y="182192"/>
                    </a:cubicBezTo>
                    <a:cubicBezTo>
                      <a:pt x="181407" y="180468"/>
                      <a:pt x="182592" y="178751"/>
                      <a:pt x="183952" y="176771"/>
                    </a:cubicBezTo>
                    <a:cubicBezTo>
                      <a:pt x="180774" y="176233"/>
                      <a:pt x="177993" y="175903"/>
                      <a:pt x="175285" y="175276"/>
                    </a:cubicBezTo>
                    <a:cubicBezTo>
                      <a:pt x="171326" y="174367"/>
                      <a:pt x="169480" y="171754"/>
                      <a:pt x="169682" y="167714"/>
                    </a:cubicBezTo>
                    <a:cubicBezTo>
                      <a:pt x="169932" y="162784"/>
                      <a:pt x="173548" y="159121"/>
                      <a:pt x="178868" y="158750"/>
                    </a:cubicBezTo>
                    <a:cubicBezTo>
                      <a:pt x="181946" y="158535"/>
                      <a:pt x="185050" y="158710"/>
                      <a:pt x="188256" y="158710"/>
                    </a:cubicBezTo>
                    <a:cubicBezTo>
                      <a:pt x="188040" y="155666"/>
                      <a:pt x="187878" y="153363"/>
                      <a:pt x="187703" y="150885"/>
                    </a:cubicBezTo>
                    <a:cubicBezTo>
                      <a:pt x="188794" y="150885"/>
                      <a:pt x="189562" y="150851"/>
                      <a:pt x="190323" y="150891"/>
                    </a:cubicBezTo>
                    <a:cubicBezTo>
                      <a:pt x="199940" y="151383"/>
                      <a:pt x="201071" y="149902"/>
                      <a:pt x="197367" y="141019"/>
                    </a:cubicBezTo>
                    <a:cubicBezTo>
                      <a:pt x="194734" y="134709"/>
                      <a:pt x="191677" y="128581"/>
                      <a:pt x="189064" y="122264"/>
                    </a:cubicBezTo>
                    <a:cubicBezTo>
                      <a:pt x="185912" y="114621"/>
                      <a:pt x="184329" y="106641"/>
                      <a:pt x="187468" y="98694"/>
                    </a:cubicBezTo>
                    <a:cubicBezTo>
                      <a:pt x="188936" y="94970"/>
                      <a:pt x="189474" y="91381"/>
                      <a:pt x="189124" y="87576"/>
                    </a:cubicBezTo>
                    <a:cubicBezTo>
                      <a:pt x="188612" y="82000"/>
                      <a:pt x="188222" y="76377"/>
                      <a:pt x="187212" y="70882"/>
                    </a:cubicBezTo>
                    <a:cubicBezTo>
                      <a:pt x="182235" y="43837"/>
                      <a:pt x="167561" y="24348"/>
                      <a:pt x="141809" y="13849"/>
                    </a:cubicBezTo>
                    <a:cubicBezTo>
                      <a:pt x="124913" y="6960"/>
                      <a:pt x="107289" y="5593"/>
                      <a:pt x="89262" y="7411"/>
                    </a:cubicBezTo>
                    <a:cubicBezTo>
                      <a:pt x="44910" y="11896"/>
                      <a:pt x="12020" y="43716"/>
                      <a:pt x="7104" y="87825"/>
                    </a:cubicBezTo>
                    <a:cubicBezTo>
                      <a:pt x="5083" y="105987"/>
                      <a:pt x="9373" y="122735"/>
                      <a:pt x="21427" y="137154"/>
                    </a:cubicBezTo>
                    <a:cubicBezTo>
                      <a:pt x="25650" y="142198"/>
                      <a:pt x="29482" y="147713"/>
                      <a:pt x="32620" y="153491"/>
                    </a:cubicBezTo>
                    <a:cubicBezTo>
                      <a:pt x="41711" y="170205"/>
                      <a:pt x="44358" y="187283"/>
                      <a:pt x="33563" y="204880"/>
                    </a:cubicBezTo>
                    <a:close/>
                  </a:path>
                </a:pathLst>
              </a:custGeom>
              <a:grpFill/>
              <a:ln w="672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: Shape 158">
                <a:extLst>
                  <a:ext uri="{FF2B5EF4-FFF2-40B4-BE49-F238E27FC236}">
                    <a16:creationId xmlns:a16="http://schemas.microsoft.com/office/drawing/2014/main" id="{A646C82E-7FAC-4AA3-8467-19A4348534FA}"/>
                  </a:ext>
                </a:extLst>
              </p:cNvPr>
              <p:cNvSpPr/>
              <p:nvPr/>
            </p:nvSpPr>
            <p:spPr>
              <a:xfrm>
                <a:off x="7709713" y="5013970"/>
                <a:ext cx="22640" cy="17899"/>
              </a:xfrm>
              <a:custGeom>
                <a:avLst/>
                <a:gdLst>
                  <a:gd name="connsiteX0" fmla="*/ 8950 w 22640"/>
                  <a:gd name="connsiteY0" fmla="*/ 17900 h 17899"/>
                  <a:gd name="connsiteX1" fmla="*/ 0 w 22640"/>
                  <a:gd name="connsiteY1" fmla="*/ 8950 h 17899"/>
                  <a:gd name="connsiteX2" fmla="*/ 8950 w 22640"/>
                  <a:gd name="connsiteY2" fmla="*/ 0 h 17899"/>
                  <a:gd name="connsiteX3" fmla="*/ 21752 w 22640"/>
                  <a:gd name="connsiteY3" fmla="*/ 8061 h 17899"/>
                  <a:gd name="connsiteX4" fmla="*/ 22641 w 22640"/>
                  <a:gd name="connsiteY4" fmla="*/ 8957 h 17899"/>
                  <a:gd name="connsiteX5" fmla="*/ 21752 w 22640"/>
                  <a:gd name="connsiteY5" fmla="*/ 9852 h 17899"/>
                  <a:gd name="connsiteX6" fmla="*/ 8950 w 22640"/>
                  <a:gd name="connsiteY6" fmla="*/ 17900 h 17899"/>
                  <a:gd name="connsiteX7" fmla="*/ 8950 w 22640"/>
                  <a:gd name="connsiteY7" fmla="*/ 2532 h 17899"/>
                  <a:gd name="connsiteX8" fmla="*/ 2532 w 22640"/>
                  <a:gd name="connsiteY8" fmla="*/ 8950 h 17899"/>
                  <a:gd name="connsiteX9" fmla="*/ 8950 w 22640"/>
                  <a:gd name="connsiteY9" fmla="*/ 15368 h 17899"/>
                  <a:gd name="connsiteX10" fmla="*/ 19038 w 22640"/>
                  <a:gd name="connsiteY10" fmla="*/ 8950 h 17899"/>
                  <a:gd name="connsiteX11" fmla="*/ 8950 w 22640"/>
                  <a:gd name="connsiteY11" fmla="*/ 2532 h 1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640" h="17899">
                    <a:moveTo>
                      <a:pt x="8950" y="17900"/>
                    </a:moveTo>
                    <a:cubicBezTo>
                      <a:pt x="4014" y="17900"/>
                      <a:pt x="0" y="13886"/>
                      <a:pt x="0" y="8950"/>
                    </a:cubicBezTo>
                    <a:cubicBezTo>
                      <a:pt x="0" y="4014"/>
                      <a:pt x="4014" y="0"/>
                      <a:pt x="8950" y="0"/>
                    </a:cubicBezTo>
                    <a:cubicBezTo>
                      <a:pt x="13583" y="0"/>
                      <a:pt x="20930" y="7233"/>
                      <a:pt x="21752" y="8061"/>
                    </a:cubicBezTo>
                    <a:lnTo>
                      <a:pt x="22641" y="8957"/>
                    </a:lnTo>
                    <a:lnTo>
                      <a:pt x="21752" y="9852"/>
                    </a:lnTo>
                    <a:cubicBezTo>
                      <a:pt x="20930" y="10667"/>
                      <a:pt x="13590" y="17900"/>
                      <a:pt x="8950" y="17900"/>
                    </a:cubicBezTo>
                    <a:close/>
                    <a:moveTo>
                      <a:pt x="8950" y="2532"/>
                    </a:moveTo>
                    <a:cubicBezTo>
                      <a:pt x="5408" y="2532"/>
                      <a:pt x="2532" y="5414"/>
                      <a:pt x="2532" y="8950"/>
                    </a:cubicBezTo>
                    <a:cubicBezTo>
                      <a:pt x="2532" y="12485"/>
                      <a:pt x="5414" y="15368"/>
                      <a:pt x="8950" y="15368"/>
                    </a:cubicBezTo>
                    <a:cubicBezTo>
                      <a:pt x="11381" y="15368"/>
                      <a:pt x="16068" y="11738"/>
                      <a:pt x="19038" y="8950"/>
                    </a:cubicBezTo>
                    <a:cubicBezTo>
                      <a:pt x="16068" y="6162"/>
                      <a:pt x="11388" y="2532"/>
                      <a:pt x="8950" y="2532"/>
                    </a:cubicBezTo>
                    <a:close/>
                  </a:path>
                </a:pathLst>
              </a:custGeom>
              <a:grpFill/>
              <a:ln w="672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: Shape 159">
                <a:extLst>
                  <a:ext uri="{FF2B5EF4-FFF2-40B4-BE49-F238E27FC236}">
                    <a16:creationId xmlns:a16="http://schemas.microsoft.com/office/drawing/2014/main" id="{9CA59EA8-47A2-48C9-ADF2-B199BEC2C517}"/>
                  </a:ext>
                </a:extLst>
              </p:cNvPr>
              <p:cNvSpPr/>
              <p:nvPr/>
            </p:nvSpPr>
            <p:spPr>
              <a:xfrm>
                <a:off x="7717430" y="5041755"/>
                <a:ext cx="22640" cy="17899"/>
              </a:xfrm>
              <a:custGeom>
                <a:avLst/>
                <a:gdLst>
                  <a:gd name="connsiteX0" fmla="*/ 8950 w 22640"/>
                  <a:gd name="connsiteY0" fmla="*/ 17900 h 17899"/>
                  <a:gd name="connsiteX1" fmla="*/ 0 w 22640"/>
                  <a:gd name="connsiteY1" fmla="*/ 8950 h 17899"/>
                  <a:gd name="connsiteX2" fmla="*/ 8950 w 22640"/>
                  <a:gd name="connsiteY2" fmla="*/ 0 h 17899"/>
                  <a:gd name="connsiteX3" fmla="*/ 21752 w 22640"/>
                  <a:gd name="connsiteY3" fmla="*/ 8061 h 17899"/>
                  <a:gd name="connsiteX4" fmla="*/ 22641 w 22640"/>
                  <a:gd name="connsiteY4" fmla="*/ 8957 h 17899"/>
                  <a:gd name="connsiteX5" fmla="*/ 21752 w 22640"/>
                  <a:gd name="connsiteY5" fmla="*/ 9852 h 17899"/>
                  <a:gd name="connsiteX6" fmla="*/ 8950 w 22640"/>
                  <a:gd name="connsiteY6" fmla="*/ 17900 h 17899"/>
                  <a:gd name="connsiteX7" fmla="*/ 8950 w 22640"/>
                  <a:gd name="connsiteY7" fmla="*/ 2525 h 17899"/>
                  <a:gd name="connsiteX8" fmla="*/ 2532 w 22640"/>
                  <a:gd name="connsiteY8" fmla="*/ 8943 h 17899"/>
                  <a:gd name="connsiteX9" fmla="*/ 8950 w 22640"/>
                  <a:gd name="connsiteY9" fmla="*/ 15361 h 17899"/>
                  <a:gd name="connsiteX10" fmla="*/ 19038 w 22640"/>
                  <a:gd name="connsiteY10" fmla="*/ 8943 h 17899"/>
                  <a:gd name="connsiteX11" fmla="*/ 8950 w 22640"/>
                  <a:gd name="connsiteY11" fmla="*/ 2525 h 1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640" h="17899">
                    <a:moveTo>
                      <a:pt x="8950" y="17900"/>
                    </a:moveTo>
                    <a:cubicBezTo>
                      <a:pt x="4014" y="17900"/>
                      <a:pt x="0" y="13886"/>
                      <a:pt x="0" y="8950"/>
                    </a:cubicBezTo>
                    <a:cubicBezTo>
                      <a:pt x="0" y="4014"/>
                      <a:pt x="4014" y="0"/>
                      <a:pt x="8950" y="0"/>
                    </a:cubicBezTo>
                    <a:cubicBezTo>
                      <a:pt x="13583" y="0"/>
                      <a:pt x="20930" y="7233"/>
                      <a:pt x="21752" y="8061"/>
                    </a:cubicBezTo>
                    <a:lnTo>
                      <a:pt x="22641" y="8957"/>
                    </a:lnTo>
                    <a:lnTo>
                      <a:pt x="21752" y="9852"/>
                    </a:lnTo>
                    <a:cubicBezTo>
                      <a:pt x="20930" y="10667"/>
                      <a:pt x="13583" y="17900"/>
                      <a:pt x="8950" y="17900"/>
                    </a:cubicBezTo>
                    <a:close/>
                    <a:moveTo>
                      <a:pt x="8950" y="2525"/>
                    </a:moveTo>
                    <a:cubicBezTo>
                      <a:pt x="5408" y="2525"/>
                      <a:pt x="2532" y="5408"/>
                      <a:pt x="2532" y="8943"/>
                    </a:cubicBezTo>
                    <a:cubicBezTo>
                      <a:pt x="2532" y="12485"/>
                      <a:pt x="5414" y="15361"/>
                      <a:pt x="8950" y="15361"/>
                    </a:cubicBezTo>
                    <a:cubicBezTo>
                      <a:pt x="11381" y="15361"/>
                      <a:pt x="16068" y="11731"/>
                      <a:pt x="19038" y="8943"/>
                    </a:cubicBezTo>
                    <a:cubicBezTo>
                      <a:pt x="16068" y="6162"/>
                      <a:pt x="11381" y="2525"/>
                      <a:pt x="8950" y="2525"/>
                    </a:cubicBezTo>
                    <a:close/>
                  </a:path>
                </a:pathLst>
              </a:custGeom>
              <a:grpFill/>
              <a:ln w="672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: Shape 160">
                <a:extLst>
                  <a:ext uri="{FF2B5EF4-FFF2-40B4-BE49-F238E27FC236}">
                    <a16:creationId xmlns:a16="http://schemas.microsoft.com/office/drawing/2014/main" id="{242B86AE-FF28-480E-83A0-6E673617E0CF}"/>
                  </a:ext>
                </a:extLst>
              </p:cNvPr>
              <p:cNvSpPr/>
              <p:nvPr/>
            </p:nvSpPr>
            <p:spPr>
              <a:xfrm>
                <a:off x="7689597" y="4986117"/>
                <a:ext cx="22640" cy="17899"/>
              </a:xfrm>
              <a:custGeom>
                <a:avLst/>
                <a:gdLst>
                  <a:gd name="connsiteX0" fmla="*/ 8950 w 22640"/>
                  <a:gd name="connsiteY0" fmla="*/ 17900 h 17899"/>
                  <a:gd name="connsiteX1" fmla="*/ 0 w 22640"/>
                  <a:gd name="connsiteY1" fmla="*/ 8950 h 17899"/>
                  <a:gd name="connsiteX2" fmla="*/ 8950 w 22640"/>
                  <a:gd name="connsiteY2" fmla="*/ 0 h 17899"/>
                  <a:gd name="connsiteX3" fmla="*/ 21752 w 22640"/>
                  <a:gd name="connsiteY3" fmla="*/ 8061 h 17899"/>
                  <a:gd name="connsiteX4" fmla="*/ 22641 w 22640"/>
                  <a:gd name="connsiteY4" fmla="*/ 8957 h 17899"/>
                  <a:gd name="connsiteX5" fmla="*/ 21752 w 22640"/>
                  <a:gd name="connsiteY5" fmla="*/ 9852 h 17899"/>
                  <a:gd name="connsiteX6" fmla="*/ 8950 w 22640"/>
                  <a:gd name="connsiteY6" fmla="*/ 17900 h 17899"/>
                  <a:gd name="connsiteX7" fmla="*/ 8950 w 22640"/>
                  <a:gd name="connsiteY7" fmla="*/ 2525 h 17899"/>
                  <a:gd name="connsiteX8" fmla="*/ 2532 w 22640"/>
                  <a:gd name="connsiteY8" fmla="*/ 8943 h 17899"/>
                  <a:gd name="connsiteX9" fmla="*/ 8950 w 22640"/>
                  <a:gd name="connsiteY9" fmla="*/ 15361 h 17899"/>
                  <a:gd name="connsiteX10" fmla="*/ 19038 w 22640"/>
                  <a:gd name="connsiteY10" fmla="*/ 8943 h 17899"/>
                  <a:gd name="connsiteX11" fmla="*/ 8950 w 22640"/>
                  <a:gd name="connsiteY11" fmla="*/ 2525 h 1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640" h="17899">
                    <a:moveTo>
                      <a:pt x="8950" y="17900"/>
                    </a:moveTo>
                    <a:cubicBezTo>
                      <a:pt x="4014" y="17900"/>
                      <a:pt x="0" y="13886"/>
                      <a:pt x="0" y="8950"/>
                    </a:cubicBezTo>
                    <a:cubicBezTo>
                      <a:pt x="0" y="4014"/>
                      <a:pt x="4014" y="0"/>
                      <a:pt x="8950" y="0"/>
                    </a:cubicBezTo>
                    <a:cubicBezTo>
                      <a:pt x="13583" y="0"/>
                      <a:pt x="20930" y="7233"/>
                      <a:pt x="21752" y="8061"/>
                    </a:cubicBezTo>
                    <a:lnTo>
                      <a:pt x="22641" y="8957"/>
                    </a:lnTo>
                    <a:lnTo>
                      <a:pt x="21752" y="9852"/>
                    </a:lnTo>
                    <a:cubicBezTo>
                      <a:pt x="20930" y="10667"/>
                      <a:pt x="13590" y="17900"/>
                      <a:pt x="8950" y="17900"/>
                    </a:cubicBezTo>
                    <a:close/>
                    <a:moveTo>
                      <a:pt x="8950" y="2525"/>
                    </a:moveTo>
                    <a:cubicBezTo>
                      <a:pt x="5408" y="2525"/>
                      <a:pt x="2532" y="5408"/>
                      <a:pt x="2532" y="8943"/>
                    </a:cubicBezTo>
                    <a:cubicBezTo>
                      <a:pt x="2532" y="12485"/>
                      <a:pt x="5414" y="15361"/>
                      <a:pt x="8950" y="15361"/>
                    </a:cubicBezTo>
                    <a:cubicBezTo>
                      <a:pt x="11381" y="15361"/>
                      <a:pt x="16068" y="11731"/>
                      <a:pt x="19038" y="8943"/>
                    </a:cubicBezTo>
                    <a:cubicBezTo>
                      <a:pt x="16068" y="6162"/>
                      <a:pt x="11388" y="2525"/>
                      <a:pt x="8950" y="2525"/>
                    </a:cubicBezTo>
                    <a:close/>
                  </a:path>
                </a:pathLst>
              </a:custGeom>
              <a:grpFill/>
              <a:ln w="672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: Shape 161">
                <a:extLst>
                  <a:ext uri="{FF2B5EF4-FFF2-40B4-BE49-F238E27FC236}">
                    <a16:creationId xmlns:a16="http://schemas.microsoft.com/office/drawing/2014/main" id="{9BBAAE71-F2A2-4E73-9F39-5F1C8756CB6C}"/>
                  </a:ext>
                </a:extLst>
              </p:cNvPr>
              <p:cNvSpPr/>
              <p:nvPr/>
            </p:nvSpPr>
            <p:spPr>
              <a:xfrm>
                <a:off x="7676365" y="5011013"/>
                <a:ext cx="22640" cy="17899"/>
              </a:xfrm>
              <a:custGeom>
                <a:avLst/>
                <a:gdLst>
                  <a:gd name="connsiteX0" fmla="*/ 8950 w 22640"/>
                  <a:gd name="connsiteY0" fmla="*/ 17900 h 17899"/>
                  <a:gd name="connsiteX1" fmla="*/ 0 w 22640"/>
                  <a:gd name="connsiteY1" fmla="*/ 8950 h 17899"/>
                  <a:gd name="connsiteX2" fmla="*/ 8950 w 22640"/>
                  <a:gd name="connsiteY2" fmla="*/ 0 h 17899"/>
                  <a:gd name="connsiteX3" fmla="*/ 21752 w 22640"/>
                  <a:gd name="connsiteY3" fmla="*/ 8061 h 17899"/>
                  <a:gd name="connsiteX4" fmla="*/ 22641 w 22640"/>
                  <a:gd name="connsiteY4" fmla="*/ 8957 h 17899"/>
                  <a:gd name="connsiteX5" fmla="*/ 21752 w 22640"/>
                  <a:gd name="connsiteY5" fmla="*/ 9852 h 17899"/>
                  <a:gd name="connsiteX6" fmla="*/ 8950 w 22640"/>
                  <a:gd name="connsiteY6" fmla="*/ 17900 h 17899"/>
                  <a:gd name="connsiteX7" fmla="*/ 8950 w 22640"/>
                  <a:gd name="connsiteY7" fmla="*/ 2525 h 17899"/>
                  <a:gd name="connsiteX8" fmla="*/ 2532 w 22640"/>
                  <a:gd name="connsiteY8" fmla="*/ 8943 h 17899"/>
                  <a:gd name="connsiteX9" fmla="*/ 8950 w 22640"/>
                  <a:gd name="connsiteY9" fmla="*/ 15361 h 17899"/>
                  <a:gd name="connsiteX10" fmla="*/ 19038 w 22640"/>
                  <a:gd name="connsiteY10" fmla="*/ 8943 h 17899"/>
                  <a:gd name="connsiteX11" fmla="*/ 8950 w 22640"/>
                  <a:gd name="connsiteY11" fmla="*/ 2525 h 1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640" h="17899">
                    <a:moveTo>
                      <a:pt x="8950" y="17900"/>
                    </a:moveTo>
                    <a:cubicBezTo>
                      <a:pt x="4014" y="17900"/>
                      <a:pt x="0" y="13886"/>
                      <a:pt x="0" y="8950"/>
                    </a:cubicBezTo>
                    <a:cubicBezTo>
                      <a:pt x="0" y="4014"/>
                      <a:pt x="4014" y="0"/>
                      <a:pt x="8950" y="0"/>
                    </a:cubicBezTo>
                    <a:cubicBezTo>
                      <a:pt x="13583" y="0"/>
                      <a:pt x="20930" y="7233"/>
                      <a:pt x="21752" y="8061"/>
                    </a:cubicBezTo>
                    <a:lnTo>
                      <a:pt x="22641" y="8957"/>
                    </a:lnTo>
                    <a:lnTo>
                      <a:pt x="21752" y="9852"/>
                    </a:lnTo>
                    <a:cubicBezTo>
                      <a:pt x="20930" y="10667"/>
                      <a:pt x="13590" y="17900"/>
                      <a:pt x="8950" y="17900"/>
                    </a:cubicBezTo>
                    <a:close/>
                    <a:moveTo>
                      <a:pt x="8950" y="2525"/>
                    </a:moveTo>
                    <a:cubicBezTo>
                      <a:pt x="5408" y="2525"/>
                      <a:pt x="2532" y="5408"/>
                      <a:pt x="2532" y="8943"/>
                    </a:cubicBezTo>
                    <a:cubicBezTo>
                      <a:pt x="2532" y="12485"/>
                      <a:pt x="5414" y="15361"/>
                      <a:pt x="8950" y="15361"/>
                    </a:cubicBezTo>
                    <a:cubicBezTo>
                      <a:pt x="11381" y="15361"/>
                      <a:pt x="16068" y="11731"/>
                      <a:pt x="19038" y="8943"/>
                    </a:cubicBezTo>
                    <a:cubicBezTo>
                      <a:pt x="16068" y="6162"/>
                      <a:pt x="11388" y="2525"/>
                      <a:pt x="8950" y="2525"/>
                    </a:cubicBezTo>
                    <a:close/>
                  </a:path>
                </a:pathLst>
              </a:custGeom>
              <a:grpFill/>
              <a:ln w="672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: Shape 162">
                <a:extLst>
                  <a:ext uri="{FF2B5EF4-FFF2-40B4-BE49-F238E27FC236}">
                    <a16:creationId xmlns:a16="http://schemas.microsoft.com/office/drawing/2014/main" id="{2BE52FFB-2DB8-4BE2-84AA-861758118343}"/>
                  </a:ext>
                </a:extLst>
              </p:cNvPr>
              <p:cNvSpPr/>
              <p:nvPr/>
            </p:nvSpPr>
            <p:spPr>
              <a:xfrm>
                <a:off x="7667576" y="5042570"/>
                <a:ext cx="22640" cy="17899"/>
              </a:xfrm>
              <a:custGeom>
                <a:avLst/>
                <a:gdLst>
                  <a:gd name="connsiteX0" fmla="*/ 8950 w 22640"/>
                  <a:gd name="connsiteY0" fmla="*/ 17900 h 17899"/>
                  <a:gd name="connsiteX1" fmla="*/ 0 w 22640"/>
                  <a:gd name="connsiteY1" fmla="*/ 8950 h 17899"/>
                  <a:gd name="connsiteX2" fmla="*/ 8950 w 22640"/>
                  <a:gd name="connsiteY2" fmla="*/ 0 h 17899"/>
                  <a:gd name="connsiteX3" fmla="*/ 21752 w 22640"/>
                  <a:gd name="connsiteY3" fmla="*/ 8061 h 17899"/>
                  <a:gd name="connsiteX4" fmla="*/ 22641 w 22640"/>
                  <a:gd name="connsiteY4" fmla="*/ 8957 h 17899"/>
                  <a:gd name="connsiteX5" fmla="*/ 21752 w 22640"/>
                  <a:gd name="connsiteY5" fmla="*/ 9852 h 17899"/>
                  <a:gd name="connsiteX6" fmla="*/ 8950 w 22640"/>
                  <a:gd name="connsiteY6" fmla="*/ 17900 h 17899"/>
                  <a:gd name="connsiteX7" fmla="*/ 8950 w 22640"/>
                  <a:gd name="connsiteY7" fmla="*/ 2532 h 17899"/>
                  <a:gd name="connsiteX8" fmla="*/ 2532 w 22640"/>
                  <a:gd name="connsiteY8" fmla="*/ 8950 h 17899"/>
                  <a:gd name="connsiteX9" fmla="*/ 8950 w 22640"/>
                  <a:gd name="connsiteY9" fmla="*/ 15368 h 17899"/>
                  <a:gd name="connsiteX10" fmla="*/ 19038 w 22640"/>
                  <a:gd name="connsiteY10" fmla="*/ 8950 h 17899"/>
                  <a:gd name="connsiteX11" fmla="*/ 8950 w 22640"/>
                  <a:gd name="connsiteY11" fmla="*/ 2532 h 1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640" h="17899">
                    <a:moveTo>
                      <a:pt x="8950" y="17900"/>
                    </a:moveTo>
                    <a:cubicBezTo>
                      <a:pt x="4014" y="17900"/>
                      <a:pt x="0" y="13886"/>
                      <a:pt x="0" y="8950"/>
                    </a:cubicBezTo>
                    <a:cubicBezTo>
                      <a:pt x="0" y="4014"/>
                      <a:pt x="4014" y="0"/>
                      <a:pt x="8950" y="0"/>
                    </a:cubicBezTo>
                    <a:cubicBezTo>
                      <a:pt x="13583" y="0"/>
                      <a:pt x="20930" y="7233"/>
                      <a:pt x="21752" y="8061"/>
                    </a:cubicBezTo>
                    <a:lnTo>
                      <a:pt x="22641" y="8957"/>
                    </a:lnTo>
                    <a:lnTo>
                      <a:pt x="21752" y="9852"/>
                    </a:lnTo>
                    <a:cubicBezTo>
                      <a:pt x="20930" y="10667"/>
                      <a:pt x="13583" y="17900"/>
                      <a:pt x="8950" y="17900"/>
                    </a:cubicBezTo>
                    <a:close/>
                    <a:moveTo>
                      <a:pt x="8950" y="2532"/>
                    </a:moveTo>
                    <a:cubicBezTo>
                      <a:pt x="5408" y="2532"/>
                      <a:pt x="2532" y="5414"/>
                      <a:pt x="2532" y="8950"/>
                    </a:cubicBezTo>
                    <a:cubicBezTo>
                      <a:pt x="2532" y="12485"/>
                      <a:pt x="5414" y="15368"/>
                      <a:pt x="8950" y="15368"/>
                    </a:cubicBezTo>
                    <a:cubicBezTo>
                      <a:pt x="11381" y="15368"/>
                      <a:pt x="16068" y="11738"/>
                      <a:pt x="19038" y="8950"/>
                    </a:cubicBezTo>
                    <a:cubicBezTo>
                      <a:pt x="16068" y="6162"/>
                      <a:pt x="11381" y="2532"/>
                      <a:pt x="8950" y="2532"/>
                    </a:cubicBezTo>
                    <a:close/>
                  </a:path>
                </a:pathLst>
              </a:custGeom>
              <a:grpFill/>
              <a:ln w="672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: Shape 163">
                <a:extLst>
                  <a:ext uri="{FF2B5EF4-FFF2-40B4-BE49-F238E27FC236}">
                    <a16:creationId xmlns:a16="http://schemas.microsoft.com/office/drawing/2014/main" id="{F6CC6681-B028-4946-9166-8DBFA8959C38}"/>
                  </a:ext>
                </a:extLst>
              </p:cNvPr>
              <p:cNvSpPr/>
              <p:nvPr/>
            </p:nvSpPr>
            <p:spPr>
              <a:xfrm>
                <a:off x="7689597" y="5030671"/>
                <a:ext cx="22640" cy="17899"/>
              </a:xfrm>
              <a:custGeom>
                <a:avLst/>
                <a:gdLst>
                  <a:gd name="connsiteX0" fmla="*/ 8950 w 22640"/>
                  <a:gd name="connsiteY0" fmla="*/ 17900 h 17899"/>
                  <a:gd name="connsiteX1" fmla="*/ 0 w 22640"/>
                  <a:gd name="connsiteY1" fmla="*/ 8950 h 17899"/>
                  <a:gd name="connsiteX2" fmla="*/ 8950 w 22640"/>
                  <a:gd name="connsiteY2" fmla="*/ 0 h 17899"/>
                  <a:gd name="connsiteX3" fmla="*/ 21752 w 22640"/>
                  <a:gd name="connsiteY3" fmla="*/ 8061 h 17899"/>
                  <a:gd name="connsiteX4" fmla="*/ 22641 w 22640"/>
                  <a:gd name="connsiteY4" fmla="*/ 8957 h 17899"/>
                  <a:gd name="connsiteX5" fmla="*/ 21752 w 22640"/>
                  <a:gd name="connsiteY5" fmla="*/ 9852 h 17899"/>
                  <a:gd name="connsiteX6" fmla="*/ 8950 w 22640"/>
                  <a:gd name="connsiteY6" fmla="*/ 17900 h 17899"/>
                  <a:gd name="connsiteX7" fmla="*/ 8950 w 22640"/>
                  <a:gd name="connsiteY7" fmla="*/ 2525 h 17899"/>
                  <a:gd name="connsiteX8" fmla="*/ 2532 w 22640"/>
                  <a:gd name="connsiteY8" fmla="*/ 8943 h 17899"/>
                  <a:gd name="connsiteX9" fmla="*/ 8950 w 22640"/>
                  <a:gd name="connsiteY9" fmla="*/ 15361 h 17899"/>
                  <a:gd name="connsiteX10" fmla="*/ 19038 w 22640"/>
                  <a:gd name="connsiteY10" fmla="*/ 8943 h 17899"/>
                  <a:gd name="connsiteX11" fmla="*/ 8950 w 22640"/>
                  <a:gd name="connsiteY11" fmla="*/ 2525 h 1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640" h="17899">
                    <a:moveTo>
                      <a:pt x="8950" y="17900"/>
                    </a:moveTo>
                    <a:cubicBezTo>
                      <a:pt x="4014" y="17900"/>
                      <a:pt x="0" y="13886"/>
                      <a:pt x="0" y="8950"/>
                    </a:cubicBezTo>
                    <a:cubicBezTo>
                      <a:pt x="0" y="4014"/>
                      <a:pt x="4014" y="0"/>
                      <a:pt x="8950" y="0"/>
                    </a:cubicBezTo>
                    <a:cubicBezTo>
                      <a:pt x="13583" y="0"/>
                      <a:pt x="20930" y="7233"/>
                      <a:pt x="21752" y="8061"/>
                    </a:cubicBezTo>
                    <a:lnTo>
                      <a:pt x="22641" y="8957"/>
                    </a:lnTo>
                    <a:lnTo>
                      <a:pt x="21752" y="9852"/>
                    </a:lnTo>
                    <a:cubicBezTo>
                      <a:pt x="20930" y="10667"/>
                      <a:pt x="13590" y="17900"/>
                      <a:pt x="8950" y="17900"/>
                    </a:cubicBezTo>
                    <a:close/>
                    <a:moveTo>
                      <a:pt x="8950" y="2525"/>
                    </a:moveTo>
                    <a:cubicBezTo>
                      <a:pt x="5408" y="2525"/>
                      <a:pt x="2532" y="5408"/>
                      <a:pt x="2532" y="8943"/>
                    </a:cubicBezTo>
                    <a:cubicBezTo>
                      <a:pt x="2532" y="12479"/>
                      <a:pt x="5414" y="15361"/>
                      <a:pt x="8950" y="15361"/>
                    </a:cubicBezTo>
                    <a:cubicBezTo>
                      <a:pt x="11381" y="15361"/>
                      <a:pt x="16068" y="11731"/>
                      <a:pt x="19038" y="8943"/>
                    </a:cubicBezTo>
                    <a:cubicBezTo>
                      <a:pt x="16068" y="6162"/>
                      <a:pt x="11388" y="2525"/>
                      <a:pt x="8950" y="2525"/>
                    </a:cubicBezTo>
                    <a:close/>
                  </a:path>
                </a:pathLst>
              </a:custGeom>
              <a:grpFill/>
              <a:ln w="672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: Shape 164">
                <a:extLst>
                  <a:ext uri="{FF2B5EF4-FFF2-40B4-BE49-F238E27FC236}">
                    <a16:creationId xmlns:a16="http://schemas.microsoft.com/office/drawing/2014/main" id="{EDEA81D2-E679-4E16-A1DE-C15BB6BF84D2}"/>
                  </a:ext>
                </a:extLst>
              </p:cNvPr>
              <p:cNvSpPr/>
              <p:nvPr/>
            </p:nvSpPr>
            <p:spPr>
              <a:xfrm>
                <a:off x="7653717" y="4996070"/>
                <a:ext cx="22640" cy="17899"/>
              </a:xfrm>
              <a:custGeom>
                <a:avLst/>
                <a:gdLst>
                  <a:gd name="connsiteX0" fmla="*/ 8950 w 22640"/>
                  <a:gd name="connsiteY0" fmla="*/ 17900 h 17899"/>
                  <a:gd name="connsiteX1" fmla="*/ 0 w 22640"/>
                  <a:gd name="connsiteY1" fmla="*/ 8950 h 17899"/>
                  <a:gd name="connsiteX2" fmla="*/ 8950 w 22640"/>
                  <a:gd name="connsiteY2" fmla="*/ 0 h 17899"/>
                  <a:gd name="connsiteX3" fmla="*/ 21752 w 22640"/>
                  <a:gd name="connsiteY3" fmla="*/ 8061 h 17899"/>
                  <a:gd name="connsiteX4" fmla="*/ 22641 w 22640"/>
                  <a:gd name="connsiteY4" fmla="*/ 8957 h 17899"/>
                  <a:gd name="connsiteX5" fmla="*/ 21752 w 22640"/>
                  <a:gd name="connsiteY5" fmla="*/ 9852 h 17899"/>
                  <a:gd name="connsiteX6" fmla="*/ 8950 w 22640"/>
                  <a:gd name="connsiteY6" fmla="*/ 17900 h 17899"/>
                  <a:gd name="connsiteX7" fmla="*/ 8950 w 22640"/>
                  <a:gd name="connsiteY7" fmla="*/ 2525 h 17899"/>
                  <a:gd name="connsiteX8" fmla="*/ 2532 w 22640"/>
                  <a:gd name="connsiteY8" fmla="*/ 8943 h 17899"/>
                  <a:gd name="connsiteX9" fmla="*/ 8950 w 22640"/>
                  <a:gd name="connsiteY9" fmla="*/ 15361 h 17899"/>
                  <a:gd name="connsiteX10" fmla="*/ 19038 w 22640"/>
                  <a:gd name="connsiteY10" fmla="*/ 8943 h 17899"/>
                  <a:gd name="connsiteX11" fmla="*/ 8950 w 22640"/>
                  <a:gd name="connsiteY11" fmla="*/ 2525 h 1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640" h="17899">
                    <a:moveTo>
                      <a:pt x="8950" y="17900"/>
                    </a:moveTo>
                    <a:cubicBezTo>
                      <a:pt x="4014" y="17900"/>
                      <a:pt x="0" y="13886"/>
                      <a:pt x="0" y="8950"/>
                    </a:cubicBezTo>
                    <a:cubicBezTo>
                      <a:pt x="0" y="4014"/>
                      <a:pt x="4014" y="0"/>
                      <a:pt x="8950" y="0"/>
                    </a:cubicBezTo>
                    <a:cubicBezTo>
                      <a:pt x="13583" y="0"/>
                      <a:pt x="20930" y="7233"/>
                      <a:pt x="21752" y="8061"/>
                    </a:cubicBezTo>
                    <a:lnTo>
                      <a:pt x="22641" y="8957"/>
                    </a:lnTo>
                    <a:lnTo>
                      <a:pt x="21752" y="9852"/>
                    </a:lnTo>
                    <a:cubicBezTo>
                      <a:pt x="20937" y="10667"/>
                      <a:pt x="13590" y="17900"/>
                      <a:pt x="8950" y="17900"/>
                    </a:cubicBezTo>
                    <a:close/>
                    <a:moveTo>
                      <a:pt x="8950" y="2525"/>
                    </a:moveTo>
                    <a:cubicBezTo>
                      <a:pt x="5408" y="2525"/>
                      <a:pt x="2532" y="5408"/>
                      <a:pt x="2532" y="8943"/>
                    </a:cubicBezTo>
                    <a:cubicBezTo>
                      <a:pt x="2532" y="12485"/>
                      <a:pt x="5414" y="15361"/>
                      <a:pt x="8950" y="15361"/>
                    </a:cubicBezTo>
                    <a:cubicBezTo>
                      <a:pt x="11381" y="15361"/>
                      <a:pt x="16068" y="11731"/>
                      <a:pt x="19038" y="8943"/>
                    </a:cubicBezTo>
                    <a:cubicBezTo>
                      <a:pt x="16068" y="6162"/>
                      <a:pt x="11388" y="2525"/>
                      <a:pt x="8950" y="2525"/>
                    </a:cubicBezTo>
                    <a:close/>
                  </a:path>
                </a:pathLst>
              </a:custGeom>
              <a:grpFill/>
              <a:ln w="672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: Shape 165">
                <a:extLst>
                  <a:ext uri="{FF2B5EF4-FFF2-40B4-BE49-F238E27FC236}">
                    <a16:creationId xmlns:a16="http://schemas.microsoft.com/office/drawing/2014/main" id="{560BE198-587B-4F84-95A5-CA08E24E0AD0}"/>
                  </a:ext>
                </a:extLst>
              </p:cNvPr>
              <p:cNvSpPr/>
              <p:nvPr/>
            </p:nvSpPr>
            <p:spPr>
              <a:xfrm>
                <a:off x="7650114" y="5022926"/>
                <a:ext cx="22640" cy="17899"/>
              </a:xfrm>
              <a:custGeom>
                <a:avLst/>
                <a:gdLst>
                  <a:gd name="connsiteX0" fmla="*/ 8950 w 22640"/>
                  <a:gd name="connsiteY0" fmla="*/ 17900 h 17899"/>
                  <a:gd name="connsiteX1" fmla="*/ 0 w 22640"/>
                  <a:gd name="connsiteY1" fmla="*/ 8950 h 17899"/>
                  <a:gd name="connsiteX2" fmla="*/ 8950 w 22640"/>
                  <a:gd name="connsiteY2" fmla="*/ 0 h 17899"/>
                  <a:gd name="connsiteX3" fmla="*/ 21752 w 22640"/>
                  <a:gd name="connsiteY3" fmla="*/ 8061 h 17899"/>
                  <a:gd name="connsiteX4" fmla="*/ 22641 w 22640"/>
                  <a:gd name="connsiteY4" fmla="*/ 8957 h 17899"/>
                  <a:gd name="connsiteX5" fmla="*/ 21752 w 22640"/>
                  <a:gd name="connsiteY5" fmla="*/ 9852 h 17899"/>
                  <a:gd name="connsiteX6" fmla="*/ 8950 w 22640"/>
                  <a:gd name="connsiteY6" fmla="*/ 17900 h 17899"/>
                  <a:gd name="connsiteX7" fmla="*/ 8950 w 22640"/>
                  <a:gd name="connsiteY7" fmla="*/ 2525 h 17899"/>
                  <a:gd name="connsiteX8" fmla="*/ 2532 w 22640"/>
                  <a:gd name="connsiteY8" fmla="*/ 8943 h 17899"/>
                  <a:gd name="connsiteX9" fmla="*/ 8950 w 22640"/>
                  <a:gd name="connsiteY9" fmla="*/ 15361 h 17899"/>
                  <a:gd name="connsiteX10" fmla="*/ 19038 w 22640"/>
                  <a:gd name="connsiteY10" fmla="*/ 8943 h 17899"/>
                  <a:gd name="connsiteX11" fmla="*/ 8950 w 22640"/>
                  <a:gd name="connsiteY11" fmla="*/ 2525 h 1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640" h="17899">
                    <a:moveTo>
                      <a:pt x="8950" y="17900"/>
                    </a:moveTo>
                    <a:cubicBezTo>
                      <a:pt x="4014" y="17900"/>
                      <a:pt x="0" y="13886"/>
                      <a:pt x="0" y="8950"/>
                    </a:cubicBezTo>
                    <a:cubicBezTo>
                      <a:pt x="0" y="4014"/>
                      <a:pt x="4014" y="0"/>
                      <a:pt x="8950" y="0"/>
                    </a:cubicBezTo>
                    <a:cubicBezTo>
                      <a:pt x="13583" y="0"/>
                      <a:pt x="20930" y="7233"/>
                      <a:pt x="21752" y="8061"/>
                    </a:cubicBezTo>
                    <a:lnTo>
                      <a:pt x="22641" y="8957"/>
                    </a:lnTo>
                    <a:lnTo>
                      <a:pt x="21752" y="9852"/>
                    </a:lnTo>
                    <a:cubicBezTo>
                      <a:pt x="20930" y="10667"/>
                      <a:pt x="13583" y="17900"/>
                      <a:pt x="8950" y="17900"/>
                    </a:cubicBezTo>
                    <a:close/>
                    <a:moveTo>
                      <a:pt x="8950" y="2525"/>
                    </a:moveTo>
                    <a:cubicBezTo>
                      <a:pt x="5408" y="2525"/>
                      <a:pt x="2532" y="5408"/>
                      <a:pt x="2532" y="8943"/>
                    </a:cubicBezTo>
                    <a:cubicBezTo>
                      <a:pt x="2532" y="12479"/>
                      <a:pt x="5414" y="15361"/>
                      <a:pt x="8950" y="15361"/>
                    </a:cubicBezTo>
                    <a:cubicBezTo>
                      <a:pt x="11381" y="15361"/>
                      <a:pt x="16068" y="11731"/>
                      <a:pt x="19038" y="8943"/>
                    </a:cubicBezTo>
                    <a:cubicBezTo>
                      <a:pt x="16068" y="6155"/>
                      <a:pt x="11381" y="2525"/>
                      <a:pt x="8950" y="2525"/>
                    </a:cubicBezTo>
                    <a:close/>
                  </a:path>
                </a:pathLst>
              </a:custGeom>
              <a:grpFill/>
              <a:ln w="672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0" name="Graphic 128">
              <a:extLst>
                <a:ext uri="{FF2B5EF4-FFF2-40B4-BE49-F238E27FC236}">
                  <a16:creationId xmlns:a16="http://schemas.microsoft.com/office/drawing/2014/main" id="{CDB88BFF-084C-4CF6-B064-EBB8CF70B8F1}"/>
                </a:ext>
              </a:extLst>
            </p:cNvPr>
            <p:cNvGrpSpPr/>
            <p:nvPr/>
          </p:nvGrpSpPr>
          <p:grpSpPr>
            <a:xfrm>
              <a:off x="7550338" y="1806600"/>
              <a:ext cx="360000" cy="360000"/>
              <a:chOff x="7513551" y="1975826"/>
              <a:chExt cx="360000" cy="360000"/>
            </a:xfrm>
            <a:solidFill>
              <a:sysClr val="window" lastClr="FFFFFF"/>
            </a:solidFill>
          </p:grpSpPr>
          <p:sp>
            <p:nvSpPr>
              <p:cNvPr id="117" name="Freeform: Shape 167">
                <a:extLst>
                  <a:ext uri="{FF2B5EF4-FFF2-40B4-BE49-F238E27FC236}">
                    <a16:creationId xmlns:a16="http://schemas.microsoft.com/office/drawing/2014/main" id="{96115100-64FF-49B2-B80E-164CED4B9E5B}"/>
                  </a:ext>
                </a:extLst>
              </p:cNvPr>
              <p:cNvSpPr/>
              <p:nvPr/>
            </p:nvSpPr>
            <p:spPr>
              <a:xfrm>
                <a:off x="7513551" y="1975826"/>
                <a:ext cx="360001" cy="359999"/>
              </a:xfrm>
              <a:custGeom>
                <a:avLst/>
                <a:gdLst>
                  <a:gd name="connsiteX0" fmla="*/ 323203 w 360001"/>
                  <a:gd name="connsiteY0" fmla="*/ 206369 h 359999"/>
                  <a:gd name="connsiteX1" fmla="*/ 315911 w 360001"/>
                  <a:gd name="connsiteY1" fmla="*/ 207333 h 359999"/>
                  <a:gd name="connsiteX2" fmla="*/ 308914 w 360001"/>
                  <a:gd name="connsiteY2" fmla="*/ 210258 h 359999"/>
                  <a:gd name="connsiteX3" fmla="*/ 283460 w 360001"/>
                  <a:gd name="connsiteY3" fmla="*/ 200569 h 359999"/>
                  <a:gd name="connsiteX4" fmla="*/ 285469 w 360001"/>
                  <a:gd name="connsiteY4" fmla="*/ 180000 h 359999"/>
                  <a:gd name="connsiteX5" fmla="*/ 267995 w 360001"/>
                  <a:gd name="connsiteY5" fmla="*/ 121834 h 359999"/>
                  <a:gd name="connsiteX6" fmla="*/ 306885 w 360001"/>
                  <a:gd name="connsiteY6" fmla="*/ 82943 h 359999"/>
                  <a:gd name="connsiteX7" fmla="*/ 317814 w 360001"/>
                  <a:gd name="connsiteY7" fmla="*/ 84374 h 359999"/>
                  <a:gd name="connsiteX8" fmla="*/ 360001 w 360001"/>
                  <a:gd name="connsiteY8" fmla="*/ 42186 h 359999"/>
                  <a:gd name="connsiteX9" fmla="*/ 317814 w 360001"/>
                  <a:gd name="connsiteY9" fmla="*/ 0 h 359999"/>
                  <a:gd name="connsiteX10" fmla="*/ 275626 w 360001"/>
                  <a:gd name="connsiteY10" fmla="*/ 42186 h 359999"/>
                  <a:gd name="connsiteX11" fmla="*/ 277054 w 360001"/>
                  <a:gd name="connsiteY11" fmla="*/ 53113 h 359999"/>
                  <a:gd name="connsiteX12" fmla="*/ 238164 w 360001"/>
                  <a:gd name="connsiteY12" fmla="*/ 92003 h 359999"/>
                  <a:gd name="connsiteX13" fmla="*/ 208281 w 360001"/>
                  <a:gd name="connsiteY13" fmla="*/ 78362 h 359999"/>
                  <a:gd name="connsiteX14" fmla="*/ 213289 w 360001"/>
                  <a:gd name="connsiteY14" fmla="*/ 54225 h 359999"/>
                  <a:gd name="connsiteX15" fmla="*/ 225365 w 360001"/>
                  <a:gd name="connsiteY15" fmla="*/ 48240 h 359999"/>
                  <a:gd name="connsiteX16" fmla="*/ 225364 w 360001"/>
                  <a:gd name="connsiteY16" fmla="*/ 18409 h 359999"/>
                  <a:gd name="connsiteX17" fmla="*/ 210448 w 360001"/>
                  <a:gd name="connsiteY17" fmla="*/ 12232 h 359999"/>
                  <a:gd name="connsiteX18" fmla="*/ 195534 w 360001"/>
                  <a:gd name="connsiteY18" fmla="*/ 18409 h 359999"/>
                  <a:gd name="connsiteX19" fmla="*/ 189354 w 360001"/>
                  <a:gd name="connsiteY19" fmla="*/ 33325 h 359999"/>
                  <a:gd name="connsiteX20" fmla="*/ 195533 w 360001"/>
                  <a:gd name="connsiteY20" fmla="*/ 48240 h 359999"/>
                  <a:gd name="connsiteX21" fmla="*/ 199519 w 360001"/>
                  <a:gd name="connsiteY21" fmla="*/ 51374 h 359999"/>
                  <a:gd name="connsiteX22" fmla="*/ 194507 w 360001"/>
                  <a:gd name="connsiteY22" fmla="*/ 75525 h 359999"/>
                  <a:gd name="connsiteX23" fmla="*/ 179999 w 360001"/>
                  <a:gd name="connsiteY23" fmla="*/ 74531 h 359999"/>
                  <a:gd name="connsiteX24" fmla="*/ 105990 w 360001"/>
                  <a:gd name="connsiteY24" fmla="*/ 104865 h 359999"/>
                  <a:gd name="connsiteX25" fmla="*/ 56216 w 360001"/>
                  <a:gd name="connsiteY25" fmla="*/ 68915 h 359999"/>
                  <a:gd name="connsiteX26" fmla="*/ 28125 w 360001"/>
                  <a:gd name="connsiteY26" fmla="*/ 42186 h 359999"/>
                  <a:gd name="connsiteX27" fmla="*/ 0 w 360001"/>
                  <a:gd name="connsiteY27" fmla="*/ 70310 h 359999"/>
                  <a:gd name="connsiteX28" fmla="*/ 28125 w 360001"/>
                  <a:gd name="connsiteY28" fmla="*/ 98436 h 359999"/>
                  <a:gd name="connsiteX29" fmla="*/ 35640 w 360001"/>
                  <a:gd name="connsiteY29" fmla="*/ 97421 h 359999"/>
                  <a:gd name="connsiteX30" fmla="*/ 85389 w 360001"/>
                  <a:gd name="connsiteY30" fmla="*/ 133353 h 359999"/>
                  <a:gd name="connsiteX31" fmla="*/ 74531 w 360001"/>
                  <a:gd name="connsiteY31" fmla="*/ 179999 h 359999"/>
                  <a:gd name="connsiteX32" fmla="*/ 77885 w 360001"/>
                  <a:gd name="connsiteY32" fmla="*/ 206310 h 359999"/>
                  <a:gd name="connsiteX33" fmla="*/ 54431 w 360001"/>
                  <a:gd name="connsiteY33" fmla="*/ 214055 h 359999"/>
                  <a:gd name="connsiteX34" fmla="*/ 43211 w 360001"/>
                  <a:gd name="connsiteY34" fmla="*/ 206591 h 359999"/>
                  <a:gd name="connsiteX35" fmla="*/ 37743 w 360001"/>
                  <a:gd name="connsiteY35" fmla="*/ 205869 h 359999"/>
                  <a:gd name="connsiteX36" fmla="*/ 17377 w 360001"/>
                  <a:gd name="connsiteY36" fmla="*/ 221508 h 359999"/>
                  <a:gd name="connsiteX37" fmla="*/ 32291 w 360001"/>
                  <a:gd name="connsiteY37" fmla="*/ 247342 h 359999"/>
                  <a:gd name="connsiteX38" fmla="*/ 37761 w 360001"/>
                  <a:gd name="connsiteY38" fmla="*/ 248065 h 359999"/>
                  <a:gd name="connsiteX39" fmla="*/ 58127 w 360001"/>
                  <a:gd name="connsiteY39" fmla="*/ 232427 h 359999"/>
                  <a:gd name="connsiteX40" fmla="*/ 58847 w 360001"/>
                  <a:gd name="connsiteY40" fmla="*/ 227407 h 359999"/>
                  <a:gd name="connsiteX41" fmla="*/ 82298 w 360001"/>
                  <a:gd name="connsiteY41" fmla="*/ 219662 h 359999"/>
                  <a:gd name="connsiteX42" fmla="*/ 104867 w 360001"/>
                  <a:gd name="connsiteY42" fmla="*/ 254007 h 359999"/>
                  <a:gd name="connsiteX43" fmla="*/ 68917 w 360001"/>
                  <a:gd name="connsiteY43" fmla="*/ 303782 h 359999"/>
                  <a:gd name="connsiteX44" fmla="*/ 42188 w 360001"/>
                  <a:gd name="connsiteY44" fmla="*/ 331874 h 359999"/>
                  <a:gd name="connsiteX45" fmla="*/ 70314 w 360001"/>
                  <a:gd name="connsiteY45" fmla="*/ 360000 h 359999"/>
                  <a:gd name="connsiteX46" fmla="*/ 98438 w 360001"/>
                  <a:gd name="connsiteY46" fmla="*/ 331874 h 359999"/>
                  <a:gd name="connsiteX47" fmla="*/ 97423 w 360001"/>
                  <a:gd name="connsiteY47" fmla="*/ 324359 h 359999"/>
                  <a:gd name="connsiteX48" fmla="*/ 133353 w 360001"/>
                  <a:gd name="connsiteY48" fmla="*/ 274610 h 359999"/>
                  <a:gd name="connsiteX49" fmla="*/ 180001 w 360001"/>
                  <a:gd name="connsiteY49" fmla="*/ 285469 h 359999"/>
                  <a:gd name="connsiteX50" fmla="*/ 231895 w 360001"/>
                  <a:gd name="connsiteY50" fmla="*/ 271897 h 359999"/>
                  <a:gd name="connsiteX51" fmla="*/ 253111 w 360001"/>
                  <a:gd name="connsiteY51" fmla="*/ 304229 h 359999"/>
                  <a:gd name="connsiteX52" fmla="*/ 248799 w 360001"/>
                  <a:gd name="connsiteY52" fmla="*/ 316988 h 359999"/>
                  <a:gd name="connsiteX53" fmla="*/ 269895 w 360001"/>
                  <a:gd name="connsiteY53" fmla="*/ 338082 h 359999"/>
                  <a:gd name="connsiteX54" fmla="*/ 290988 w 360001"/>
                  <a:gd name="connsiteY54" fmla="*/ 316988 h 359999"/>
                  <a:gd name="connsiteX55" fmla="*/ 269895 w 360001"/>
                  <a:gd name="connsiteY55" fmla="*/ 295895 h 359999"/>
                  <a:gd name="connsiteX56" fmla="*/ 264864 w 360001"/>
                  <a:gd name="connsiteY56" fmla="*/ 296506 h 359999"/>
                  <a:gd name="connsiteX57" fmla="*/ 243653 w 360001"/>
                  <a:gd name="connsiteY57" fmla="*/ 264185 h 359999"/>
                  <a:gd name="connsiteX58" fmla="*/ 270958 w 360001"/>
                  <a:gd name="connsiteY58" fmla="*/ 233426 h 359999"/>
                  <a:gd name="connsiteX59" fmla="*/ 296421 w 360001"/>
                  <a:gd name="connsiteY59" fmla="*/ 243118 h 359999"/>
                  <a:gd name="connsiteX60" fmla="*/ 323179 w 360001"/>
                  <a:gd name="connsiteY60" fmla="*/ 262629 h 359999"/>
                  <a:gd name="connsiteX61" fmla="*/ 330472 w 360001"/>
                  <a:gd name="connsiteY61" fmla="*/ 261665 h 359999"/>
                  <a:gd name="connsiteX62" fmla="*/ 347550 w 360001"/>
                  <a:gd name="connsiteY62" fmla="*/ 248562 h 359999"/>
                  <a:gd name="connsiteX63" fmla="*/ 350358 w 360001"/>
                  <a:gd name="connsiteY63" fmla="*/ 227220 h 359999"/>
                  <a:gd name="connsiteX64" fmla="*/ 323203 w 360001"/>
                  <a:gd name="connsiteY64" fmla="*/ 206369 h 359999"/>
                  <a:gd name="connsiteX65" fmla="*/ 44543 w 360001"/>
                  <a:gd name="connsiteY65" fmla="*/ 228787 h 359999"/>
                  <a:gd name="connsiteX66" fmla="*/ 37760 w 360001"/>
                  <a:gd name="connsiteY66" fmla="*/ 234002 h 359999"/>
                  <a:gd name="connsiteX67" fmla="*/ 35931 w 360001"/>
                  <a:gd name="connsiteY67" fmla="*/ 233759 h 359999"/>
                  <a:gd name="connsiteX68" fmla="*/ 30960 w 360001"/>
                  <a:gd name="connsiteY68" fmla="*/ 225146 h 359999"/>
                  <a:gd name="connsiteX69" fmla="*/ 37742 w 360001"/>
                  <a:gd name="connsiteY69" fmla="*/ 219932 h 359999"/>
                  <a:gd name="connsiteX70" fmla="*/ 39572 w 360001"/>
                  <a:gd name="connsiteY70" fmla="*/ 220175 h 359999"/>
                  <a:gd name="connsiteX71" fmla="*/ 43841 w 360001"/>
                  <a:gd name="connsiteY71" fmla="*/ 223452 h 359999"/>
                  <a:gd name="connsiteX72" fmla="*/ 44543 w 360001"/>
                  <a:gd name="connsiteY72" fmla="*/ 228787 h 359999"/>
                  <a:gd name="connsiteX73" fmla="*/ 269895 w 360001"/>
                  <a:gd name="connsiteY73" fmla="*/ 309957 h 359999"/>
                  <a:gd name="connsiteX74" fmla="*/ 276924 w 360001"/>
                  <a:gd name="connsiteY74" fmla="*/ 316988 h 359999"/>
                  <a:gd name="connsiteX75" fmla="*/ 269895 w 360001"/>
                  <a:gd name="connsiteY75" fmla="*/ 324018 h 359999"/>
                  <a:gd name="connsiteX76" fmla="*/ 262860 w 360001"/>
                  <a:gd name="connsiteY76" fmla="*/ 316988 h 359999"/>
                  <a:gd name="connsiteX77" fmla="*/ 269895 w 360001"/>
                  <a:gd name="connsiteY77" fmla="*/ 309957 h 359999"/>
                  <a:gd name="connsiteX78" fmla="*/ 205478 w 360001"/>
                  <a:gd name="connsiteY78" fmla="*/ 28351 h 359999"/>
                  <a:gd name="connsiteX79" fmla="*/ 210448 w 360001"/>
                  <a:gd name="connsiteY79" fmla="*/ 26292 h 359999"/>
                  <a:gd name="connsiteX80" fmla="*/ 215419 w 360001"/>
                  <a:gd name="connsiteY80" fmla="*/ 28351 h 359999"/>
                  <a:gd name="connsiteX81" fmla="*/ 215421 w 360001"/>
                  <a:gd name="connsiteY81" fmla="*/ 38294 h 359999"/>
                  <a:gd name="connsiteX82" fmla="*/ 210448 w 360001"/>
                  <a:gd name="connsiteY82" fmla="*/ 40354 h 359999"/>
                  <a:gd name="connsiteX83" fmla="*/ 205477 w 360001"/>
                  <a:gd name="connsiteY83" fmla="*/ 38294 h 359999"/>
                  <a:gd name="connsiteX84" fmla="*/ 203417 w 360001"/>
                  <a:gd name="connsiteY84" fmla="*/ 33323 h 359999"/>
                  <a:gd name="connsiteX85" fmla="*/ 205478 w 360001"/>
                  <a:gd name="connsiteY85" fmla="*/ 28351 h 359999"/>
                  <a:gd name="connsiteX86" fmla="*/ 335370 w 360001"/>
                  <a:gd name="connsiteY86" fmla="*/ 241530 h 359999"/>
                  <a:gd name="connsiteX87" fmla="*/ 326831 w 360001"/>
                  <a:gd name="connsiteY87" fmla="*/ 248082 h 359999"/>
                  <a:gd name="connsiteX88" fmla="*/ 323178 w 360001"/>
                  <a:gd name="connsiteY88" fmla="*/ 248567 h 359999"/>
                  <a:gd name="connsiteX89" fmla="*/ 309611 w 360001"/>
                  <a:gd name="connsiteY89" fmla="*/ 238155 h 359999"/>
                  <a:gd name="connsiteX90" fmla="*/ 309303 w 360001"/>
                  <a:gd name="connsiteY90" fmla="*/ 236727 h 359999"/>
                  <a:gd name="connsiteX91" fmla="*/ 304864 w 360001"/>
                  <a:gd name="connsiteY91" fmla="*/ 231287 h 359999"/>
                  <a:gd name="connsiteX92" fmla="*/ 270237 w 360001"/>
                  <a:gd name="connsiteY92" fmla="*/ 218106 h 359999"/>
                  <a:gd name="connsiteX93" fmla="*/ 261473 w 360001"/>
                  <a:gd name="connsiteY93" fmla="*/ 221482 h 359999"/>
                  <a:gd name="connsiteX94" fmla="*/ 230832 w 360001"/>
                  <a:gd name="connsiteY94" fmla="*/ 256039 h 359999"/>
                  <a:gd name="connsiteX95" fmla="*/ 230153 w 360001"/>
                  <a:gd name="connsiteY95" fmla="*/ 256430 h 359999"/>
                  <a:gd name="connsiteX96" fmla="*/ 229544 w 360001"/>
                  <a:gd name="connsiteY96" fmla="*/ 256880 h 359999"/>
                  <a:gd name="connsiteX97" fmla="*/ 179999 w 360001"/>
                  <a:gd name="connsiteY97" fmla="*/ 271406 h 359999"/>
                  <a:gd name="connsiteX98" fmla="*/ 134726 w 360001"/>
                  <a:gd name="connsiteY98" fmla="*/ 259422 h 359999"/>
                  <a:gd name="connsiteX99" fmla="*/ 125539 w 360001"/>
                  <a:gd name="connsiteY99" fmla="*/ 261411 h 359999"/>
                  <a:gd name="connsiteX100" fmla="*/ 83861 w 360001"/>
                  <a:gd name="connsiteY100" fmla="*/ 319118 h 359999"/>
                  <a:gd name="connsiteX101" fmla="*/ 83145 w 360001"/>
                  <a:gd name="connsiteY101" fmla="*/ 326114 h 359999"/>
                  <a:gd name="connsiteX102" fmla="*/ 84374 w 360001"/>
                  <a:gd name="connsiteY102" fmla="*/ 331874 h 359999"/>
                  <a:gd name="connsiteX103" fmla="*/ 70313 w 360001"/>
                  <a:gd name="connsiteY103" fmla="*/ 345938 h 359999"/>
                  <a:gd name="connsiteX104" fmla="*/ 56249 w 360001"/>
                  <a:gd name="connsiteY104" fmla="*/ 331874 h 359999"/>
                  <a:gd name="connsiteX105" fmla="*/ 70314 w 360001"/>
                  <a:gd name="connsiteY105" fmla="*/ 317811 h 359999"/>
                  <a:gd name="connsiteX106" fmla="*/ 71749 w 360001"/>
                  <a:gd name="connsiteY106" fmla="*/ 317884 h 359999"/>
                  <a:gd name="connsiteX107" fmla="*/ 78157 w 360001"/>
                  <a:gd name="connsiteY107" fmla="*/ 315006 h 359999"/>
                  <a:gd name="connsiteX108" fmla="*/ 119850 w 360001"/>
                  <a:gd name="connsiteY108" fmla="*/ 257280 h 359999"/>
                  <a:gd name="connsiteX109" fmla="*/ 118856 w 360001"/>
                  <a:gd name="connsiteY109" fmla="*/ 247938 h 359999"/>
                  <a:gd name="connsiteX110" fmla="*/ 88592 w 360001"/>
                  <a:gd name="connsiteY110" fmla="*/ 179999 h 359999"/>
                  <a:gd name="connsiteX111" fmla="*/ 100577 w 360001"/>
                  <a:gd name="connsiteY111" fmla="*/ 134727 h 359999"/>
                  <a:gd name="connsiteX112" fmla="*/ 98589 w 360001"/>
                  <a:gd name="connsiteY112" fmla="*/ 125539 h 359999"/>
                  <a:gd name="connsiteX113" fmla="*/ 40880 w 360001"/>
                  <a:gd name="connsiteY113" fmla="*/ 83860 h 359999"/>
                  <a:gd name="connsiteX114" fmla="*/ 33882 w 360001"/>
                  <a:gd name="connsiteY114" fmla="*/ 83146 h 359999"/>
                  <a:gd name="connsiteX115" fmla="*/ 28125 w 360001"/>
                  <a:gd name="connsiteY115" fmla="*/ 84374 h 359999"/>
                  <a:gd name="connsiteX116" fmla="*/ 14063 w 360001"/>
                  <a:gd name="connsiteY116" fmla="*/ 70310 h 359999"/>
                  <a:gd name="connsiteX117" fmla="*/ 28125 w 360001"/>
                  <a:gd name="connsiteY117" fmla="*/ 56249 h 359999"/>
                  <a:gd name="connsiteX118" fmla="*/ 42188 w 360001"/>
                  <a:gd name="connsiteY118" fmla="*/ 70310 h 359999"/>
                  <a:gd name="connsiteX119" fmla="*/ 42114 w 360001"/>
                  <a:gd name="connsiteY119" fmla="*/ 71748 h 359999"/>
                  <a:gd name="connsiteX120" fmla="*/ 44993 w 360001"/>
                  <a:gd name="connsiteY120" fmla="*/ 78157 h 359999"/>
                  <a:gd name="connsiteX121" fmla="*/ 102720 w 360001"/>
                  <a:gd name="connsiteY121" fmla="*/ 119847 h 359999"/>
                  <a:gd name="connsiteX122" fmla="*/ 112061 w 360001"/>
                  <a:gd name="connsiteY122" fmla="*/ 118852 h 359999"/>
                  <a:gd name="connsiteX123" fmla="*/ 180000 w 360001"/>
                  <a:gd name="connsiteY123" fmla="*/ 88591 h 359999"/>
                  <a:gd name="connsiteX124" fmla="*/ 198352 w 360001"/>
                  <a:gd name="connsiteY124" fmla="*/ 90421 h 359999"/>
                  <a:gd name="connsiteX125" fmla="*/ 198585 w 360001"/>
                  <a:gd name="connsiteY125" fmla="*/ 90482 h 359999"/>
                  <a:gd name="connsiteX126" fmla="*/ 198712 w 360001"/>
                  <a:gd name="connsiteY126" fmla="*/ 90501 h 359999"/>
                  <a:gd name="connsiteX127" fmla="*/ 234738 w 360001"/>
                  <a:gd name="connsiteY127" fmla="*/ 106786 h 359999"/>
                  <a:gd name="connsiteX128" fmla="*/ 243924 w 360001"/>
                  <a:gd name="connsiteY128" fmla="*/ 106130 h 359999"/>
                  <a:gd name="connsiteX129" fmla="*/ 290049 w 360001"/>
                  <a:gd name="connsiteY129" fmla="*/ 60004 h 359999"/>
                  <a:gd name="connsiteX130" fmla="*/ 291623 w 360001"/>
                  <a:gd name="connsiteY130" fmla="*/ 52464 h 359999"/>
                  <a:gd name="connsiteX131" fmla="*/ 289689 w 360001"/>
                  <a:gd name="connsiteY131" fmla="*/ 42185 h 359999"/>
                  <a:gd name="connsiteX132" fmla="*/ 317814 w 360001"/>
                  <a:gd name="connsiteY132" fmla="*/ 14061 h 359999"/>
                  <a:gd name="connsiteX133" fmla="*/ 345939 w 360001"/>
                  <a:gd name="connsiteY133" fmla="*/ 42185 h 359999"/>
                  <a:gd name="connsiteX134" fmla="*/ 317814 w 360001"/>
                  <a:gd name="connsiteY134" fmla="*/ 70310 h 359999"/>
                  <a:gd name="connsiteX135" fmla="*/ 307534 w 360001"/>
                  <a:gd name="connsiteY135" fmla="*/ 68374 h 359999"/>
                  <a:gd name="connsiteX136" fmla="*/ 299993 w 360001"/>
                  <a:gd name="connsiteY136" fmla="*/ 69948 h 359999"/>
                  <a:gd name="connsiteX137" fmla="*/ 253866 w 360001"/>
                  <a:gd name="connsiteY137" fmla="*/ 116075 h 359999"/>
                  <a:gd name="connsiteX138" fmla="*/ 253211 w 360001"/>
                  <a:gd name="connsiteY138" fmla="*/ 125261 h 359999"/>
                  <a:gd name="connsiteX139" fmla="*/ 271406 w 360001"/>
                  <a:gd name="connsiteY139" fmla="*/ 179999 h 359999"/>
                  <a:gd name="connsiteX140" fmla="*/ 268438 w 360001"/>
                  <a:gd name="connsiteY140" fmla="*/ 203187 h 359999"/>
                  <a:gd name="connsiteX141" fmla="*/ 272739 w 360001"/>
                  <a:gd name="connsiteY141" fmla="*/ 211535 h 359999"/>
                  <a:gd name="connsiteX142" fmla="*/ 307360 w 360001"/>
                  <a:gd name="connsiteY142" fmla="*/ 224713 h 359999"/>
                  <a:gd name="connsiteX143" fmla="*/ 314303 w 360001"/>
                  <a:gd name="connsiteY143" fmla="*/ 223592 h 359999"/>
                  <a:gd name="connsiteX144" fmla="*/ 319549 w 360001"/>
                  <a:gd name="connsiteY144" fmla="*/ 220916 h 359999"/>
                  <a:gd name="connsiteX145" fmla="*/ 323202 w 360001"/>
                  <a:gd name="connsiteY145" fmla="*/ 220431 h 359999"/>
                  <a:gd name="connsiteX146" fmla="*/ 336773 w 360001"/>
                  <a:gd name="connsiteY146" fmla="*/ 230860 h 359999"/>
                  <a:gd name="connsiteX147" fmla="*/ 335370 w 360001"/>
                  <a:gd name="connsiteY147" fmla="*/ 241530 h 35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360001" h="359999">
                    <a:moveTo>
                      <a:pt x="323203" y="206369"/>
                    </a:moveTo>
                    <a:cubicBezTo>
                      <a:pt x="320750" y="206369"/>
                      <a:pt x="318298" y="206693"/>
                      <a:pt x="315911" y="207333"/>
                    </a:cubicBezTo>
                    <a:cubicBezTo>
                      <a:pt x="313431" y="207997"/>
                      <a:pt x="311089" y="208976"/>
                      <a:pt x="308914" y="210258"/>
                    </a:cubicBezTo>
                    <a:lnTo>
                      <a:pt x="283460" y="200569"/>
                    </a:lnTo>
                    <a:cubicBezTo>
                      <a:pt x="284794" y="193816"/>
                      <a:pt x="285469" y="186923"/>
                      <a:pt x="285469" y="180000"/>
                    </a:cubicBezTo>
                    <a:cubicBezTo>
                      <a:pt x="285469" y="159075"/>
                      <a:pt x="279446" y="139091"/>
                      <a:pt x="267995" y="121834"/>
                    </a:cubicBezTo>
                    <a:lnTo>
                      <a:pt x="306885" y="82943"/>
                    </a:lnTo>
                    <a:cubicBezTo>
                      <a:pt x="310433" y="83893"/>
                      <a:pt x="314091" y="84374"/>
                      <a:pt x="317814" y="84374"/>
                    </a:cubicBezTo>
                    <a:cubicBezTo>
                      <a:pt x="341076" y="84374"/>
                      <a:pt x="360001" y="65448"/>
                      <a:pt x="360001" y="42186"/>
                    </a:cubicBezTo>
                    <a:cubicBezTo>
                      <a:pt x="360001" y="18925"/>
                      <a:pt x="341076" y="0"/>
                      <a:pt x="317814" y="0"/>
                    </a:cubicBezTo>
                    <a:cubicBezTo>
                      <a:pt x="294552" y="0"/>
                      <a:pt x="275626" y="18925"/>
                      <a:pt x="275626" y="42186"/>
                    </a:cubicBezTo>
                    <a:cubicBezTo>
                      <a:pt x="275626" y="45908"/>
                      <a:pt x="276106" y="49566"/>
                      <a:pt x="277054" y="53113"/>
                    </a:cubicBezTo>
                    <a:lnTo>
                      <a:pt x="238164" y="92003"/>
                    </a:lnTo>
                    <a:cubicBezTo>
                      <a:pt x="228898" y="85854"/>
                      <a:pt x="218842" y="81288"/>
                      <a:pt x="208281" y="78362"/>
                    </a:cubicBezTo>
                    <a:lnTo>
                      <a:pt x="213289" y="54225"/>
                    </a:lnTo>
                    <a:cubicBezTo>
                      <a:pt x="217846" y="53615"/>
                      <a:pt x="222057" y="51546"/>
                      <a:pt x="225365" y="48240"/>
                    </a:cubicBezTo>
                    <a:cubicBezTo>
                      <a:pt x="233587" y="40016"/>
                      <a:pt x="233587" y="26634"/>
                      <a:pt x="225364" y="18409"/>
                    </a:cubicBezTo>
                    <a:cubicBezTo>
                      <a:pt x="221378" y="14425"/>
                      <a:pt x="216082" y="12232"/>
                      <a:pt x="210448" y="12232"/>
                    </a:cubicBezTo>
                    <a:cubicBezTo>
                      <a:pt x="204813" y="12232"/>
                      <a:pt x="199517" y="14426"/>
                      <a:pt x="195534" y="18409"/>
                    </a:cubicBezTo>
                    <a:cubicBezTo>
                      <a:pt x="191549" y="22393"/>
                      <a:pt x="189354" y="27690"/>
                      <a:pt x="189354" y="33325"/>
                    </a:cubicBezTo>
                    <a:cubicBezTo>
                      <a:pt x="189354" y="38959"/>
                      <a:pt x="191549" y="44257"/>
                      <a:pt x="195533" y="48240"/>
                    </a:cubicBezTo>
                    <a:cubicBezTo>
                      <a:pt x="196748" y="49456"/>
                      <a:pt x="198087" y="50503"/>
                      <a:pt x="199519" y="51374"/>
                    </a:cubicBezTo>
                    <a:lnTo>
                      <a:pt x="194507" y="75525"/>
                    </a:lnTo>
                    <a:cubicBezTo>
                      <a:pt x="189738" y="74874"/>
                      <a:pt x="184895" y="74531"/>
                      <a:pt x="179999" y="74531"/>
                    </a:cubicBezTo>
                    <a:cubicBezTo>
                      <a:pt x="152278" y="74531"/>
                      <a:pt x="125651" y="85513"/>
                      <a:pt x="105990" y="104865"/>
                    </a:cubicBezTo>
                    <a:lnTo>
                      <a:pt x="56216" y="68915"/>
                    </a:lnTo>
                    <a:cubicBezTo>
                      <a:pt x="55486" y="54052"/>
                      <a:pt x="43166" y="42186"/>
                      <a:pt x="28125" y="42186"/>
                    </a:cubicBezTo>
                    <a:cubicBezTo>
                      <a:pt x="12616" y="42186"/>
                      <a:pt x="0" y="54802"/>
                      <a:pt x="0" y="70310"/>
                    </a:cubicBezTo>
                    <a:cubicBezTo>
                      <a:pt x="0" y="85819"/>
                      <a:pt x="12616" y="98436"/>
                      <a:pt x="28125" y="98436"/>
                    </a:cubicBezTo>
                    <a:cubicBezTo>
                      <a:pt x="30693" y="98436"/>
                      <a:pt x="33208" y="98096"/>
                      <a:pt x="35640" y="97421"/>
                    </a:cubicBezTo>
                    <a:lnTo>
                      <a:pt x="85389" y="133353"/>
                    </a:lnTo>
                    <a:cubicBezTo>
                      <a:pt x="78270" y="147790"/>
                      <a:pt x="74531" y="163788"/>
                      <a:pt x="74531" y="179999"/>
                    </a:cubicBezTo>
                    <a:cubicBezTo>
                      <a:pt x="74531" y="188949"/>
                      <a:pt x="75683" y="197785"/>
                      <a:pt x="77885" y="206310"/>
                    </a:cubicBezTo>
                    <a:lnTo>
                      <a:pt x="54431" y="214055"/>
                    </a:lnTo>
                    <a:cubicBezTo>
                      <a:pt x="51624" y="210414"/>
                      <a:pt x="47727" y="207801"/>
                      <a:pt x="43211" y="206591"/>
                    </a:cubicBezTo>
                    <a:cubicBezTo>
                      <a:pt x="41423" y="206112"/>
                      <a:pt x="39583" y="205869"/>
                      <a:pt x="37743" y="205869"/>
                    </a:cubicBezTo>
                    <a:cubicBezTo>
                      <a:pt x="28218" y="205869"/>
                      <a:pt x="19844" y="212300"/>
                      <a:pt x="17377" y="221508"/>
                    </a:cubicBezTo>
                    <a:cubicBezTo>
                      <a:pt x="14367" y="232742"/>
                      <a:pt x="21057" y="244331"/>
                      <a:pt x="32291" y="247342"/>
                    </a:cubicBezTo>
                    <a:cubicBezTo>
                      <a:pt x="34080" y="247821"/>
                      <a:pt x="35921" y="248065"/>
                      <a:pt x="37761" y="248065"/>
                    </a:cubicBezTo>
                    <a:cubicBezTo>
                      <a:pt x="47286" y="248065"/>
                      <a:pt x="55660" y="241634"/>
                      <a:pt x="58127" y="232427"/>
                    </a:cubicBezTo>
                    <a:cubicBezTo>
                      <a:pt x="58573" y="230766"/>
                      <a:pt x="58809" y="229083"/>
                      <a:pt x="58847" y="227407"/>
                    </a:cubicBezTo>
                    <a:lnTo>
                      <a:pt x="82298" y="219662"/>
                    </a:lnTo>
                    <a:cubicBezTo>
                      <a:pt x="87466" y="232381"/>
                      <a:pt x="95098" y="244083"/>
                      <a:pt x="104867" y="254007"/>
                    </a:cubicBezTo>
                    <a:lnTo>
                      <a:pt x="68917" y="303782"/>
                    </a:lnTo>
                    <a:cubicBezTo>
                      <a:pt x="54054" y="304513"/>
                      <a:pt x="42188" y="316834"/>
                      <a:pt x="42188" y="331874"/>
                    </a:cubicBezTo>
                    <a:cubicBezTo>
                      <a:pt x="42188" y="347382"/>
                      <a:pt x="54804" y="360000"/>
                      <a:pt x="70314" y="360000"/>
                    </a:cubicBezTo>
                    <a:cubicBezTo>
                      <a:pt x="85821" y="360000"/>
                      <a:pt x="98438" y="347382"/>
                      <a:pt x="98438" y="331874"/>
                    </a:cubicBezTo>
                    <a:cubicBezTo>
                      <a:pt x="98438" y="329306"/>
                      <a:pt x="98097" y="326791"/>
                      <a:pt x="97423" y="324359"/>
                    </a:cubicBezTo>
                    <a:lnTo>
                      <a:pt x="133353" y="274610"/>
                    </a:lnTo>
                    <a:cubicBezTo>
                      <a:pt x="147791" y="281730"/>
                      <a:pt x="163790" y="285469"/>
                      <a:pt x="180001" y="285469"/>
                    </a:cubicBezTo>
                    <a:cubicBezTo>
                      <a:pt x="198615" y="285469"/>
                      <a:pt x="216386" y="280647"/>
                      <a:pt x="231895" y="271897"/>
                    </a:cubicBezTo>
                    <a:lnTo>
                      <a:pt x="253111" y="304229"/>
                    </a:lnTo>
                    <a:cubicBezTo>
                      <a:pt x="250408" y="307775"/>
                      <a:pt x="248799" y="312196"/>
                      <a:pt x="248799" y="316988"/>
                    </a:cubicBezTo>
                    <a:cubicBezTo>
                      <a:pt x="248799" y="328620"/>
                      <a:pt x="258262" y="338082"/>
                      <a:pt x="269895" y="338082"/>
                    </a:cubicBezTo>
                    <a:cubicBezTo>
                      <a:pt x="281526" y="338082"/>
                      <a:pt x="290988" y="328620"/>
                      <a:pt x="290988" y="316988"/>
                    </a:cubicBezTo>
                    <a:cubicBezTo>
                      <a:pt x="290988" y="305357"/>
                      <a:pt x="281526" y="295895"/>
                      <a:pt x="269895" y="295895"/>
                    </a:cubicBezTo>
                    <a:cubicBezTo>
                      <a:pt x="268161" y="295895"/>
                      <a:pt x="266477" y="296110"/>
                      <a:pt x="264864" y="296506"/>
                    </a:cubicBezTo>
                    <a:lnTo>
                      <a:pt x="243653" y="264185"/>
                    </a:lnTo>
                    <a:cubicBezTo>
                      <a:pt x="254512" y="255964"/>
                      <a:pt x="263827" y="245583"/>
                      <a:pt x="270958" y="233426"/>
                    </a:cubicBezTo>
                    <a:lnTo>
                      <a:pt x="296421" y="243118"/>
                    </a:lnTo>
                    <a:cubicBezTo>
                      <a:pt x="300138" y="254675"/>
                      <a:pt x="310949" y="262631"/>
                      <a:pt x="323179" y="262629"/>
                    </a:cubicBezTo>
                    <a:cubicBezTo>
                      <a:pt x="325633" y="262629"/>
                      <a:pt x="328087" y="262305"/>
                      <a:pt x="330472" y="261665"/>
                    </a:cubicBezTo>
                    <a:cubicBezTo>
                      <a:pt x="337728" y="259721"/>
                      <a:pt x="343792" y="255068"/>
                      <a:pt x="347550" y="248562"/>
                    </a:cubicBezTo>
                    <a:cubicBezTo>
                      <a:pt x="351306" y="242056"/>
                      <a:pt x="352303" y="234476"/>
                      <a:pt x="350358" y="227220"/>
                    </a:cubicBezTo>
                    <a:cubicBezTo>
                      <a:pt x="347066" y="214943"/>
                      <a:pt x="335900" y="206369"/>
                      <a:pt x="323203" y="206369"/>
                    </a:cubicBezTo>
                    <a:close/>
                    <a:moveTo>
                      <a:pt x="44543" y="228787"/>
                    </a:moveTo>
                    <a:cubicBezTo>
                      <a:pt x="43720" y="231858"/>
                      <a:pt x="40931" y="234002"/>
                      <a:pt x="37760" y="234002"/>
                    </a:cubicBezTo>
                    <a:cubicBezTo>
                      <a:pt x="37149" y="234002"/>
                      <a:pt x="36534" y="233921"/>
                      <a:pt x="35931" y="233759"/>
                    </a:cubicBezTo>
                    <a:cubicBezTo>
                      <a:pt x="32186" y="232755"/>
                      <a:pt x="29956" y="228892"/>
                      <a:pt x="30960" y="225146"/>
                    </a:cubicBezTo>
                    <a:cubicBezTo>
                      <a:pt x="31783" y="222076"/>
                      <a:pt x="34572" y="219932"/>
                      <a:pt x="37742" y="219932"/>
                    </a:cubicBezTo>
                    <a:cubicBezTo>
                      <a:pt x="38353" y="219932"/>
                      <a:pt x="38969" y="220013"/>
                      <a:pt x="39572" y="220175"/>
                    </a:cubicBezTo>
                    <a:cubicBezTo>
                      <a:pt x="41386" y="220661"/>
                      <a:pt x="42902" y="221825"/>
                      <a:pt x="43841" y="223452"/>
                    </a:cubicBezTo>
                    <a:cubicBezTo>
                      <a:pt x="44781" y="225077"/>
                      <a:pt x="45029" y="226972"/>
                      <a:pt x="44543" y="228787"/>
                    </a:cubicBezTo>
                    <a:close/>
                    <a:moveTo>
                      <a:pt x="269895" y="309957"/>
                    </a:moveTo>
                    <a:cubicBezTo>
                      <a:pt x="273771" y="309957"/>
                      <a:pt x="276924" y="313111"/>
                      <a:pt x="276924" y="316988"/>
                    </a:cubicBezTo>
                    <a:cubicBezTo>
                      <a:pt x="276924" y="320865"/>
                      <a:pt x="273772" y="324018"/>
                      <a:pt x="269895" y="324018"/>
                    </a:cubicBezTo>
                    <a:cubicBezTo>
                      <a:pt x="266016" y="324018"/>
                      <a:pt x="262860" y="320864"/>
                      <a:pt x="262860" y="316988"/>
                    </a:cubicBezTo>
                    <a:cubicBezTo>
                      <a:pt x="262860" y="313111"/>
                      <a:pt x="266016" y="309957"/>
                      <a:pt x="269895" y="309957"/>
                    </a:cubicBezTo>
                    <a:close/>
                    <a:moveTo>
                      <a:pt x="205478" y="28351"/>
                    </a:moveTo>
                    <a:cubicBezTo>
                      <a:pt x="206805" y="27023"/>
                      <a:pt x="208570" y="26292"/>
                      <a:pt x="210448" y="26292"/>
                    </a:cubicBezTo>
                    <a:cubicBezTo>
                      <a:pt x="212325" y="26292"/>
                      <a:pt x="214092" y="27024"/>
                      <a:pt x="215419" y="28351"/>
                    </a:cubicBezTo>
                    <a:cubicBezTo>
                      <a:pt x="218160" y="31092"/>
                      <a:pt x="218160" y="35554"/>
                      <a:pt x="215421" y="38294"/>
                    </a:cubicBezTo>
                    <a:cubicBezTo>
                      <a:pt x="214091" y="39623"/>
                      <a:pt x="212325" y="40354"/>
                      <a:pt x="210448" y="40354"/>
                    </a:cubicBezTo>
                    <a:cubicBezTo>
                      <a:pt x="208569" y="40354"/>
                      <a:pt x="206805" y="39623"/>
                      <a:pt x="205477" y="38294"/>
                    </a:cubicBezTo>
                    <a:cubicBezTo>
                      <a:pt x="204147" y="36966"/>
                      <a:pt x="203417" y="35201"/>
                      <a:pt x="203417" y="33323"/>
                    </a:cubicBezTo>
                    <a:cubicBezTo>
                      <a:pt x="203418" y="31446"/>
                      <a:pt x="204148" y="29680"/>
                      <a:pt x="205478" y="28351"/>
                    </a:cubicBezTo>
                    <a:close/>
                    <a:moveTo>
                      <a:pt x="335370" y="241530"/>
                    </a:moveTo>
                    <a:cubicBezTo>
                      <a:pt x="333492" y="244783"/>
                      <a:pt x="330460" y="247110"/>
                      <a:pt x="326831" y="248082"/>
                    </a:cubicBezTo>
                    <a:cubicBezTo>
                      <a:pt x="325632" y="248404"/>
                      <a:pt x="324403" y="248567"/>
                      <a:pt x="323178" y="248567"/>
                    </a:cubicBezTo>
                    <a:cubicBezTo>
                      <a:pt x="316834" y="248567"/>
                      <a:pt x="311254" y="244279"/>
                      <a:pt x="309611" y="238155"/>
                    </a:cubicBezTo>
                    <a:cubicBezTo>
                      <a:pt x="309482" y="237668"/>
                      <a:pt x="309379" y="237188"/>
                      <a:pt x="309303" y="236727"/>
                    </a:cubicBezTo>
                    <a:cubicBezTo>
                      <a:pt x="308900" y="234252"/>
                      <a:pt x="307209" y="232179"/>
                      <a:pt x="304864" y="231287"/>
                    </a:cubicBezTo>
                    <a:lnTo>
                      <a:pt x="270237" y="218106"/>
                    </a:lnTo>
                    <a:cubicBezTo>
                      <a:pt x="266881" y="216828"/>
                      <a:pt x="263104" y="218284"/>
                      <a:pt x="261473" y="221482"/>
                    </a:cubicBezTo>
                    <a:cubicBezTo>
                      <a:pt x="254189" y="235758"/>
                      <a:pt x="243567" y="247521"/>
                      <a:pt x="230832" y="256039"/>
                    </a:cubicBezTo>
                    <a:cubicBezTo>
                      <a:pt x="230601" y="256157"/>
                      <a:pt x="230375" y="256285"/>
                      <a:pt x="230153" y="256430"/>
                    </a:cubicBezTo>
                    <a:cubicBezTo>
                      <a:pt x="229939" y="256570"/>
                      <a:pt x="229737" y="256721"/>
                      <a:pt x="229544" y="256880"/>
                    </a:cubicBezTo>
                    <a:cubicBezTo>
                      <a:pt x="215076" y="266206"/>
                      <a:pt x="197992" y="271406"/>
                      <a:pt x="179999" y="271406"/>
                    </a:cubicBezTo>
                    <a:cubicBezTo>
                      <a:pt x="164105" y="271406"/>
                      <a:pt x="148449" y="267262"/>
                      <a:pt x="134726" y="259422"/>
                    </a:cubicBezTo>
                    <a:cubicBezTo>
                      <a:pt x="131605" y="257638"/>
                      <a:pt x="127643" y="258497"/>
                      <a:pt x="125539" y="261411"/>
                    </a:cubicBezTo>
                    <a:lnTo>
                      <a:pt x="83861" y="319118"/>
                    </a:lnTo>
                    <a:cubicBezTo>
                      <a:pt x="82389" y="321154"/>
                      <a:pt x="82117" y="323822"/>
                      <a:pt x="83145" y="326114"/>
                    </a:cubicBezTo>
                    <a:cubicBezTo>
                      <a:pt x="83961" y="327929"/>
                      <a:pt x="84374" y="329867"/>
                      <a:pt x="84374" y="331874"/>
                    </a:cubicBezTo>
                    <a:cubicBezTo>
                      <a:pt x="84374" y="339628"/>
                      <a:pt x="78067" y="345938"/>
                      <a:pt x="70313" y="345938"/>
                    </a:cubicBezTo>
                    <a:cubicBezTo>
                      <a:pt x="62558" y="345938"/>
                      <a:pt x="56249" y="339629"/>
                      <a:pt x="56249" y="331874"/>
                    </a:cubicBezTo>
                    <a:cubicBezTo>
                      <a:pt x="56250" y="324120"/>
                      <a:pt x="62559" y="317811"/>
                      <a:pt x="70314" y="317811"/>
                    </a:cubicBezTo>
                    <a:cubicBezTo>
                      <a:pt x="70788" y="317811"/>
                      <a:pt x="71269" y="317836"/>
                      <a:pt x="71749" y="317884"/>
                    </a:cubicBezTo>
                    <a:cubicBezTo>
                      <a:pt x="74240" y="318136"/>
                      <a:pt x="76687" y="317040"/>
                      <a:pt x="78157" y="315006"/>
                    </a:cubicBezTo>
                    <a:lnTo>
                      <a:pt x="119850" y="257280"/>
                    </a:lnTo>
                    <a:cubicBezTo>
                      <a:pt x="121952" y="254369"/>
                      <a:pt x="121524" y="250341"/>
                      <a:pt x="118856" y="247938"/>
                    </a:cubicBezTo>
                    <a:cubicBezTo>
                      <a:pt x="99622" y="230619"/>
                      <a:pt x="88592" y="205855"/>
                      <a:pt x="88592" y="179999"/>
                    </a:cubicBezTo>
                    <a:cubicBezTo>
                      <a:pt x="88592" y="164103"/>
                      <a:pt x="92737" y="148448"/>
                      <a:pt x="100577" y="134727"/>
                    </a:cubicBezTo>
                    <a:cubicBezTo>
                      <a:pt x="102360" y="131607"/>
                      <a:pt x="101502" y="127643"/>
                      <a:pt x="98589" y="125539"/>
                    </a:cubicBezTo>
                    <a:lnTo>
                      <a:pt x="40880" y="83860"/>
                    </a:lnTo>
                    <a:cubicBezTo>
                      <a:pt x="38844" y="82389"/>
                      <a:pt x="36176" y="82117"/>
                      <a:pt x="33882" y="83146"/>
                    </a:cubicBezTo>
                    <a:cubicBezTo>
                      <a:pt x="32067" y="83961"/>
                      <a:pt x="30132" y="84374"/>
                      <a:pt x="28125" y="84374"/>
                    </a:cubicBezTo>
                    <a:cubicBezTo>
                      <a:pt x="20372" y="84374"/>
                      <a:pt x="14063" y="78064"/>
                      <a:pt x="14063" y="70310"/>
                    </a:cubicBezTo>
                    <a:cubicBezTo>
                      <a:pt x="14063" y="62557"/>
                      <a:pt x="20372" y="56249"/>
                      <a:pt x="28125" y="56249"/>
                    </a:cubicBezTo>
                    <a:cubicBezTo>
                      <a:pt x="35878" y="56249"/>
                      <a:pt x="42188" y="62557"/>
                      <a:pt x="42188" y="70310"/>
                    </a:cubicBezTo>
                    <a:cubicBezTo>
                      <a:pt x="42188" y="70788"/>
                      <a:pt x="42163" y="71272"/>
                      <a:pt x="42114" y="71748"/>
                    </a:cubicBezTo>
                    <a:cubicBezTo>
                      <a:pt x="41862" y="74244"/>
                      <a:pt x="42959" y="76687"/>
                      <a:pt x="44993" y="78157"/>
                    </a:cubicBezTo>
                    <a:lnTo>
                      <a:pt x="102720" y="119847"/>
                    </a:lnTo>
                    <a:cubicBezTo>
                      <a:pt x="105630" y="121949"/>
                      <a:pt x="109657" y="121520"/>
                      <a:pt x="112061" y="118852"/>
                    </a:cubicBezTo>
                    <a:cubicBezTo>
                      <a:pt x="129379" y="99620"/>
                      <a:pt x="154143" y="88591"/>
                      <a:pt x="180000" y="88591"/>
                    </a:cubicBezTo>
                    <a:cubicBezTo>
                      <a:pt x="186235" y="88591"/>
                      <a:pt x="192374" y="89208"/>
                      <a:pt x="198352" y="90421"/>
                    </a:cubicBezTo>
                    <a:cubicBezTo>
                      <a:pt x="198430" y="90440"/>
                      <a:pt x="198506" y="90465"/>
                      <a:pt x="198585" y="90482"/>
                    </a:cubicBezTo>
                    <a:cubicBezTo>
                      <a:pt x="198628" y="90490"/>
                      <a:pt x="198669" y="90494"/>
                      <a:pt x="198712" y="90501"/>
                    </a:cubicBezTo>
                    <a:cubicBezTo>
                      <a:pt x="211695" y="93189"/>
                      <a:pt x="223920" y="98685"/>
                      <a:pt x="234738" y="106786"/>
                    </a:cubicBezTo>
                    <a:cubicBezTo>
                      <a:pt x="237537" y="108882"/>
                      <a:pt x="241452" y="108604"/>
                      <a:pt x="243924" y="106130"/>
                    </a:cubicBezTo>
                    <a:lnTo>
                      <a:pt x="290049" y="60004"/>
                    </a:lnTo>
                    <a:cubicBezTo>
                      <a:pt x="292027" y="58027"/>
                      <a:pt x="292644" y="55067"/>
                      <a:pt x="291623" y="52464"/>
                    </a:cubicBezTo>
                    <a:cubicBezTo>
                      <a:pt x="290340" y="49193"/>
                      <a:pt x="289689" y="45735"/>
                      <a:pt x="289689" y="42185"/>
                    </a:cubicBezTo>
                    <a:cubicBezTo>
                      <a:pt x="289689" y="26677"/>
                      <a:pt x="302305" y="14061"/>
                      <a:pt x="317814" y="14061"/>
                    </a:cubicBezTo>
                    <a:cubicBezTo>
                      <a:pt x="333321" y="14061"/>
                      <a:pt x="345939" y="26677"/>
                      <a:pt x="345939" y="42185"/>
                    </a:cubicBezTo>
                    <a:cubicBezTo>
                      <a:pt x="345939" y="57693"/>
                      <a:pt x="333321" y="70310"/>
                      <a:pt x="317814" y="70310"/>
                    </a:cubicBezTo>
                    <a:cubicBezTo>
                      <a:pt x="314264" y="70310"/>
                      <a:pt x="310804" y="69659"/>
                      <a:pt x="307534" y="68374"/>
                    </a:cubicBezTo>
                    <a:cubicBezTo>
                      <a:pt x="304931" y="67353"/>
                      <a:pt x="301970" y="67970"/>
                      <a:pt x="299993" y="69948"/>
                    </a:cubicBezTo>
                    <a:lnTo>
                      <a:pt x="253866" y="116075"/>
                    </a:lnTo>
                    <a:cubicBezTo>
                      <a:pt x="251394" y="118548"/>
                      <a:pt x="251114" y="122462"/>
                      <a:pt x="253211" y="125261"/>
                    </a:cubicBezTo>
                    <a:cubicBezTo>
                      <a:pt x="265114" y="141154"/>
                      <a:pt x="271406" y="160083"/>
                      <a:pt x="271406" y="179999"/>
                    </a:cubicBezTo>
                    <a:cubicBezTo>
                      <a:pt x="271406" y="187848"/>
                      <a:pt x="270408" y="195649"/>
                      <a:pt x="268438" y="203187"/>
                    </a:cubicBezTo>
                    <a:cubicBezTo>
                      <a:pt x="267531" y="206660"/>
                      <a:pt x="269386" y="210258"/>
                      <a:pt x="272739" y="211535"/>
                    </a:cubicBezTo>
                    <a:lnTo>
                      <a:pt x="307360" y="224713"/>
                    </a:lnTo>
                    <a:cubicBezTo>
                      <a:pt x="309710" y="225608"/>
                      <a:pt x="312356" y="225181"/>
                      <a:pt x="314303" y="223592"/>
                    </a:cubicBezTo>
                    <a:cubicBezTo>
                      <a:pt x="315845" y="222335"/>
                      <a:pt x="317611" y="221434"/>
                      <a:pt x="319549" y="220916"/>
                    </a:cubicBezTo>
                    <a:cubicBezTo>
                      <a:pt x="320749" y="220594"/>
                      <a:pt x="321979" y="220431"/>
                      <a:pt x="323202" y="220431"/>
                    </a:cubicBezTo>
                    <a:cubicBezTo>
                      <a:pt x="329547" y="220431"/>
                      <a:pt x="335128" y="224719"/>
                      <a:pt x="336773" y="230860"/>
                    </a:cubicBezTo>
                    <a:cubicBezTo>
                      <a:pt x="337746" y="234489"/>
                      <a:pt x="337248" y="238278"/>
                      <a:pt x="335370" y="24153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: Shape 168">
                <a:extLst>
                  <a:ext uri="{FF2B5EF4-FFF2-40B4-BE49-F238E27FC236}">
                    <a16:creationId xmlns:a16="http://schemas.microsoft.com/office/drawing/2014/main" id="{9B948B9F-E798-4F3B-8B64-ED30CBABABAA}"/>
                  </a:ext>
                </a:extLst>
              </p:cNvPr>
              <p:cNvSpPr/>
              <p:nvPr/>
            </p:nvSpPr>
            <p:spPr>
              <a:xfrm>
                <a:off x="7619653" y="2087901"/>
                <a:ext cx="45773" cy="53207"/>
              </a:xfrm>
              <a:custGeom>
                <a:avLst/>
                <a:gdLst>
                  <a:gd name="connsiteX0" fmla="*/ 44830 w 45773"/>
                  <a:gd name="connsiteY0" fmla="*/ 3517 h 53207"/>
                  <a:gd name="connsiteX1" fmla="*/ 35225 w 45773"/>
                  <a:gd name="connsiteY1" fmla="*/ 943 h 53207"/>
                  <a:gd name="connsiteX2" fmla="*/ 347 w 45773"/>
                  <a:gd name="connsiteY2" fmla="*/ 43999 h 53207"/>
                  <a:gd name="connsiteX3" fmla="*/ 4858 w 45773"/>
                  <a:gd name="connsiteY3" fmla="*/ 52860 h 53207"/>
                  <a:gd name="connsiteX4" fmla="*/ 7035 w 45773"/>
                  <a:gd name="connsiteY4" fmla="*/ 53207 h 53207"/>
                  <a:gd name="connsiteX5" fmla="*/ 13720 w 45773"/>
                  <a:gd name="connsiteY5" fmla="*/ 48350 h 53207"/>
                  <a:gd name="connsiteX6" fmla="*/ 42257 w 45773"/>
                  <a:gd name="connsiteY6" fmla="*/ 13122 h 53207"/>
                  <a:gd name="connsiteX7" fmla="*/ 44830 w 45773"/>
                  <a:gd name="connsiteY7" fmla="*/ 3517 h 5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73" h="53207">
                    <a:moveTo>
                      <a:pt x="44830" y="3517"/>
                    </a:moveTo>
                    <a:cubicBezTo>
                      <a:pt x="42890" y="155"/>
                      <a:pt x="38591" y="-999"/>
                      <a:pt x="35225" y="943"/>
                    </a:cubicBezTo>
                    <a:cubicBezTo>
                      <a:pt x="18654" y="10509"/>
                      <a:pt x="6267" y="25800"/>
                      <a:pt x="347" y="43999"/>
                    </a:cubicBezTo>
                    <a:cubicBezTo>
                      <a:pt x="-855" y="47691"/>
                      <a:pt x="1165" y="51659"/>
                      <a:pt x="4858" y="52860"/>
                    </a:cubicBezTo>
                    <a:cubicBezTo>
                      <a:pt x="5580" y="53095"/>
                      <a:pt x="6314" y="53207"/>
                      <a:pt x="7035" y="53207"/>
                    </a:cubicBezTo>
                    <a:cubicBezTo>
                      <a:pt x="9997" y="53207"/>
                      <a:pt x="12754" y="51320"/>
                      <a:pt x="13720" y="48350"/>
                    </a:cubicBezTo>
                    <a:cubicBezTo>
                      <a:pt x="18563" y="33459"/>
                      <a:pt x="28698" y="20948"/>
                      <a:pt x="42257" y="13122"/>
                    </a:cubicBezTo>
                    <a:cubicBezTo>
                      <a:pt x="45620" y="11180"/>
                      <a:pt x="46772" y="6880"/>
                      <a:pt x="44830" y="3517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: Shape 169">
                <a:extLst>
                  <a:ext uri="{FF2B5EF4-FFF2-40B4-BE49-F238E27FC236}">
                    <a16:creationId xmlns:a16="http://schemas.microsoft.com/office/drawing/2014/main" id="{151B8291-1E78-459A-B568-C778CB43EB85}"/>
                  </a:ext>
                </a:extLst>
              </p:cNvPr>
              <p:cNvSpPr/>
              <p:nvPr/>
            </p:nvSpPr>
            <p:spPr>
              <a:xfrm>
                <a:off x="7616207" y="2148565"/>
                <a:ext cx="14062" cy="14291"/>
              </a:xfrm>
              <a:custGeom>
                <a:avLst/>
                <a:gdLst>
                  <a:gd name="connsiteX0" fmla="*/ 7031 w 14062"/>
                  <a:gd name="connsiteY0" fmla="*/ 0 h 14291"/>
                  <a:gd name="connsiteX1" fmla="*/ 0 w 14062"/>
                  <a:gd name="connsiteY1" fmla="*/ 7031 h 14291"/>
                  <a:gd name="connsiteX2" fmla="*/ 0 w 14062"/>
                  <a:gd name="connsiteY2" fmla="*/ 7260 h 14291"/>
                  <a:gd name="connsiteX3" fmla="*/ 7031 w 14062"/>
                  <a:gd name="connsiteY3" fmla="*/ 14292 h 14291"/>
                  <a:gd name="connsiteX4" fmla="*/ 14063 w 14062"/>
                  <a:gd name="connsiteY4" fmla="*/ 7260 h 14291"/>
                  <a:gd name="connsiteX5" fmla="*/ 14063 w 14062"/>
                  <a:gd name="connsiteY5" fmla="*/ 7031 h 14291"/>
                  <a:gd name="connsiteX6" fmla="*/ 7031 w 14062"/>
                  <a:gd name="connsiteY6" fmla="*/ 0 h 1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62" h="14291">
                    <a:moveTo>
                      <a:pt x="7031" y="0"/>
                    </a:moveTo>
                    <a:cubicBezTo>
                      <a:pt x="3149" y="0"/>
                      <a:pt x="0" y="3148"/>
                      <a:pt x="0" y="7031"/>
                    </a:cubicBezTo>
                    <a:lnTo>
                      <a:pt x="0" y="7260"/>
                    </a:lnTo>
                    <a:cubicBezTo>
                      <a:pt x="0" y="11144"/>
                      <a:pt x="3149" y="14292"/>
                      <a:pt x="7031" y="14292"/>
                    </a:cubicBezTo>
                    <a:cubicBezTo>
                      <a:pt x="10915" y="14292"/>
                      <a:pt x="14063" y="11144"/>
                      <a:pt x="14063" y="7260"/>
                    </a:cubicBezTo>
                    <a:lnTo>
                      <a:pt x="14063" y="7031"/>
                    </a:lnTo>
                    <a:cubicBezTo>
                      <a:pt x="14063" y="3148"/>
                      <a:pt x="10915" y="0"/>
                      <a:pt x="7031" y="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: Shape 170">
                <a:extLst>
                  <a:ext uri="{FF2B5EF4-FFF2-40B4-BE49-F238E27FC236}">
                    <a16:creationId xmlns:a16="http://schemas.microsoft.com/office/drawing/2014/main" id="{7DA44747-47FF-458B-B6FD-2C44B296C1BF}"/>
                  </a:ext>
                </a:extLst>
              </p:cNvPr>
              <p:cNvSpPr/>
              <p:nvPr/>
            </p:nvSpPr>
            <p:spPr>
              <a:xfrm>
                <a:off x="7721675" y="2170541"/>
                <a:ext cx="45771" cy="53207"/>
              </a:xfrm>
              <a:custGeom>
                <a:avLst/>
                <a:gdLst>
                  <a:gd name="connsiteX0" fmla="*/ 40912 w 45771"/>
                  <a:gd name="connsiteY0" fmla="*/ 347 h 53207"/>
                  <a:gd name="connsiteX1" fmla="*/ 32052 w 45771"/>
                  <a:gd name="connsiteY1" fmla="*/ 4860 h 53207"/>
                  <a:gd name="connsiteX2" fmla="*/ 3517 w 45771"/>
                  <a:gd name="connsiteY2" fmla="*/ 40086 h 53207"/>
                  <a:gd name="connsiteX3" fmla="*/ 943 w 45771"/>
                  <a:gd name="connsiteY3" fmla="*/ 49690 h 53207"/>
                  <a:gd name="connsiteX4" fmla="*/ 7039 w 45771"/>
                  <a:gd name="connsiteY4" fmla="*/ 53207 h 53207"/>
                  <a:gd name="connsiteX5" fmla="*/ 10548 w 45771"/>
                  <a:gd name="connsiteY5" fmla="*/ 52264 h 53207"/>
                  <a:gd name="connsiteX6" fmla="*/ 45425 w 45771"/>
                  <a:gd name="connsiteY6" fmla="*/ 9207 h 53207"/>
                  <a:gd name="connsiteX7" fmla="*/ 40912 w 45771"/>
                  <a:gd name="connsiteY7" fmla="*/ 347 h 5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71" h="53207">
                    <a:moveTo>
                      <a:pt x="40912" y="347"/>
                    </a:moveTo>
                    <a:cubicBezTo>
                      <a:pt x="37218" y="-855"/>
                      <a:pt x="33251" y="1168"/>
                      <a:pt x="32052" y="4860"/>
                    </a:cubicBezTo>
                    <a:cubicBezTo>
                      <a:pt x="27211" y="19747"/>
                      <a:pt x="17078" y="32257"/>
                      <a:pt x="3517" y="40086"/>
                    </a:cubicBezTo>
                    <a:cubicBezTo>
                      <a:pt x="155" y="42027"/>
                      <a:pt x="-999" y="46327"/>
                      <a:pt x="943" y="49690"/>
                    </a:cubicBezTo>
                    <a:cubicBezTo>
                      <a:pt x="2245" y="51946"/>
                      <a:pt x="4609" y="53207"/>
                      <a:pt x="7039" y="53207"/>
                    </a:cubicBezTo>
                    <a:cubicBezTo>
                      <a:pt x="8232" y="53207"/>
                      <a:pt x="9441" y="52903"/>
                      <a:pt x="10548" y="52264"/>
                    </a:cubicBezTo>
                    <a:cubicBezTo>
                      <a:pt x="27123" y="42696"/>
                      <a:pt x="39510" y="27404"/>
                      <a:pt x="45425" y="9207"/>
                    </a:cubicBezTo>
                    <a:cubicBezTo>
                      <a:pt x="46625" y="5515"/>
                      <a:pt x="44606" y="1548"/>
                      <a:pt x="40912" y="347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: Shape 171">
                <a:extLst>
                  <a:ext uri="{FF2B5EF4-FFF2-40B4-BE49-F238E27FC236}">
                    <a16:creationId xmlns:a16="http://schemas.microsoft.com/office/drawing/2014/main" id="{64C86670-BBC3-4395-A907-45E22229919D}"/>
                  </a:ext>
                </a:extLst>
              </p:cNvPr>
              <p:cNvSpPr/>
              <p:nvPr/>
            </p:nvSpPr>
            <p:spPr>
              <a:xfrm>
                <a:off x="7756833" y="2148794"/>
                <a:ext cx="14062" cy="14288"/>
              </a:xfrm>
              <a:custGeom>
                <a:avLst/>
                <a:gdLst>
                  <a:gd name="connsiteX0" fmla="*/ 7031 w 14062"/>
                  <a:gd name="connsiteY0" fmla="*/ 0 h 14288"/>
                  <a:gd name="connsiteX1" fmla="*/ 0 w 14062"/>
                  <a:gd name="connsiteY1" fmla="*/ 7031 h 14288"/>
                  <a:gd name="connsiteX2" fmla="*/ 0 w 14062"/>
                  <a:gd name="connsiteY2" fmla="*/ 7257 h 14288"/>
                  <a:gd name="connsiteX3" fmla="*/ 7031 w 14062"/>
                  <a:gd name="connsiteY3" fmla="*/ 14288 h 14288"/>
                  <a:gd name="connsiteX4" fmla="*/ 14063 w 14062"/>
                  <a:gd name="connsiteY4" fmla="*/ 7257 h 14288"/>
                  <a:gd name="connsiteX5" fmla="*/ 14063 w 14062"/>
                  <a:gd name="connsiteY5" fmla="*/ 7031 h 14288"/>
                  <a:gd name="connsiteX6" fmla="*/ 7031 w 14062"/>
                  <a:gd name="connsiteY6" fmla="*/ 0 h 14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62" h="14288">
                    <a:moveTo>
                      <a:pt x="7031" y="0"/>
                    </a:moveTo>
                    <a:cubicBezTo>
                      <a:pt x="3147" y="0"/>
                      <a:pt x="0" y="3148"/>
                      <a:pt x="0" y="7031"/>
                    </a:cubicBezTo>
                    <a:lnTo>
                      <a:pt x="0" y="7257"/>
                    </a:lnTo>
                    <a:cubicBezTo>
                      <a:pt x="0" y="11140"/>
                      <a:pt x="3147" y="14288"/>
                      <a:pt x="7031" y="14288"/>
                    </a:cubicBezTo>
                    <a:cubicBezTo>
                      <a:pt x="10913" y="14288"/>
                      <a:pt x="14063" y="11140"/>
                      <a:pt x="14063" y="7257"/>
                    </a:cubicBezTo>
                    <a:lnTo>
                      <a:pt x="14063" y="7031"/>
                    </a:lnTo>
                    <a:cubicBezTo>
                      <a:pt x="14063" y="3148"/>
                      <a:pt x="10913" y="0"/>
                      <a:pt x="7031" y="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: Shape 172">
                <a:extLst>
                  <a:ext uri="{FF2B5EF4-FFF2-40B4-BE49-F238E27FC236}">
                    <a16:creationId xmlns:a16="http://schemas.microsoft.com/office/drawing/2014/main" id="{6BF51199-B4BB-4017-9352-348E002CAAE6}"/>
                  </a:ext>
                </a:extLst>
              </p:cNvPr>
              <p:cNvSpPr/>
              <p:nvPr/>
            </p:nvSpPr>
            <p:spPr>
              <a:xfrm>
                <a:off x="7685646" y="2103699"/>
                <a:ext cx="56250" cy="56251"/>
              </a:xfrm>
              <a:custGeom>
                <a:avLst/>
                <a:gdLst>
                  <a:gd name="connsiteX0" fmla="*/ 28124 w 56250"/>
                  <a:gd name="connsiteY0" fmla="*/ 0 h 56251"/>
                  <a:gd name="connsiteX1" fmla="*/ 0 w 56250"/>
                  <a:gd name="connsiteY1" fmla="*/ 28126 h 56251"/>
                  <a:gd name="connsiteX2" fmla="*/ 28124 w 56250"/>
                  <a:gd name="connsiteY2" fmla="*/ 56251 h 56251"/>
                  <a:gd name="connsiteX3" fmla="*/ 56250 w 56250"/>
                  <a:gd name="connsiteY3" fmla="*/ 28126 h 56251"/>
                  <a:gd name="connsiteX4" fmla="*/ 28124 w 56250"/>
                  <a:gd name="connsiteY4" fmla="*/ 0 h 56251"/>
                  <a:gd name="connsiteX5" fmla="*/ 28124 w 56250"/>
                  <a:gd name="connsiteY5" fmla="*/ 42189 h 56251"/>
                  <a:gd name="connsiteX6" fmla="*/ 14063 w 56250"/>
                  <a:gd name="connsiteY6" fmla="*/ 28126 h 56251"/>
                  <a:gd name="connsiteX7" fmla="*/ 28124 w 56250"/>
                  <a:gd name="connsiteY7" fmla="*/ 14063 h 56251"/>
                  <a:gd name="connsiteX8" fmla="*/ 42188 w 56250"/>
                  <a:gd name="connsiteY8" fmla="*/ 28126 h 56251"/>
                  <a:gd name="connsiteX9" fmla="*/ 28124 w 56250"/>
                  <a:gd name="connsiteY9" fmla="*/ 42189 h 56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250" h="56251">
                    <a:moveTo>
                      <a:pt x="28124" y="0"/>
                    </a:moveTo>
                    <a:cubicBezTo>
                      <a:pt x="12616" y="0"/>
                      <a:pt x="0" y="12617"/>
                      <a:pt x="0" y="28126"/>
                    </a:cubicBezTo>
                    <a:cubicBezTo>
                      <a:pt x="0" y="43634"/>
                      <a:pt x="12616" y="56251"/>
                      <a:pt x="28124" y="56251"/>
                    </a:cubicBezTo>
                    <a:cubicBezTo>
                      <a:pt x="43632" y="56251"/>
                      <a:pt x="56250" y="43634"/>
                      <a:pt x="56250" y="28126"/>
                    </a:cubicBezTo>
                    <a:cubicBezTo>
                      <a:pt x="56250" y="12617"/>
                      <a:pt x="43632" y="0"/>
                      <a:pt x="28124" y="0"/>
                    </a:cubicBezTo>
                    <a:close/>
                    <a:moveTo>
                      <a:pt x="28124" y="42189"/>
                    </a:moveTo>
                    <a:cubicBezTo>
                      <a:pt x="20370" y="42189"/>
                      <a:pt x="14063" y="35880"/>
                      <a:pt x="14063" y="28126"/>
                    </a:cubicBezTo>
                    <a:cubicBezTo>
                      <a:pt x="14063" y="20371"/>
                      <a:pt x="20370" y="14063"/>
                      <a:pt x="28124" y="14063"/>
                    </a:cubicBezTo>
                    <a:cubicBezTo>
                      <a:pt x="35878" y="14063"/>
                      <a:pt x="42188" y="20371"/>
                      <a:pt x="42188" y="28126"/>
                    </a:cubicBezTo>
                    <a:cubicBezTo>
                      <a:pt x="42188" y="35880"/>
                      <a:pt x="35878" y="42189"/>
                      <a:pt x="28124" y="42189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: Shape 173">
                <a:extLst>
                  <a:ext uri="{FF2B5EF4-FFF2-40B4-BE49-F238E27FC236}">
                    <a16:creationId xmlns:a16="http://schemas.microsoft.com/office/drawing/2014/main" id="{51B70588-0486-4432-879A-579910DEFF56}"/>
                  </a:ext>
                </a:extLst>
              </p:cNvPr>
              <p:cNvSpPr/>
              <p:nvPr/>
            </p:nvSpPr>
            <p:spPr>
              <a:xfrm>
                <a:off x="7645206" y="2165761"/>
                <a:ext cx="42187" cy="42186"/>
              </a:xfrm>
              <a:custGeom>
                <a:avLst/>
                <a:gdLst>
                  <a:gd name="connsiteX0" fmla="*/ 21094 w 42187"/>
                  <a:gd name="connsiteY0" fmla="*/ 0 h 42186"/>
                  <a:gd name="connsiteX1" fmla="*/ 0 w 42187"/>
                  <a:gd name="connsiteY1" fmla="*/ 21093 h 42186"/>
                  <a:gd name="connsiteX2" fmla="*/ 21094 w 42187"/>
                  <a:gd name="connsiteY2" fmla="*/ 42187 h 42186"/>
                  <a:gd name="connsiteX3" fmla="*/ 42188 w 42187"/>
                  <a:gd name="connsiteY3" fmla="*/ 21093 h 42186"/>
                  <a:gd name="connsiteX4" fmla="*/ 21094 w 42187"/>
                  <a:gd name="connsiteY4" fmla="*/ 0 h 42186"/>
                  <a:gd name="connsiteX5" fmla="*/ 21094 w 42187"/>
                  <a:gd name="connsiteY5" fmla="*/ 28124 h 42186"/>
                  <a:gd name="connsiteX6" fmla="*/ 14063 w 42187"/>
                  <a:gd name="connsiteY6" fmla="*/ 21093 h 42186"/>
                  <a:gd name="connsiteX7" fmla="*/ 21094 w 42187"/>
                  <a:gd name="connsiteY7" fmla="*/ 14063 h 42186"/>
                  <a:gd name="connsiteX8" fmla="*/ 28125 w 42187"/>
                  <a:gd name="connsiteY8" fmla="*/ 21093 h 42186"/>
                  <a:gd name="connsiteX9" fmla="*/ 21094 w 42187"/>
                  <a:gd name="connsiteY9" fmla="*/ 28124 h 4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187" h="42186">
                    <a:moveTo>
                      <a:pt x="21094" y="0"/>
                    </a:moveTo>
                    <a:cubicBezTo>
                      <a:pt x="9462" y="0"/>
                      <a:pt x="0" y="9463"/>
                      <a:pt x="0" y="21093"/>
                    </a:cubicBezTo>
                    <a:cubicBezTo>
                      <a:pt x="0" y="32724"/>
                      <a:pt x="9462" y="42187"/>
                      <a:pt x="21094" y="42187"/>
                    </a:cubicBezTo>
                    <a:cubicBezTo>
                      <a:pt x="32726" y="42187"/>
                      <a:pt x="42188" y="32725"/>
                      <a:pt x="42188" y="21093"/>
                    </a:cubicBezTo>
                    <a:cubicBezTo>
                      <a:pt x="42188" y="9463"/>
                      <a:pt x="32726" y="0"/>
                      <a:pt x="21094" y="0"/>
                    </a:cubicBezTo>
                    <a:close/>
                    <a:moveTo>
                      <a:pt x="21094" y="28124"/>
                    </a:moveTo>
                    <a:cubicBezTo>
                      <a:pt x="17217" y="28124"/>
                      <a:pt x="14063" y="24970"/>
                      <a:pt x="14063" y="21093"/>
                    </a:cubicBezTo>
                    <a:cubicBezTo>
                      <a:pt x="14063" y="17216"/>
                      <a:pt x="17217" y="14063"/>
                      <a:pt x="21094" y="14063"/>
                    </a:cubicBezTo>
                    <a:cubicBezTo>
                      <a:pt x="24971" y="14063"/>
                      <a:pt x="28125" y="17216"/>
                      <a:pt x="28125" y="21093"/>
                    </a:cubicBezTo>
                    <a:cubicBezTo>
                      <a:pt x="28125" y="24970"/>
                      <a:pt x="24971" y="28124"/>
                      <a:pt x="21094" y="28124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1" name="Graphic 130">
              <a:extLst>
                <a:ext uri="{FF2B5EF4-FFF2-40B4-BE49-F238E27FC236}">
                  <a16:creationId xmlns:a16="http://schemas.microsoft.com/office/drawing/2014/main" id="{2F4EE27D-16FC-486B-A6D2-4FD2B13824F2}"/>
                </a:ext>
              </a:extLst>
            </p:cNvPr>
            <p:cNvGrpSpPr/>
            <p:nvPr/>
          </p:nvGrpSpPr>
          <p:grpSpPr>
            <a:xfrm>
              <a:off x="8078031" y="2534137"/>
              <a:ext cx="359998" cy="320036"/>
              <a:chOff x="8041244" y="2703363"/>
              <a:chExt cx="359998" cy="320036"/>
            </a:xfrm>
            <a:solidFill>
              <a:sysClr val="window" lastClr="FFFFFF"/>
            </a:solidFill>
          </p:grpSpPr>
          <p:sp>
            <p:nvSpPr>
              <p:cNvPr id="106" name="Freeform: Shape 175">
                <a:extLst>
                  <a:ext uri="{FF2B5EF4-FFF2-40B4-BE49-F238E27FC236}">
                    <a16:creationId xmlns:a16="http://schemas.microsoft.com/office/drawing/2014/main" id="{B5668DD8-AF3B-4BF9-8970-FEB5099F9F45}"/>
                  </a:ext>
                </a:extLst>
              </p:cNvPr>
              <p:cNvSpPr/>
              <p:nvPr/>
            </p:nvSpPr>
            <p:spPr>
              <a:xfrm>
                <a:off x="8308922" y="2816222"/>
                <a:ext cx="33156" cy="33156"/>
              </a:xfrm>
              <a:custGeom>
                <a:avLst/>
                <a:gdLst>
                  <a:gd name="connsiteX0" fmla="*/ 0 w 33156"/>
                  <a:gd name="connsiteY0" fmla="*/ 16578 h 33156"/>
                  <a:gd name="connsiteX1" fmla="*/ 16578 w 33156"/>
                  <a:gd name="connsiteY1" fmla="*/ 33157 h 33156"/>
                  <a:gd name="connsiteX2" fmla="*/ 33157 w 33156"/>
                  <a:gd name="connsiteY2" fmla="*/ 16578 h 33156"/>
                  <a:gd name="connsiteX3" fmla="*/ 16578 w 33156"/>
                  <a:gd name="connsiteY3" fmla="*/ 0 h 33156"/>
                  <a:gd name="connsiteX4" fmla="*/ 0 w 33156"/>
                  <a:gd name="connsiteY4" fmla="*/ 16578 h 33156"/>
                  <a:gd name="connsiteX5" fmla="*/ 22610 w 33156"/>
                  <a:gd name="connsiteY5" fmla="*/ 16578 h 33156"/>
                  <a:gd name="connsiteX6" fmla="*/ 16578 w 33156"/>
                  <a:gd name="connsiteY6" fmla="*/ 22610 h 33156"/>
                  <a:gd name="connsiteX7" fmla="*/ 10547 w 33156"/>
                  <a:gd name="connsiteY7" fmla="*/ 16578 h 33156"/>
                  <a:gd name="connsiteX8" fmla="*/ 16578 w 33156"/>
                  <a:gd name="connsiteY8" fmla="*/ 10547 h 33156"/>
                  <a:gd name="connsiteX9" fmla="*/ 22610 w 33156"/>
                  <a:gd name="connsiteY9" fmla="*/ 16578 h 3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156" h="33156">
                    <a:moveTo>
                      <a:pt x="0" y="16578"/>
                    </a:moveTo>
                    <a:cubicBezTo>
                      <a:pt x="0" y="25720"/>
                      <a:pt x="7437" y="33157"/>
                      <a:pt x="16578" y="33157"/>
                    </a:cubicBezTo>
                    <a:cubicBezTo>
                      <a:pt x="25720" y="33157"/>
                      <a:pt x="33157" y="25720"/>
                      <a:pt x="33157" y="16578"/>
                    </a:cubicBezTo>
                    <a:cubicBezTo>
                      <a:pt x="33157" y="7437"/>
                      <a:pt x="25720" y="0"/>
                      <a:pt x="16578" y="0"/>
                    </a:cubicBezTo>
                    <a:cubicBezTo>
                      <a:pt x="7437" y="0"/>
                      <a:pt x="0" y="7437"/>
                      <a:pt x="0" y="16578"/>
                    </a:cubicBezTo>
                    <a:close/>
                    <a:moveTo>
                      <a:pt x="22610" y="16578"/>
                    </a:moveTo>
                    <a:cubicBezTo>
                      <a:pt x="22610" y="19904"/>
                      <a:pt x="19904" y="22610"/>
                      <a:pt x="16578" y="22610"/>
                    </a:cubicBezTo>
                    <a:cubicBezTo>
                      <a:pt x="13252" y="22610"/>
                      <a:pt x="10547" y="19904"/>
                      <a:pt x="10547" y="16578"/>
                    </a:cubicBezTo>
                    <a:cubicBezTo>
                      <a:pt x="10547" y="13252"/>
                      <a:pt x="13252" y="10547"/>
                      <a:pt x="16578" y="10547"/>
                    </a:cubicBezTo>
                    <a:cubicBezTo>
                      <a:pt x="19904" y="10547"/>
                      <a:pt x="22610" y="13252"/>
                      <a:pt x="22610" y="16578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: Shape 176">
                <a:extLst>
                  <a:ext uri="{FF2B5EF4-FFF2-40B4-BE49-F238E27FC236}">
                    <a16:creationId xmlns:a16="http://schemas.microsoft.com/office/drawing/2014/main" id="{EBFE5D0E-C828-4897-A4DF-05EC68637A55}"/>
                  </a:ext>
                </a:extLst>
              </p:cNvPr>
              <p:cNvSpPr/>
              <p:nvPr/>
            </p:nvSpPr>
            <p:spPr>
              <a:xfrm>
                <a:off x="8264858" y="2796469"/>
                <a:ext cx="33156" cy="33156"/>
              </a:xfrm>
              <a:custGeom>
                <a:avLst/>
                <a:gdLst>
                  <a:gd name="connsiteX0" fmla="*/ 0 w 33156"/>
                  <a:gd name="connsiteY0" fmla="*/ 16578 h 33156"/>
                  <a:gd name="connsiteX1" fmla="*/ 16578 w 33156"/>
                  <a:gd name="connsiteY1" fmla="*/ 33157 h 33156"/>
                  <a:gd name="connsiteX2" fmla="*/ 33157 w 33156"/>
                  <a:gd name="connsiteY2" fmla="*/ 16578 h 33156"/>
                  <a:gd name="connsiteX3" fmla="*/ 16578 w 33156"/>
                  <a:gd name="connsiteY3" fmla="*/ 0 h 33156"/>
                  <a:gd name="connsiteX4" fmla="*/ 0 w 33156"/>
                  <a:gd name="connsiteY4" fmla="*/ 16578 h 33156"/>
                  <a:gd name="connsiteX5" fmla="*/ 22610 w 33156"/>
                  <a:gd name="connsiteY5" fmla="*/ 16578 h 33156"/>
                  <a:gd name="connsiteX6" fmla="*/ 16578 w 33156"/>
                  <a:gd name="connsiteY6" fmla="*/ 22610 h 33156"/>
                  <a:gd name="connsiteX7" fmla="*/ 10547 w 33156"/>
                  <a:gd name="connsiteY7" fmla="*/ 16578 h 33156"/>
                  <a:gd name="connsiteX8" fmla="*/ 16578 w 33156"/>
                  <a:gd name="connsiteY8" fmla="*/ 10547 h 33156"/>
                  <a:gd name="connsiteX9" fmla="*/ 22610 w 33156"/>
                  <a:gd name="connsiteY9" fmla="*/ 16578 h 3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156" h="33156">
                    <a:moveTo>
                      <a:pt x="0" y="16578"/>
                    </a:moveTo>
                    <a:cubicBezTo>
                      <a:pt x="0" y="25720"/>
                      <a:pt x="7437" y="33157"/>
                      <a:pt x="16578" y="33157"/>
                    </a:cubicBezTo>
                    <a:cubicBezTo>
                      <a:pt x="25720" y="33157"/>
                      <a:pt x="33157" y="25720"/>
                      <a:pt x="33157" y="16578"/>
                    </a:cubicBezTo>
                    <a:cubicBezTo>
                      <a:pt x="33157" y="7437"/>
                      <a:pt x="25720" y="0"/>
                      <a:pt x="16578" y="0"/>
                    </a:cubicBezTo>
                    <a:cubicBezTo>
                      <a:pt x="7437" y="0"/>
                      <a:pt x="0" y="7437"/>
                      <a:pt x="0" y="16578"/>
                    </a:cubicBezTo>
                    <a:close/>
                    <a:moveTo>
                      <a:pt x="22610" y="16578"/>
                    </a:moveTo>
                    <a:cubicBezTo>
                      <a:pt x="22610" y="19904"/>
                      <a:pt x="19905" y="22610"/>
                      <a:pt x="16578" y="22610"/>
                    </a:cubicBezTo>
                    <a:cubicBezTo>
                      <a:pt x="13252" y="22610"/>
                      <a:pt x="10547" y="19904"/>
                      <a:pt x="10547" y="16578"/>
                    </a:cubicBezTo>
                    <a:cubicBezTo>
                      <a:pt x="10547" y="13253"/>
                      <a:pt x="13252" y="10547"/>
                      <a:pt x="16578" y="10547"/>
                    </a:cubicBezTo>
                    <a:cubicBezTo>
                      <a:pt x="19904" y="10547"/>
                      <a:pt x="22610" y="13253"/>
                      <a:pt x="22610" y="16578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: Shape 177">
                <a:extLst>
                  <a:ext uri="{FF2B5EF4-FFF2-40B4-BE49-F238E27FC236}">
                    <a16:creationId xmlns:a16="http://schemas.microsoft.com/office/drawing/2014/main" id="{72F6B8FA-1C82-4B29-9426-8074EC99389B}"/>
                  </a:ext>
                </a:extLst>
              </p:cNvPr>
              <p:cNvSpPr/>
              <p:nvPr/>
            </p:nvSpPr>
            <p:spPr>
              <a:xfrm>
                <a:off x="8264858" y="2928959"/>
                <a:ext cx="33156" cy="33156"/>
              </a:xfrm>
              <a:custGeom>
                <a:avLst/>
                <a:gdLst>
                  <a:gd name="connsiteX0" fmla="*/ 0 w 33156"/>
                  <a:gd name="connsiteY0" fmla="*/ 16578 h 33156"/>
                  <a:gd name="connsiteX1" fmla="*/ 16578 w 33156"/>
                  <a:gd name="connsiteY1" fmla="*/ 33157 h 33156"/>
                  <a:gd name="connsiteX2" fmla="*/ 33157 w 33156"/>
                  <a:gd name="connsiteY2" fmla="*/ 16578 h 33156"/>
                  <a:gd name="connsiteX3" fmla="*/ 16578 w 33156"/>
                  <a:gd name="connsiteY3" fmla="*/ 0 h 33156"/>
                  <a:gd name="connsiteX4" fmla="*/ 0 w 33156"/>
                  <a:gd name="connsiteY4" fmla="*/ 16578 h 33156"/>
                  <a:gd name="connsiteX5" fmla="*/ 22610 w 33156"/>
                  <a:gd name="connsiteY5" fmla="*/ 16578 h 33156"/>
                  <a:gd name="connsiteX6" fmla="*/ 16578 w 33156"/>
                  <a:gd name="connsiteY6" fmla="*/ 22610 h 33156"/>
                  <a:gd name="connsiteX7" fmla="*/ 10547 w 33156"/>
                  <a:gd name="connsiteY7" fmla="*/ 16578 h 33156"/>
                  <a:gd name="connsiteX8" fmla="*/ 16578 w 33156"/>
                  <a:gd name="connsiteY8" fmla="*/ 10547 h 33156"/>
                  <a:gd name="connsiteX9" fmla="*/ 22610 w 33156"/>
                  <a:gd name="connsiteY9" fmla="*/ 16578 h 3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156" h="33156">
                    <a:moveTo>
                      <a:pt x="0" y="16578"/>
                    </a:moveTo>
                    <a:cubicBezTo>
                      <a:pt x="0" y="25720"/>
                      <a:pt x="7437" y="33157"/>
                      <a:pt x="16578" y="33157"/>
                    </a:cubicBezTo>
                    <a:cubicBezTo>
                      <a:pt x="25720" y="33157"/>
                      <a:pt x="33157" y="25720"/>
                      <a:pt x="33157" y="16578"/>
                    </a:cubicBezTo>
                    <a:cubicBezTo>
                      <a:pt x="33157" y="7437"/>
                      <a:pt x="25720" y="0"/>
                      <a:pt x="16578" y="0"/>
                    </a:cubicBezTo>
                    <a:cubicBezTo>
                      <a:pt x="7437" y="0"/>
                      <a:pt x="0" y="7437"/>
                      <a:pt x="0" y="16578"/>
                    </a:cubicBezTo>
                    <a:close/>
                    <a:moveTo>
                      <a:pt x="22610" y="16578"/>
                    </a:moveTo>
                    <a:cubicBezTo>
                      <a:pt x="22610" y="19904"/>
                      <a:pt x="19905" y="22610"/>
                      <a:pt x="16578" y="22610"/>
                    </a:cubicBezTo>
                    <a:cubicBezTo>
                      <a:pt x="13252" y="22610"/>
                      <a:pt x="10547" y="19905"/>
                      <a:pt x="10547" y="16578"/>
                    </a:cubicBezTo>
                    <a:cubicBezTo>
                      <a:pt x="10547" y="13253"/>
                      <a:pt x="13252" y="10547"/>
                      <a:pt x="16578" y="10547"/>
                    </a:cubicBezTo>
                    <a:cubicBezTo>
                      <a:pt x="19904" y="10547"/>
                      <a:pt x="22610" y="13253"/>
                      <a:pt x="22610" y="16578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: Shape 178">
                <a:extLst>
                  <a:ext uri="{FF2B5EF4-FFF2-40B4-BE49-F238E27FC236}">
                    <a16:creationId xmlns:a16="http://schemas.microsoft.com/office/drawing/2014/main" id="{AD95FE68-E1EC-4715-952D-7EDFD5211A6B}"/>
                  </a:ext>
                </a:extLst>
              </p:cNvPr>
              <p:cNvSpPr/>
              <p:nvPr/>
            </p:nvSpPr>
            <p:spPr>
              <a:xfrm>
                <a:off x="8339466" y="2917994"/>
                <a:ext cx="33156" cy="33156"/>
              </a:xfrm>
              <a:custGeom>
                <a:avLst/>
                <a:gdLst>
                  <a:gd name="connsiteX0" fmla="*/ 16578 w 33156"/>
                  <a:gd name="connsiteY0" fmla="*/ 33157 h 33156"/>
                  <a:gd name="connsiteX1" fmla="*/ 33157 w 33156"/>
                  <a:gd name="connsiteY1" fmla="*/ 16578 h 33156"/>
                  <a:gd name="connsiteX2" fmla="*/ 16578 w 33156"/>
                  <a:gd name="connsiteY2" fmla="*/ 0 h 33156"/>
                  <a:gd name="connsiteX3" fmla="*/ 0 w 33156"/>
                  <a:gd name="connsiteY3" fmla="*/ 16578 h 33156"/>
                  <a:gd name="connsiteX4" fmla="*/ 16578 w 33156"/>
                  <a:gd name="connsiteY4" fmla="*/ 33157 h 33156"/>
                  <a:gd name="connsiteX5" fmla="*/ 16578 w 33156"/>
                  <a:gd name="connsiteY5" fmla="*/ 10546 h 33156"/>
                  <a:gd name="connsiteX6" fmla="*/ 22610 w 33156"/>
                  <a:gd name="connsiteY6" fmla="*/ 16578 h 33156"/>
                  <a:gd name="connsiteX7" fmla="*/ 16578 w 33156"/>
                  <a:gd name="connsiteY7" fmla="*/ 22609 h 33156"/>
                  <a:gd name="connsiteX8" fmla="*/ 10547 w 33156"/>
                  <a:gd name="connsiteY8" fmla="*/ 16578 h 33156"/>
                  <a:gd name="connsiteX9" fmla="*/ 16578 w 33156"/>
                  <a:gd name="connsiteY9" fmla="*/ 10546 h 3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156" h="33156">
                    <a:moveTo>
                      <a:pt x="16578" y="33157"/>
                    </a:moveTo>
                    <a:cubicBezTo>
                      <a:pt x="25720" y="33157"/>
                      <a:pt x="33157" y="25720"/>
                      <a:pt x="33157" y="16578"/>
                    </a:cubicBezTo>
                    <a:cubicBezTo>
                      <a:pt x="33157" y="7437"/>
                      <a:pt x="25720" y="0"/>
                      <a:pt x="16578" y="0"/>
                    </a:cubicBezTo>
                    <a:cubicBezTo>
                      <a:pt x="7437" y="0"/>
                      <a:pt x="0" y="7437"/>
                      <a:pt x="0" y="16578"/>
                    </a:cubicBezTo>
                    <a:cubicBezTo>
                      <a:pt x="0" y="25720"/>
                      <a:pt x="7437" y="33157"/>
                      <a:pt x="16578" y="33157"/>
                    </a:cubicBezTo>
                    <a:close/>
                    <a:moveTo>
                      <a:pt x="16578" y="10546"/>
                    </a:moveTo>
                    <a:cubicBezTo>
                      <a:pt x="19904" y="10546"/>
                      <a:pt x="22610" y="13253"/>
                      <a:pt x="22610" y="16578"/>
                    </a:cubicBezTo>
                    <a:cubicBezTo>
                      <a:pt x="22610" y="19903"/>
                      <a:pt x="19904" y="22609"/>
                      <a:pt x="16578" y="22609"/>
                    </a:cubicBezTo>
                    <a:cubicBezTo>
                      <a:pt x="13252" y="22609"/>
                      <a:pt x="10547" y="19903"/>
                      <a:pt x="10547" y="16578"/>
                    </a:cubicBezTo>
                    <a:cubicBezTo>
                      <a:pt x="10547" y="13253"/>
                      <a:pt x="13252" y="10546"/>
                      <a:pt x="16578" y="10546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: Shape 179">
                <a:extLst>
                  <a:ext uri="{FF2B5EF4-FFF2-40B4-BE49-F238E27FC236}">
                    <a16:creationId xmlns:a16="http://schemas.microsoft.com/office/drawing/2014/main" id="{B716448D-F1B7-4599-B85D-D2B3A0351CC7}"/>
                  </a:ext>
                </a:extLst>
              </p:cNvPr>
              <p:cNvSpPr/>
              <p:nvPr/>
            </p:nvSpPr>
            <p:spPr>
              <a:xfrm>
                <a:off x="8308922" y="2962871"/>
                <a:ext cx="33156" cy="33156"/>
              </a:xfrm>
              <a:custGeom>
                <a:avLst/>
                <a:gdLst>
                  <a:gd name="connsiteX0" fmla="*/ 16578 w 33156"/>
                  <a:gd name="connsiteY0" fmla="*/ 0 h 33156"/>
                  <a:gd name="connsiteX1" fmla="*/ 0 w 33156"/>
                  <a:gd name="connsiteY1" fmla="*/ 16578 h 33156"/>
                  <a:gd name="connsiteX2" fmla="*/ 16578 w 33156"/>
                  <a:gd name="connsiteY2" fmla="*/ 33157 h 33156"/>
                  <a:gd name="connsiteX3" fmla="*/ 33157 w 33156"/>
                  <a:gd name="connsiteY3" fmla="*/ 16578 h 33156"/>
                  <a:gd name="connsiteX4" fmla="*/ 16578 w 33156"/>
                  <a:gd name="connsiteY4" fmla="*/ 0 h 33156"/>
                  <a:gd name="connsiteX5" fmla="*/ 16578 w 33156"/>
                  <a:gd name="connsiteY5" fmla="*/ 22610 h 33156"/>
                  <a:gd name="connsiteX6" fmla="*/ 10547 w 33156"/>
                  <a:gd name="connsiteY6" fmla="*/ 16579 h 33156"/>
                  <a:gd name="connsiteX7" fmla="*/ 16578 w 33156"/>
                  <a:gd name="connsiteY7" fmla="*/ 10548 h 33156"/>
                  <a:gd name="connsiteX8" fmla="*/ 22610 w 33156"/>
                  <a:gd name="connsiteY8" fmla="*/ 16579 h 33156"/>
                  <a:gd name="connsiteX9" fmla="*/ 16578 w 33156"/>
                  <a:gd name="connsiteY9" fmla="*/ 22610 h 3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156" h="33156">
                    <a:moveTo>
                      <a:pt x="16578" y="0"/>
                    </a:moveTo>
                    <a:cubicBezTo>
                      <a:pt x="7437" y="0"/>
                      <a:pt x="0" y="7438"/>
                      <a:pt x="0" y="16578"/>
                    </a:cubicBezTo>
                    <a:cubicBezTo>
                      <a:pt x="0" y="25719"/>
                      <a:pt x="7437" y="33157"/>
                      <a:pt x="16578" y="33157"/>
                    </a:cubicBezTo>
                    <a:cubicBezTo>
                      <a:pt x="25720" y="33157"/>
                      <a:pt x="33157" y="25720"/>
                      <a:pt x="33157" y="16578"/>
                    </a:cubicBezTo>
                    <a:cubicBezTo>
                      <a:pt x="33157" y="7437"/>
                      <a:pt x="25720" y="0"/>
                      <a:pt x="16578" y="0"/>
                    </a:cubicBezTo>
                    <a:close/>
                    <a:moveTo>
                      <a:pt x="16578" y="22610"/>
                    </a:moveTo>
                    <a:cubicBezTo>
                      <a:pt x="13252" y="22610"/>
                      <a:pt x="10547" y="19904"/>
                      <a:pt x="10547" y="16579"/>
                    </a:cubicBezTo>
                    <a:cubicBezTo>
                      <a:pt x="10547" y="13254"/>
                      <a:pt x="13252" y="10548"/>
                      <a:pt x="16578" y="10548"/>
                    </a:cubicBezTo>
                    <a:cubicBezTo>
                      <a:pt x="19904" y="10548"/>
                      <a:pt x="22610" y="13254"/>
                      <a:pt x="22610" y="16579"/>
                    </a:cubicBezTo>
                    <a:cubicBezTo>
                      <a:pt x="22610" y="19904"/>
                      <a:pt x="19904" y="22610"/>
                      <a:pt x="16578" y="2261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: Shape 180">
                <a:extLst>
                  <a:ext uri="{FF2B5EF4-FFF2-40B4-BE49-F238E27FC236}">
                    <a16:creationId xmlns:a16="http://schemas.microsoft.com/office/drawing/2014/main" id="{5D6B4B8F-7AB6-4D6C-94B5-943FF1B592BC}"/>
                  </a:ext>
                </a:extLst>
              </p:cNvPr>
              <p:cNvSpPr/>
              <p:nvPr/>
            </p:nvSpPr>
            <p:spPr>
              <a:xfrm>
                <a:off x="8100399" y="2816222"/>
                <a:ext cx="33156" cy="33156"/>
              </a:xfrm>
              <a:custGeom>
                <a:avLst/>
                <a:gdLst>
                  <a:gd name="connsiteX0" fmla="*/ 16578 w 33156"/>
                  <a:gd name="connsiteY0" fmla="*/ 33157 h 33156"/>
                  <a:gd name="connsiteX1" fmla="*/ 33157 w 33156"/>
                  <a:gd name="connsiteY1" fmla="*/ 16578 h 33156"/>
                  <a:gd name="connsiteX2" fmla="*/ 16578 w 33156"/>
                  <a:gd name="connsiteY2" fmla="*/ 0 h 33156"/>
                  <a:gd name="connsiteX3" fmla="*/ 0 w 33156"/>
                  <a:gd name="connsiteY3" fmla="*/ 16578 h 33156"/>
                  <a:gd name="connsiteX4" fmla="*/ 16578 w 33156"/>
                  <a:gd name="connsiteY4" fmla="*/ 33157 h 33156"/>
                  <a:gd name="connsiteX5" fmla="*/ 16578 w 33156"/>
                  <a:gd name="connsiteY5" fmla="*/ 10547 h 33156"/>
                  <a:gd name="connsiteX6" fmla="*/ 22610 w 33156"/>
                  <a:gd name="connsiteY6" fmla="*/ 16578 h 33156"/>
                  <a:gd name="connsiteX7" fmla="*/ 16578 w 33156"/>
                  <a:gd name="connsiteY7" fmla="*/ 22610 h 33156"/>
                  <a:gd name="connsiteX8" fmla="*/ 10547 w 33156"/>
                  <a:gd name="connsiteY8" fmla="*/ 16578 h 33156"/>
                  <a:gd name="connsiteX9" fmla="*/ 16578 w 33156"/>
                  <a:gd name="connsiteY9" fmla="*/ 10547 h 3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156" h="33156">
                    <a:moveTo>
                      <a:pt x="16578" y="33157"/>
                    </a:moveTo>
                    <a:cubicBezTo>
                      <a:pt x="25720" y="33157"/>
                      <a:pt x="33157" y="25720"/>
                      <a:pt x="33157" y="16578"/>
                    </a:cubicBezTo>
                    <a:cubicBezTo>
                      <a:pt x="33157" y="7437"/>
                      <a:pt x="25720" y="0"/>
                      <a:pt x="16578" y="0"/>
                    </a:cubicBezTo>
                    <a:cubicBezTo>
                      <a:pt x="7437" y="0"/>
                      <a:pt x="0" y="7437"/>
                      <a:pt x="0" y="16578"/>
                    </a:cubicBezTo>
                    <a:cubicBezTo>
                      <a:pt x="1" y="25720"/>
                      <a:pt x="7438" y="33157"/>
                      <a:pt x="16578" y="33157"/>
                    </a:cubicBezTo>
                    <a:close/>
                    <a:moveTo>
                      <a:pt x="16578" y="10547"/>
                    </a:moveTo>
                    <a:cubicBezTo>
                      <a:pt x="19904" y="10547"/>
                      <a:pt x="22610" y="13252"/>
                      <a:pt x="22610" y="16578"/>
                    </a:cubicBezTo>
                    <a:cubicBezTo>
                      <a:pt x="22610" y="19904"/>
                      <a:pt x="19904" y="22610"/>
                      <a:pt x="16578" y="22610"/>
                    </a:cubicBezTo>
                    <a:cubicBezTo>
                      <a:pt x="13253" y="22610"/>
                      <a:pt x="10547" y="19904"/>
                      <a:pt x="10547" y="16578"/>
                    </a:cubicBezTo>
                    <a:cubicBezTo>
                      <a:pt x="10547" y="13252"/>
                      <a:pt x="13253" y="10547"/>
                      <a:pt x="16578" y="10547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: Shape 181">
                <a:extLst>
                  <a:ext uri="{FF2B5EF4-FFF2-40B4-BE49-F238E27FC236}">
                    <a16:creationId xmlns:a16="http://schemas.microsoft.com/office/drawing/2014/main" id="{D1CA6F95-2DF4-48FF-9C62-BAA835F9DF9E}"/>
                  </a:ext>
                </a:extLst>
              </p:cNvPr>
              <p:cNvSpPr/>
              <p:nvPr/>
            </p:nvSpPr>
            <p:spPr>
              <a:xfrm>
                <a:off x="8144462" y="2796469"/>
                <a:ext cx="33156" cy="33156"/>
              </a:xfrm>
              <a:custGeom>
                <a:avLst/>
                <a:gdLst>
                  <a:gd name="connsiteX0" fmla="*/ 33157 w 33156"/>
                  <a:gd name="connsiteY0" fmla="*/ 16578 h 33156"/>
                  <a:gd name="connsiteX1" fmla="*/ 16578 w 33156"/>
                  <a:gd name="connsiteY1" fmla="*/ 0 h 33156"/>
                  <a:gd name="connsiteX2" fmla="*/ 0 w 33156"/>
                  <a:gd name="connsiteY2" fmla="*/ 16578 h 33156"/>
                  <a:gd name="connsiteX3" fmla="*/ 16578 w 33156"/>
                  <a:gd name="connsiteY3" fmla="*/ 33157 h 33156"/>
                  <a:gd name="connsiteX4" fmla="*/ 33157 w 33156"/>
                  <a:gd name="connsiteY4" fmla="*/ 16578 h 33156"/>
                  <a:gd name="connsiteX5" fmla="*/ 10547 w 33156"/>
                  <a:gd name="connsiteY5" fmla="*/ 16578 h 33156"/>
                  <a:gd name="connsiteX6" fmla="*/ 16578 w 33156"/>
                  <a:gd name="connsiteY6" fmla="*/ 10547 h 33156"/>
                  <a:gd name="connsiteX7" fmla="*/ 22610 w 33156"/>
                  <a:gd name="connsiteY7" fmla="*/ 16578 h 33156"/>
                  <a:gd name="connsiteX8" fmla="*/ 16578 w 33156"/>
                  <a:gd name="connsiteY8" fmla="*/ 22610 h 33156"/>
                  <a:gd name="connsiteX9" fmla="*/ 10547 w 33156"/>
                  <a:gd name="connsiteY9" fmla="*/ 16578 h 3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156" h="33156">
                    <a:moveTo>
                      <a:pt x="33157" y="16578"/>
                    </a:moveTo>
                    <a:cubicBezTo>
                      <a:pt x="33157" y="7437"/>
                      <a:pt x="25720" y="0"/>
                      <a:pt x="16578" y="0"/>
                    </a:cubicBezTo>
                    <a:cubicBezTo>
                      <a:pt x="7437" y="0"/>
                      <a:pt x="0" y="7437"/>
                      <a:pt x="0" y="16578"/>
                    </a:cubicBezTo>
                    <a:cubicBezTo>
                      <a:pt x="0" y="25720"/>
                      <a:pt x="7437" y="33157"/>
                      <a:pt x="16578" y="33157"/>
                    </a:cubicBezTo>
                    <a:cubicBezTo>
                      <a:pt x="25720" y="33157"/>
                      <a:pt x="33157" y="25720"/>
                      <a:pt x="33157" y="16578"/>
                    </a:cubicBezTo>
                    <a:close/>
                    <a:moveTo>
                      <a:pt x="10547" y="16578"/>
                    </a:moveTo>
                    <a:cubicBezTo>
                      <a:pt x="10547" y="13253"/>
                      <a:pt x="13252" y="10547"/>
                      <a:pt x="16578" y="10547"/>
                    </a:cubicBezTo>
                    <a:cubicBezTo>
                      <a:pt x="19904" y="10547"/>
                      <a:pt x="22610" y="13253"/>
                      <a:pt x="22610" y="16578"/>
                    </a:cubicBezTo>
                    <a:cubicBezTo>
                      <a:pt x="22610" y="19904"/>
                      <a:pt x="19904" y="22610"/>
                      <a:pt x="16578" y="22610"/>
                    </a:cubicBezTo>
                    <a:cubicBezTo>
                      <a:pt x="13252" y="22610"/>
                      <a:pt x="10547" y="19904"/>
                      <a:pt x="10547" y="16578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: Shape 182">
                <a:extLst>
                  <a:ext uri="{FF2B5EF4-FFF2-40B4-BE49-F238E27FC236}">
                    <a16:creationId xmlns:a16="http://schemas.microsoft.com/office/drawing/2014/main" id="{89B74710-5EA2-400A-A323-9B291B99F557}"/>
                  </a:ext>
                </a:extLst>
              </p:cNvPr>
              <p:cNvSpPr/>
              <p:nvPr/>
            </p:nvSpPr>
            <p:spPr>
              <a:xfrm>
                <a:off x="8144462" y="2928959"/>
                <a:ext cx="33156" cy="33156"/>
              </a:xfrm>
              <a:custGeom>
                <a:avLst/>
                <a:gdLst>
                  <a:gd name="connsiteX0" fmla="*/ 33157 w 33156"/>
                  <a:gd name="connsiteY0" fmla="*/ 16578 h 33156"/>
                  <a:gd name="connsiteX1" fmla="*/ 16578 w 33156"/>
                  <a:gd name="connsiteY1" fmla="*/ 0 h 33156"/>
                  <a:gd name="connsiteX2" fmla="*/ 0 w 33156"/>
                  <a:gd name="connsiteY2" fmla="*/ 16578 h 33156"/>
                  <a:gd name="connsiteX3" fmla="*/ 16578 w 33156"/>
                  <a:gd name="connsiteY3" fmla="*/ 33157 h 33156"/>
                  <a:gd name="connsiteX4" fmla="*/ 33157 w 33156"/>
                  <a:gd name="connsiteY4" fmla="*/ 16578 h 33156"/>
                  <a:gd name="connsiteX5" fmla="*/ 10547 w 33156"/>
                  <a:gd name="connsiteY5" fmla="*/ 16578 h 33156"/>
                  <a:gd name="connsiteX6" fmla="*/ 16578 w 33156"/>
                  <a:gd name="connsiteY6" fmla="*/ 10547 h 33156"/>
                  <a:gd name="connsiteX7" fmla="*/ 22610 w 33156"/>
                  <a:gd name="connsiteY7" fmla="*/ 16578 h 33156"/>
                  <a:gd name="connsiteX8" fmla="*/ 16578 w 33156"/>
                  <a:gd name="connsiteY8" fmla="*/ 22610 h 33156"/>
                  <a:gd name="connsiteX9" fmla="*/ 10547 w 33156"/>
                  <a:gd name="connsiteY9" fmla="*/ 16578 h 3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156" h="33156">
                    <a:moveTo>
                      <a:pt x="33157" y="16578"/>
                    </a:moveTo>
                    <a:cubicBezTo>
                      <a:pt x="33157" y="7437"/>
                      <a:pt x="25720" y="0"/>
                      <a:pt x="16578" y="0"/>
                    </a:cubicBezTo>
                    <a:cubicBezTo>
                      <a:pt x="7437" y="0"/>
                      <a:pt x="0" y="7437"/>
                      <a:pt x="0" y="16578"/>
                    </a:cubicBezTo>
                    <a:cubicBezTo>
                      <a:pt x="0" y="25720"/>
                      <a:pt x="7437" y="33157"/>
                      <a:pt x="16578" y="33157"/>
                    </a:cubicBezTo>
                    <a:cubicBezTo>
                      <a:pt x="25720" y="33157"/>
                      <a:pt x="33157" y="25720"/>
                      <a:pt x="33157" y="16578"/>
                    </a:cubicBezTo>
                    <a:close/>
                    <a:moveTo>
                      <a:pt x="10547" y="16578"/>
                    </a:moveTo>
                    <a:cubicBezTo>
                      <a:pt x="10547" y="13253"/>
                      <a:pt x="13252" y="10547"/>
                      <a:pt x="16578" y="10547"/>
                    </a:cubicBezTo>
                    <a:cubicBezTo>
                      <a:pt x="19904" y="10547"/>
                      <a:pt x="22610" y="13253"/>
                      <a:pt x="22610" y="16578"/>
                    </a:cubicBezTo>
                    <a:cubicBezTo>
                      <a:pt x="22610" y="19904"/>
                      <a:pt x="19904" y="22610"/>
                      <a:pt x="16578" y="22610"/>
                    </a:cubicBezTo>
                    <a:cubicBezTo>
                      <a:pt x="13252" y="22610"/>
                      <a:pt x="10547" y="19904"/>
                      <a:pt x="10547" y="16578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: Shape 183">
                <a:extLst>
                  <a:ext uri="{FF2B5EF4-FFF2-40B4-BE49-F238E27FC236}">
                    <a16:creationId xmlns:a16="http://schemas.microsoft.com/office/drawing/2014/main" id="{6AFEF0FE-778A-43C8-B287-D3CAEB1B7A38}"/>
                  </a:ext>
                </a:extLst>
              </p:cNvPr>
              <p:cNvSpPr/>
              <p:nvPr/>
            </p:nvSpPr>
            <p:spPr>
              <a:xfrm>
                <a:off x="8069856" y="2917994"/>
                <a:ext cx="33156" cy="33156"/>
              </a:xfrm>
              <a:custGeom>
                <a:avLst/>
                <a:gdLst>
                  <a:gd name="connsiteX0" fmla="*/ 16578 w 33156"/>
                  <a:gd name="connsiteY0" fmla="*/ 0 h 33156"/>
                  <a:gd name="connsiteX1" fmla="*/ 0 w 33156"/>
                  <a:gd name="connsiteY1" fmla="*/ 16578 h 33156"/>
                  <a:gd name="connsiteX2" fmla="*/ 16578 w 33156"/>
                  <a:gd name="connsiteY2" fmla="*/ 33157 h 33156"/>
                  <a:gd name="connsiteX3" fmla="*/ 33157 w 33156"/>
                  <a:gd name="connsiteY3" fmla="*/ 16578 h 33156"/>
                  <a:gd name="connsiteX4" fmla="*/ 16578 w 33156"/>
                  <a:gd name="connsiteY4" fmla="*/ 0 h 33156"/>
                  <a:gd name="connsiteX5" fmla="*/ 16578 w 33156"/>
                  <a:gd name="connsiteY5" fmla="*/ 22610 h 33156"/>
                  <a:gd name="connsiteX6" fmla="*/ 10547 w 33156"/>
                  <a:gd name="connsiteY6" fmla="*/ 16578 h 33156"/>
                  <a:gd name="connsiteX7" fmla="*/ 16578 w 33156"/>
                  <a:gd name="connsiteY7" fmla="*/ 10547 h 33156"/>
                  <a:gd name="connsiteX8" fmla="*/ 22610 w 33156"/>
                  <a:gd name="connsiteY8" fmla="*/ 16578 h 33156"/>
                  <a:gd name="connsiteX9" fmla="*/ 16578 w 33156"/>
                  <a:gd name="connsiteY9" fmla="*/ 22610 h 3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156" h="33156">
                    <a:moveTo>
                      <a:pt x="16578" y="0"/>
                    </a:moveTo>
                    <a:cubicBezTo>
                      <a:pt x="7437" y="0"/>
                      <a:pt x="0" y="7437"/>
                      <a:pt x="0" y="16578"/>
                    </a:cubicBezTo>
                    <a:cubicBezTo>
                      <a:pt x="0" y="25720"/>
                      <a:pt x="7437" y="33157"/>
                      <a:pt x="16578" y="33157"/>
                    </a:cubicBezTo>
                    <a:cubicBezTo>
                      <a:pt x="25720" y="33157"/>
                      <a:pt x="33157" y="25720"/>
                      <a:pt x="33157" y="16578"/>
                    </a:cubicBezTo>
                    <a:cubicBezTo>
                      <a:pt x="33156" y="7437"/>
                      <a:pt x="25719" y="0"/>
                      <a:pt x="16578" y="0"/>
                    </a:cubicBezTo>
                    <a:close/>
                    <a:moveTo>
                      <a:pt x="16578" y="22610"/>
                    </a:moveTo>
                    <a:cubicBezTo>
                      <a:pt x="13253" y="22610"/>
                      <a:pt x="10547" y="19904"/>
                      <a:pt x="10547" y="16578"/>
                    </a:cubicBezTo>
                    <a:cubicBezTo>
                      <a:pt x="10547" y="13253"/>
                      <a:pt x="13253" y="10547"/>
                      <a:pt x="16578" y="10547"/>
                    </a:cubicBezTo>
                    <a:cubicBezTo>
                      <a:pt x="19904" y="10547"/>
                      <a:pt x="22610" y="13253"/>
                      <a:pt x="22610" y="16578"/>
                    </a:cubicBezTo>
                    <a:cubicBezTo>
                      <a:pt x="22610" y="19904"/>
                      <a:pt x="19903" y="22610"/>
                      <a:pt x="16578" y="2261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: Shape 184">
                <a:extLst>
                  <a:ext uri="{FF2B5EF4-FFF2-40B4-BE49-F238E27FC236}">
                    <a16:creationId xmlns:a16="http://schemas.microsoft.com/office/drawing/2014/main" id="{2B91C531-41E3-4364-8EBD-D4713F7A015B}"/>
                  </a:ext>
                </a:extLst>
              </p:cNvPr>
              <p:cNvSpPr/>
              <p:nvPr/>
            </p:nvSpPr>
            <p:spPr>
              <a:xfrm>
                <a:off x="8100399" y="2962872"/>
                <a:ext cx="33156" cy="33156"/>
              </a:xfrm>
              <a:custGeom>
                <a:avLst/>
                <a:gdLst>
                  <a:gd name="connsiteX0" fmla="*/ 16578 w 33156"/>
                  <a:gd name="connsiteY0" fmla="*/ 33157 h 33156"/>
                  <a:gd name="connsiteX1" fmla="*/ 33157 w 33156"/>
                  <a:gd name="connsiteY1" fmla="*/ 16578 h 33156"/>
                  <a:gd name="connsiteX2" fmla="*/ 16578 w 33156"/>
                  <a:gd name="connsiteY2" fmla="*/ 0 h 33156"/>
                  <a:gd name="connsiteX3" fmla="*/ 0 w 33156"/>
                  <a:gd name="connsiteY3" fmla="*/ 16578 h 33156"/>
                  <a:gd name="connsiteX4" fmla="*/ 16578 w 33156"/>
                  <a:gd name="connsiteY4" fmla="*/ 33157 h 33156"/>
                  <a:gd name="connsiteX5" fmla="*/ 16578 w 33156"/>
                  <a:gd name="connsiteY5" fmla="*/ 10546 h 33156"/>
                  <a:gd name="connsiteX6" fmla="*/ 22610 w 33156"/>
                  <a:gd name="connsiteY6" fmla="*/ 16578 h 33156"/>
                  <a:gd name="connsiteX7" fmla="*/ 16578 w 33156"/>
                  <a:gd name="connsiteY7" fmla="*/ 22609 h 33156"/>
                  <a:gd name="connsiteX8" fmla="*/ 10547 w 33156"/>
                  <a:gd name="connsiteY8" fmla="*/ 16578 h 33156"/>
                  <a:gd name="connsiteX9" fmla="*/ 16578 w 33156"/>
                  <a:gd name="connsiteY9" fmla="*/ 10546 h 3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156" h="33156">
                    <a:moveTo>
                      <a:pt x="16578" y="33157"/>
                    </a:moveTo>
                    <a:cubicBezTo>
                      <a:pt x="25720" y="33157"/>
                      <a:pt x="33157" y="25720"/>
                      <a:pt x="33157" y="16578"/>
                    </a:cubicBezTo>
                    <a:cubicBezTo>
                      <a:pt x="33157" y="7437"/>
                      <a:pt x="25720" y="0"/>
                      <a:pt x="16578" y="0"/>
                    </a:cubicBezTo>
                    <a:cubicBezTo>
                      <a:pt x="7437" y="0"/>
                      <a:pt x="0" y="7438"/>
                      <a:pt x="0" y="16578"/>
                    </a:cubicBezTo>
                    <a:cubicBezTo>
                      <a:pt x="0" y="25719"/>
                      <a:pt x="7438" y="33157"/>
                      <a:pt x="16578" y="33157"/>
                    </a:cubicBezTo>
                    <a:close/>
                    <a:moveTo>
                      <a:pt x="16578" y="10546"/>
                    </a:moveTo>
                    <a:cubicBezTo>
                      <a:pt x="19904" y="10546"/>
                      <a:pt x="22610" y="13252"/>
                      <a:pt x="22610" y="16578"/>
                    </a:cubicBezTo>
                    <a:cubicBezTo>
                      <a:pt x="22610" y="19903"/>
                      <a:pt x="19904" y="22609"/>
                      <a:pt x="16578" y="22609"/>
                    </a:cubicBezTo>
                    <a:cubicBezTo>
                      <a:pt x="13253" y="22609"/>
                      <a:pt x="10547" y="19903"/>
                      <a:pt x="10547" y="16578"/>
                    </a:cubicBezTo>
                    <a:cubicBezTo>
                      <a:pt x="10547" y="13252"/>
                      <a:pt x="13253" y="10546"/>
                      <a:pt x="16578" y="10546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: Shape 185">
                <a:extLst>
                  <a:ext uri="{FF2B5EF4-FFF2-40B4-BE49-F238E27FC236}">
                    <a16:creationId xmlns:a16="http://schemas.microsoft.com/office/drawing/2014/main" id="{1DA265CA-8CCD-4558-9957-4FD0E7C66CB1}"/>
                  </a:ext>
                </a:extLst>
              </p:cNvPr>
              <p:cNvSpPr/>
              <p:nvPr/>
            </p:nvSpPr>
            <p:spPr>
              <a:xfrm>
                <a:off x="8041244" y="2703363"/>
                <a:ext cx="359998" cy="320036"/>
              </a:xfrm>
              <a:custGeom>
                <a:avLst/>
                <a:gdLst>
                  <a:gd name="connsiteX0" fmla="*/ 13217 w 359998"/>
                  <a:gd name="connsiteY0" fmla="*/ 282861 h 320036"/>
                  <a:gd name="connsiteX1" fmla="*/ 15803 w 359998"/>
                  <a:gd name="connsiteY1" fmla="*/ 275865 h 320036"/>
                  <a:gd name="connsiteX2" fmla="*/ 10708 w 359998"/>
                  <a:gd name="connsiteY2" fmla="*/ 247741 h 320036"/>
                  <a:gd name="connsiteX3" fmla="*/ 18398 w 359998"/>
                  <a:gd name="connsiteY3" fmla="*/ 199374 h 320036"/>
                  <a:gd name="connsiteX4" fmla="*/ 102551 w 359998"/>
                  <a:gd name="connsiteY4" fmla="*/ 72633 h 320036"/>
                  <a:gd name="connsiteX5" fmla="*/ 154161 w 359998"/>
                  <a:gd name="connsiteY5" fmla="*/ 94878 h 320036"/>
                  <a:gd name="connsiteX6" fmla="*/ 154161 w 359998"/>
                  <a:gd name="connsiteY6" fmla="*/ 121658 h 320036"/>
                  <a:gd name="connsiteX7" fmla="*/ 75079 w 359998"/>
                  <a:gd name="connsiteY7" fmla="*/ 160256 h 320036"/>
                  <a:gd name="connsiteX8" fmla="*/ 61248 w 359998"/>
                  <a:gd name="connsiteY8" fmla="*/ 170772 h 320036"/>
                  <a:gd name="connsiteX9" fmla="*/ 88234 w 359998"/>
                  <a:gd name="connsiteY9" fmla="*/ 210158 h 320036"/>
                  <a:gd name="connsiteX10" fmla="*/ 154162 w 359998"/>
                  <a:gd name="connsiteY10" fmla="*/ 185970 h 320036"/>
                  <a:gd name="connsiteX11" fmla="*/ 154162 w 359998"/>
                  <a:gd name="connsiteY11" fmla="*/ 237038 h 320036"/>
                  <a:gd name="connsiteX12" fmla="*/ 114649 w 359998"/>
                  <a:gd name="connsiteY12" fmla="*/ 295250 h 320036"/>
                  <a:gd name="connsiteX13" fmla="*/ 89281 w 359998"/>
                  <a:gd name="connsiteY13" fmla="*/ 305328 h 320036"/>
                  <a:gd name="connsiteX14" fmla="*/ 26962 w 359998"/>
                  <a:gd name="connsiteY14" fmla="*/ 292094 h 320036"/>
                  <a:gd name="connsiteX15" fmla="*/ 19505 w 359998"/>
                  <a:gd name="connsiteY15" fmla="*/ 292007 h 320036"/>
                  <a:gd name="connsiteX16" fmla="*/ 19418 w 359998"/>
                  <a:gd name="connsiteY16" fmla="*/ 299464 h 320036"/>
                  <a:gd name="connsiteX17" fmla="*/ 93174 w 359998"/>
                  <a:gd name="connsiteY17" fmla="*/ 315129 h 320036"/>
                  <a:gd name="connsiteX18" fmla="*/ 118542 w 359998"/>
                  <a:gd name="connsiteY18" fmla="*/ 305052 h 320036"/>
                  <a:gd name="connsiteX19" fmla="*/ 164708 w 359998"/>
                  <a:gd name="connsiteY19" fmla="*/ 237037 h 320036"/>
                  <a:gd name="connsiteX20" fmla="*/ 164708 w 359998"/>
                  <a:gd name="connsiteY20" fmla="*/ 179515 h 320036"/>
                  <a:gd name="connsiteX21" fmla="*/ 179994 w 359998"/>
                  <a:gd name="connsiteY21" fmla="*/ 168155 h 320036"/>
                  <a:gd name="connsiteX22" fmla="*/ 195281 w 359998"/>
                  <a:gd name="connsiteY22" fmla="*/ 179515 h 320036"/>
                  <a:gd name="connsiteX23" fmla="*/ 195281 w 359998"/>
                  <a:gd name="connsiteY23" fmla="*/ 237037 h 320036"/>
                  <a:gd name="connsiteX24" fmla="*/ 241446 w 359998"/>
                  <a:gd name="connsiteY24" fmla="*/ 305052 h 320036"/>
                  <a:gd name="connsiteX25" fmla="*/ 266814 w 359998"/>
                  <a:gd name="connsiteY25" fmla="*/ 315129 h 320036"/>
                  <a:gd name="connsiteX26" fmla="*/ 359797 w 359998"/>
                  <a:gd name="connsiteY26" fmla="*/ 246935 h 320036"/>
                  <a:gd name="connsiteX27" fmla="*/ 351837 w 359998"/>
                  <a:gd name="connsiteY27" fmla="*/ 196871 h 320036"/>
                  <a:gd name="connsiteX28" fmla="*/ 301929 w 359998"/>
                  <a:gd name="connsiteY28" fmla="*/ 85952 h 320036"/>
                  <a:gd name="connsiteX29" fmla="*/ 294477 w 359998"/>
                  <a:gd name="connsiteY29" fmla="*/ 85674 h 320036"/>
                  <a:gd name="connsiteX30" fmla="*/ 294199 w 359998"/>
                  <a:gd name="connsiteY30" fmla="*/ 93127 h 320036"/>
                  <a:gd name="connsiteX31" fmla="*/ 341591 w 359998"/>
                  <a:gd name="connsiteY31" fmla="*/ 199372 h 320036"/>
                  <a:gd name="connsiteX32" fmla="*/ 349281 w 359998"/>
                  <a:gd name="connsiteY32" fmla="*/ 247738 h 320036"/>
                  <a:gd name="connsiteX33" fmla="*/ 270708 w 359998"/>
                  <a:gd name="connsiteY33" fmla="*/ 305326 h 320036"/>
                  <a:gd name="connsiteX34" fmla="*/ 245341 w 359998"/>
                  <a:gd name="connsiteY34" fmla="*/ 295251 h 320036"/>
                  <a:gd name="connsiteX35" fmla="*/ 205828 w 359998"/>
                  <a:gd name="connsiteY35" fmla="*/ 237038 h 320036"/>
                  <a:gd name="connsiteX36" fmla="*/ 205828 w 359998"/>
                  <a:gd name="connsiteY36" fmla="*/ 185971 h 320036"/>
                  <a:gd name="connsiteX37" fmla="*/ 271783 w 359998"/>
                  <a:gd name="connsiteY37" fmla="*/ 210164 h 320036"/>
                  <a:gd name="connsiteX38" fmla="*/ 298743 w 359998"/>
                  <a:gd name="connsiteY38" fmla="*/ 170773 h 320036"/>
                  <a:gd name="connsiteX39" fmla="*/ 282426 w 359998"/>
                  <a:gd name="connsiteY39" fmla="*/ 159605 h 320036"/>
                  <a:gd name="connsiteX40" fmla="*/ 205828 w 359998"/>
                  <a:gd name="connsiteY40" fmla="*/ 121657 h 320036"/>
                  <a:gd name="connsiteX41" fmla="*/ 205828 w 359998"/>
                  <a:gd name="connsiteY41" fmla="*/ 94878 h 320036"/>
                  <a:gd name="connsiteX42" fmla="*/ 257439 w 359998"/>
                  <a:gd name="connsiteY42" fmla="*/ 72633 h 320036"/>
                  <a:gd name="connsiteX43" fmla="*/ 279067 w 359998"/>
                  <a:gd name="connsiteY43" fmla="*/ 80392 h 320036"/>
                  <a:gd name="connsiteX44" fmla="*/ 286332 w 359998"/>
                  <a:gd name="connsiteY44" fmla="*/ 78709 h 320036"/>
                  <a:gd name="connsiteX45" fmla="*/ 284649 w 359998"/>
                  <a:gd name="connsiteY45" fmla="*/ 71444 h 320036"/>
                  <a:gd name="connsiteX46" fmla="*/ 258649 w 359998"/>
                  <a:gd name="connsiteY46" fmla="*/ 62156 h 320036"/>
                  <a:gd name="connsiteX47" fmla="*/ 205828 w 359998"/>
                  <a:gd name="connsiteY47" fmla="*/ 79078 h 320036"/>
                  <a:gd name="connsiteX48" fmla="*/ 205828 w 359998"/>
                  <a:gd name="connsiteY48" fmla="*/ 5273 h 320036"/>
                  <a:gd name="connsiteX49" fmla="*/ 200555 w 359998"/>
                  <a:gd name="connsiteY49" fmla="*/ 0 h 320036"/>
                  <a:gd name="connsiteX50" fmla="*/ 159435 w 359998"/>
                  <a:gd name="connsiteY50" fmla="*/ 0 h 320036"/>
                  <a:gd name="connsiteX51" fmla="*/ 154161 w 359998"/>
                  <a:gd name="connsiteY51" fmla="*/ 5273 h 320036"/>
                  <a:gd name="connsiteX52" fmla="*/ 154161 w 359998"/>
                  <a:gd name="connsiteY52" fmla="*/ 79077 h 320036"/>
                  <a:gd name="connsiteX53" fmla="*/ 101341 w 359998"/>
                  <a:gd name="connsiteY53" fmla="*/ 62156 h 320036"/>
                  <a:gd name="connsiteX54" fmla="*/ 37092 w 359998"/>
                  <a:gd name="connsiteY54" fmla="*/ 116160 h 320036"/>
                  <a:gd name="connsiteX55" fmla="*/ 192 w 359998"/>
                  <a:gd name="connsiteY55" fmla="*/ 246935 h 320036"/>
                  <a:gd name="connsiteX56" fmla="*/ 6222 w 359998"/>
                  <a:gd name="connsiteY56" fmla="*/ 280275 h 320036"/>
                  <a:gd name="connsiteX57" fmla="*/ 13217 w 359998"/>
                  <a:gd name="connsiteY57" fmla="*/ 282861 h 320036"/>
                  <a:gd name="connsiteX58" fmla="*/ 164708 w 359998"/>
                  <a:gd name="connsiteY58" fmla="*/ 10547 h 320036"/>
                  <a:gd name="connsiteX59" fmla="*/ 195282 w 359998"/>
                  <a:gd name="connsiteY59" fmla="*/ 10547 h 320036"/>
                  <a:gd name="connsiteX60" fmla="*/ 195282 w 359998"/>
                  <a:gd name="connsiteY60" fmla="*/ 123709 h 320036"/>
                  <a:gd name="connsiteX61" fmla="*/ 196616 w 359998"/>
                  <a:gd name="connsiteY61" fmla="*/ 127216 h 320036"/>
                  <a:gd name="connsiteX62" fmla="*/ 280255 w 359998"/>
                  <a:gd name="connsiteY62" fmla="*/ 169926 h 320036"/>
                  <a:gd name="connsiteX63" fmla="*/ 273888 w 359998"/>
                  <a:gd name="connsiteY63" fmla="*/ 199829 h 320036"/>
                  <a:gd name="connsiteX64" fmla="*/ 183511 w 359998"/>
                  <a:gd name="connsiteY64" fmla="*/ 157248 h 320036"/>
                  <a:gd name="connsiteX65" fmla="*/ 176477 w 359998"/>
                  <a:gd name="connsiteY65" fmla="*/ 157248 h 320036"/>
                  <a:gd name="connsiteX66" fmla="*/ 86034 w 359998"/>
                  <a:gd name="connsiteY66" fmla="*/ 199843 h 320036"/>
                  <a:gd name="connsiteX67" fmla="*/ 67926 w 359998"/>
                  <a:gd name="connsiteY67" fmla="*/ 188034 h 320036"/>
                  <a:gd name="connsiteX68" fmla="*/ 78265 w 359998"/>
                  <a:gd name="connsiteY68" fmla="*/ 170311 h 320036"/>
                  <a:gd name="connsiteX69" fmla="*/ 163372 w 359998"/>
                  <a:gd name="connsiteY69" fmla="*/ 127216 h 320036"/>
                  <a:gd name="connsiteX70" fmla="*/ 164706 w 359998"/>
                  <a:gd name="connsiteY70" fmla="*/ 123709 h 320036"/>
                  <a:gd name="connsiteX71" fmla="*/ 164706 w 359998"/>
                  <a:gd name="connsiteY71" fmla="*/ 10547 h 32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59998" h="320036">
                    <a:moveTo>
                      <a:pt x="13217" y="282861"/>
                    </a:moveTo>
                    <a:cubicBezTo>
                      <a:pt x="15862" y="281643"/>
                      <a:pt x="17020" y="278511"/>
                      <a:pt x="15803" y="275865"/>
                    </a:cubicBezTo>
                    <a:cubicBezTo>
                      <a:pt x="11738" y="267035"/>
                      <a:pt x="9976" y="257309"/>
                      <a:pt x="10708" y="247741"/>
                    </a:cubicBezTo>
                    <a:cubicBezTo>
                      <a:pt x="11958" y="231422"/>
                      <a:pt x="14545" y="215149"/>
                      <a:pt x="18398" y="199374"/>
                    </a:cubicBezTo>
                    <a:cubicBezTo>
                      <a:pt x="37638" y="120595"/>
                      <a:pt x="66738" y="76769"/>
                      <a:pt x="102551" y="72633"/>
                    </a:cubicBezTo>
                    <a:cubicBezTo>
                      <a:pt x="122760" y="70299"/>
                      <a:pt x="142835" y="79001"/>
                      <a:pt x="154161" y="94878"/>
                    </a:cubicBezTo>
                    <a:lnTo>
                      <a:pt x="154161" y="121658"/>
                    </a:lnTo>
                    <a:cubicBezTo>
                      <a:pt x="126476" y="150986"/>
                      <a:pt x="79286" y="158931"/>
                      <a:pt x="75079" y="160256"/>
                    </a:cubicBezTo>
                    <a:cubicBezTo>
                      <a:pt x="69395" y="162046"/>
                      <a:pt x="64545" y="165715"/>
                      <a:pt x="61248" y="170772"/>
                    </a:cubicBezTo>
                    <a:cubicBezTo>
                      <a:pt x="48961" y="189612"/>
                      <a:pt x="65016" y="214710"/>
                      <a:pt x="88234" y="210158"/>
                    </a:cubicBezTo>
                    <a:cubicBezTo>
                      <a:pt x="114516" y="204622"/>
                      <a:pt x="135503" y="196445"/>
                      <a:pt x="154162" y="185970"/>
                    </a:cubicBezTo>
                    <a:lnTo>
                      <a:pt x="154162" y="237038"/>
                    </a:lnTo>
                    <a:cubicBezTo>
                      <a:pt x="154162" y="262865"/>
                      <a:pt x="138653" y="285715"/>
                      <a:pt x="114649" y="295250"/>
                    </a:cubicBezTo>
                    <a:lnTo>
                      <a:pt x="89281" y="305328"/>
                    </a:lnTo>
                    <a:cubicBezTo>
                      <a:pt x="67669" y="313913"/>
                      <a:pt x="43208" y="308719"/>
                      <a:pt x="26962" y="292094"/>
                    </a:cubicBezTo>
                    <a:cubicBezTo>
                      <a:pt x="24926" y="290010"/>
                      <a:pt x="21588" y="289972"/>
                      <a:pt x="19505" y="292007"/>
                    </a:cubicBezTo>
                    <a:cubicBezTo>
                      <a:pt x="17422" y="294043"/>
                      <a:pt x="17382" y="297381"/>
                      <a:pt x="19418" y="299464"/>
                    </a:cubicBezTo>
                    <a:cubicBezTo>
                      <a:pt x="38615" y="319110"/>
                      <a:pt x="67554" y="325306"/>
                      <a:pt x="93174" y="315129"/>
                    </a:cubicBezTo>
                    <a:lnTo>
                      <a:pt x="118542" y="305052"/>
                    </a:lnTo>
                    <a:cubicBezTo>
                      <a:pt x="146428" y="293974"/>
                      <a:pt x="164708" y="267040"/>
                      <a:pt x="164708" y="237037"/>
                    </a:cubicBezTo>
                    <a:lnTo>
                      <a:pt x="164708" y="179515"/>
                    </a:lnTo>
                    <a:cubicBezTo>
                      <a:pt x="170049" y="175984"/>
                      <a:pt x="175072" y="172290"/>
                      <a:pt x="179994" y="168155"/>
                    </a:cubicBezTo>
                    <a:cubicBezTo>
                      <a:pt x="184967" y="172332"/>
                      <a:pt x="189992" y="176018"/>
                      <a:pt x="195281" y="179515"/>
                    </a:cubicBezTo>
                    <a:lnTo>
                      <a:pt x="195281" y="237037"/>
                    </a:lnTo>
                    <a:cubicBezTo>
                      <a:pt x="195281" y="267043"/>
                      <a:pt x="213563" y="293974"/>
                      <a:pt x="241446" y="305052"/>
                    </a:cubicBezTo>
                    <a:lnTo>
                      <a:pt x="266814" y="315129"/>
                    </a:lnTo>
                    <a:cubicBezTo>
                      <a:pt x="314116" y="333920"/>
                      <a:pt x="363559" y="296084"/>
                      <a:pt x="359797" y="246935"/>
                    </a:cubicBezTo>
                    <a:cubicBezTo>
                      <a:pt x="358504" y="230046"/>
                      <a:pt x="355825" y="213202"/>
                      <a:pt x="351837" y="196871"/>
                    </a:cubicBezTo>
                    <a:cubicBezTo>
                      <a:pt x="339268" y="145407"/>
                      <a:pt x="322476" y="108089"/>
                      <a:pt x="301929" y="85952"/>
                    </a:cubicBezTo>
                    <a:cubicBezTo>
                      <a:pt x="299948" y="83818"/>
                      <a:pt x="296612" y="83693"/>
                      <a:pt x="294477" y="85674"/>
                    </a:cubicBezTo>
                    <a:cubicBezTo>
                      <a:pt x="292342" y="87656"/>
                      <a:pt x="292219" y="90992"/>
                      <a:pt x="294199" y="93127"/>
                    </a:cubicBezTo>
                    <a:cubicBezTo>
                      <a:pt x="313509" y="113929"/>
                      <a:pt x="329453" y="149676"/>
                      <a:pt x="341591" y="199372"/>
                    </a:cubicBezTo>
                    <a:cubicBezTo>
                      <a:pt x="345444" y="215146"/>
                      <a:pt x="348031" y="231420"/>
                      <a:pt x="349281" y="247738"/>
                    </a:cubicBezTo>
                    <a:cubicBezTo>
                      <a:pt x="352440" y="289013"/>
                      <a:pt x="310911" y="321298"/>
                      <a:pt x="270708" y="305326"/>
                    </a:cubicBezTo>
                    <a:lnTo>
                      <a:pt x="245341" y="295251"/>
                    </a:lnTo>
                    <a:cubicBezTo>
                      <a:pt x="221338" y="285716"/>
                      <a:pt x="205828" y="262865"/>
                      <a:pt x="205828" y="237038"/>
                    </a:cubicBezTo>
                    <a:lnTo>
                      <a:pt x="205828" y="185971"/>
                    </a:lnTo>
                    <a:cubicBezTo>
                      <a:pt x="226206" y="197474"/>
                      <a:pt x="249145" y="205460"/>
                      <a:pt x="271783" y="210164"/>
                    </a:cubicBezTo>
                    <a:cubicBezTo>
                      <a:pt x="294167" y="214874"/>
                      <a:pt x="311241" y="189937"/>
                      <a:pt x="298743" y="170773"/>
                    </a:cubicBezTo>
                    <a:cubicBezTo>
                      <a:pt x="294975" y="164995"/>
                      <a:pt x="289179" y="161031"/>
                      <a:pt x="282426" y="159605"/>
                    </a:cubicBezTo>
                    <a:cubicBezTo>
                      <a:pt x="255279" y="153894"/>
                      <a:pt x="224747" y="141701"/>
                      <a:pt x="205828" y="121657"/>
                    </a:cubicBezTo>
                    <a:lnTo>
                      <a:pt x="205828" y="94878"/>
                    </a:lnTo>
                    <a:cubicBezTo>
                      <a:pt x="217154" y="79002"/>
                      <a:pt x="237228" y="70299"/>
                      <a:pt x="257439" y="72633"/>
                    </a:cubicBezTo>
                    <a:cubicBezTo>
                      <a:pt x="264924" y="73497"/>
                      <a:pt x="272201" y="76108"/>
                      <a:pt x="279067" y="80392"/>
                    </a:cubicBezTo>
                    <a:cubicBezTo>
                      <a:pt x="281539" y="81934"/>
                      <a:pt x="284790" y="81180"/>
                      <a:pt x="286332" y="78709"/>
                    </a:cubicBezTo>
                    <a:cubicBezTo>
                      <a:pt x="287873" y="76238"/>
                      <a:pt x="287120" y="72985"/>
                      <a:pt x="284649" y="71444"/>
                    </a:cubicBezTo>
                    <a:cubicBezTo>
                      <a:pt x="276447" y="66326"/>
                      <a:pt x="267699" y="63201"/>
                      <a:pt x="258649" y="62156"/>
                    </a:cubicBezTo>
                    <a:cubicBezTo>
                      <a:pt x="239130" y="59902"/>
                      <a:pt x="219688" y="66376"/>
                      <a:pt x="205828" y="79078"/>
                    </a:cubicBezTo>
                    <a:lnTo>
                      <a:pt x="205828" y="5273"/>
                    </a:lnTo>
                    <a:cubicBezTo>
                      <a:pt x="205828" y="2361"/>
                      <a:pt x="203467" y="0"/>
                      <a:pt x="200555" y="0"/>
                    </a:cubicBezTo>
                    <a:lnTo>
                      <a:pt x="159435" y="0"/>
                    </a:lnTo>
                    <a:cubicBezTo>
                      <a:pt x="156522" y="0"/>
                      <a:pt x="154161" y="2361"/>
                      <a:pt x="154161" y="5273"/>
                    </a:cubicBezTo>
                    <a:lnTo>
                      <a:pt x="154161" y="79077"/>
                    </a:lnTo>
                    <a:cubicBezTo>
                      <a:pt x="140302" y="66375"/>
                      <a:pt x="120862" y="59901"/>
                      <a:pt x="101341" y="62156"/>
                    </a:cubicBezTo>
                    <a:cubicBezTo>
                      <a:pt x="76410" y="65035"/>
                      <a:pt x="54794" y="83205"/>
                      <a:pt x="37092" y="116160"/>
                    </a:cubicBezTo>
                    <a:cubicBezTo>
                      <a:pt x="20694" y="146692"/>
                      <a:pt x="3827" y="199455"/>
                      <a:pt x="192" y="246935"/>
                    </a:cubicBezTo>
                    <a:cubicBezTo>
                      <a:pt x="-677" y="258289"/>
                      <a:pt x="1408" y="269818"/>
                      <a:pt x="6222" y="280275"/>
                    </a:cubicBezTo>
                    <a:cubicBezTo>
                      <a:pt x="7440" y="282921"/>
                      <a:pt x="10571" y="284079"/>
                      <a:pt x="13217" y="282861"/>
                    </a:cubicBezTo>
                    <a:close/>
                    <a:moveTo>
                      <a:pt x="164708" y="10547"/>
                    </a:moveTo>
                    <a:lnTo>
                      <a:pt x="195282" y="10547"/>
                    </a:lnTo>
                    <a:lnTo>
                      <a:pt x="195282" y="123709"/>
                    </a:lnTo>
                    <a:cubicBezTo>
                      <a:pt x="195282" y="125043"/>
                      <a:pt x="195798" y="126296"/>
                      <a:pt x="196616" y="127216"/>
                    </a:cubicBezTo>
                    <a:cubicBezTo>
                      <a:pt x="217091" y="150212"/>
                      <a:pt x="250047" y="163342"/>
                      <a:pt x="280255" y="169926"/>
                    </a:cubicBezTo>
                    <a:cubicBezTo>
                      <a:pt x="300742" y="174243"/>
                      <a:pt x="293105" y="204000"/>
                      <a:pt x="273888" y="199829"/>
                    </a:cubicBezTo>
                    <a:cubicBezTo>
                      <a:pt x="233366" y="191289"/>
                      <a:pt x="203496" y="175134"/>
                      <a:pt x="183511" y="157248"/>
                    </a:cubicBezTo>
                    <a:cubicBezTo>
                      <a:pt x="181508" y="155457"/>
                      <a:pt x="178479" y="155457"/>
                      <a:pt x="176477" y="157248"/>
                    </a:cubicBezTo>
                    <a:cubicBezTo>
                      <a:pt x="152006" y="179148"/>
                      <a:pt x="118103" y="193379"/>
                      <a:pt x="86034" y="199843"/>
                    </a:cubicBezTo>
                    <a:cubicBezTo>
                      <a:pt x="77787" y="201580"/>
                      <a:pt x="69663" y="196282"/>
                      <a:pt x="67926" y="188034"/>
                    </a:cubicBezTo>
                    <a:cubicBezTo>
                      <a:pt x="66283" y="180235"/>
                      <a:pt x="70892" y="172633"/>
                      <a:pt x="78265" y="170311"/>
                    </a:cubicBezTo>
                    <a:cubicBezTo>
                      <a:pt x="82363" y="169019"/>
                      <a:pt x="133827" y="160400"/>
                      <a:pt x="163372" y="127216"/>
                    </a:cubicBezTo>
                    <a:cubicBezTo>
                      <a:pt x="164836" y="125570"/>
                      <a:pt x="164693" y="123782"/>
                      <a:pt x="164706" y="123709"/>
                    </a:cubicBezTo>
                    <a:lnTo>
                      <a:pt x="164706" y="10547"/>
                    </a:ln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" name="Group 190">
              <a:extLst>
                <a:ext uri="{FF2B5EF4-FFF2-40B4-BE49-F238E27FC236}">
                  <a16:creationId xmlns:a16="http://schemas.microsoft.com/office/drawing/2014/main" id="{B4182D2B-D63D-4194-83BE-D1E195B45850}"/>
                </a:ext>
              </a:extLst>
            </p:cNvPr>
            <p:cNvGrpSpPr/>
            <p:nvPr/>
          </p:nvGrpSpPr>
          <p:grpSpPr>
            <a:xfrm>
              <a:off x="8497573" y="3230167"/>
              <a:ext cx="360000" cy="343090"/>
              <a:chOff x="8460786" y="3399393"/>
              <a:chExt cx="360000" cy="343090"/>
            </a:xfrm>
            <a:solidFill>
              <a:sysClr val="window" lastClr="FFFFFF"/>
            </a:solidFill>
          </p:grpSpPr>
          <p:sp>
            <p:nvSpPr>
              <p:cNvPr id="103" name="Freeform: Shape 187">
                <a:extLst>
                  <a:ext uri="{FF2B5EF4-FFF2-40B4-BE49-F238E27FC236}">
                    <a16:creationId xmlns:a16="http://schemas.microsoft.com/office/drawing/2014/main" id="{B315D593-2B1E-4E22-8181-3439871F4EB6}"/>
                  </a:ext>
                </a:extLst>
              </p:cNvPr>
              <p:cNvSpPr/>
              <p:nvPr/>
            </p:nvSpPr>
            <p:spPr>
              <a:xfrm>
                <a:off x="8460786" y="3399393"/>
                <a:ext cx="360000" cy="343090"/>
              </a:xfrm>
              <a:custGeom>
                <a:avLst/>
                <a:gdLst>
                  <a:gd name="connsiteX0" fmla="*/ 359778 w 360000"/>
                  <a:gd name="connsiteY0" fmla="*/ 105213 h 343090"/>
                  <a:gd name="connsiteX1" fmla="*/ 359665 w 360000"/>
                  <a:gd name="connsiteY1" fmla="*/ 7126 h 343090"/>
                  <a:gd name="connsiteX2" fmla="*/ 358625 w 360000"/>
                  <a:gd name="connsiteY2" fmla="*/ 1722 h 343090"/>
                  <a:gd name="connsiteX3" fmla="*/ 353340 w 360000"/>
                  <a:gd name="connsiteY3" fmla="*/ 187 h 343090"/>
                  <a:gd name="connsiteX4" fmla="*/ 255533 w 360000"/>
                  <a:gd name="connsiteY4" fmla="*/ 46314 h 343090"/>
                  <a:gd name="connsiteX5" fmla="*/ 253644 w 360000"/>
                  <a:gd name="connsiteY5" fmla="*/ 50073 h 343090"/>
                  <a:gd name="connsiteX6" fmla="*/ 248175 w 360000"/>
                  <a:gd name="connsiteY6" fmla="*/ 148516 h 343090"/>
                  <a:gd name="connsiteX7" fmla="*/ 229151 w 360000"/>
                  <a:gd name="connsiteY7" fmla="*/ 158335 h 343090"/>
                  <a:gd name="connsiteX8" fmla="*/ 236002 w 360000"/>
                  <a:gd name="connsiteY8" fmla="*/ 134910 h 343090"/>
                  <a:gd name="connsiteX9" fmla="*/ 235170 w 360000"/>
                  <a:gd name="connsiteY9" fmla="*/ 126465 h 343090"/>
                  <a:gd name="connsiteX10" fmla="*/ 235481 w 360000"/>
                  <a:gd name="connsiteY10" fmla="*/ 125921 h 343090"/>
                  <a:gd name="connsiteX11" fmla="*/ 244192 w 360000"/>
                  <a:gd name="connsiteY11" fmla="*/ 72519 h 343090"/>
                  <a:gd name="connsiteX12" fmla="*/ 235350 w 360000"/>
                  <a:gd name="connsiteY12" fmla="*/ 61052 h 343090"/>
                  <a:gd name="connsiteX13" fmla="*/ 221195 w 360000"/>
                  <a:gd name="connsiteY13" fmla="*/ 64552 h 343090"/>
                  <a:gd name="connsiteX14" fmla="*/ 195867 w 360000"/>
                  <a:gd name="connsiteY14" fmla="*/ 91746 h 343090"/>
                  <a:gd name="connsiteX15" fmla="*/ 180001 w 360000"/>
                  <a:gd name="connsiteY15" fmla="*/ 90182 h 343090"/>
                  <a:gd name="connsiteX16" fmla="*/ 164125 w 360000"/>
                  <a:gd name="connsiteY16" fmla="*/ 91736 h 343090"/>
                  <a:gd name="connsiteX17" fmla="*/ 138807 w 360000"/>
                  <a:gd name="connsiteY17" fmla="*/ 64552 h 343090"/>
                  <a:gd name="connsiteX18" fmla="*/ 124651 w 360000"/>
                  <a:gd name="connsiteY18" fmla="*/ 61052 h 343090"/>
                  <a:gd name="connsiteX19" fmla="*/ 115809 w 360000"/>
                  <a:gd name="connsiteY19" fmla="*/ 72520 h 343090"/>
                  <a:gd name="connsiteX20" fmla="*/ 124520 w 360000"/>
                  <a:gd name="connsiteY20" fmla="*/ 125921 h 343090"/>
                  <a:gd name="connsiteX21" fmla="*/ 124842 w 360000"/>
                  <a:gd name="connsiteY21" fmla="*/ 126485 h 343090"/>
                  <a:gd name="connsiteX22" fmla="*/ 123999 w 360000"/>
                  <a:gd name="connsiteY22" fmla="*/ 134910 h 343090"/>
                  <a:gd name="connsiteX23" fmla="*/ 130850 w 360000"/>
                  <a:gd name="connsiteY23" fmla="*/ 158334 h 343090"/>
                  <a:gd name="connsiteX24" fmla="*/ 111826 w 360000"/>
                  <a:gd name="connsiteY24" fmla="*/ 148515 h 343090"/>
                  <a:gd name="connsiteX25" fmla="*/ 106357 w 360000"/>
                  <a:gd name="connsiteY25" fmla="*/ 50072 h 343090"/>
                  <a:gd name="connsiteX26" fmla="*/ 104468 w 360000"/>
                  <a:gd name="connsiteY26" fmla="*/ 46313 h 343090"/>
                  <a:gd name="connsiteX27" fmla="*/ 6661 w 360000"/>
                  <a:gd name="connsiteY27" fmla="*/ 186 h 343090"/>
                  <a:gd name="connsiteX28" fmla="*/ 1376 w 360000"/>
                  <a:gd name="connsiteY28" fmla="*/ 1721 h 343090"/>
                  <a:gd name="connsiteX29" fmla="*/ 336 w 360000"/>
                  <a:gd name="connsiteY29" fmla="*/ 7126 h 343090"/>
                  <a:gd name="connsiteX30" fmla="*/ 223 w 360000"/>
                  <a:gd name="connsiteY30" fmla="*/ 105212 h 343090"/>
                  <a:gd name="connsiteX31" fmla="*/ 1545 w 360000"/>
                  <a:gd name="connsiteY31" fmla="*/ 110456 h 343090"/>
                  <a:gd name="connsiteX32" fmla="*/ 39455 w 360000"/>
                  <a:gd name="connsiteY32" fmla="*/ 202545 h 343090"/>
                  <a:gd name="connsiteX33" fmla="*/ 43461 w 360000"/>
                  <a:gd name="connsiteY33" fmla="*/ 207664 h 343090"/>
                  <a:gd name="connsiteX34" fmla="*/ 72206 w 360000"/>
                  <a:gd name="connsiteY34" fmla="*/ 223079 h 343090"/>
                  <a:gd name="connsiteX35" fmla="*/ 142181 w 360000"/>
                  <a:gd name="connsiteY35" fmla="*/ 298105 h 343090"/>
                  <a:gd name="connsiteX36" fmla="*/ 142636 w 360000"/>
                  <a:gd name="connsiteY36" fmla="*/ 298671 h 343090"/>
                  <a:gd name="connsiteX37" fmla="*/ 176346 w 360000"/>
                  <a:gd name="connsiteY37" fmla="*/ 341618 h 343090"/>
                  <a:gd name="connsiteX38" fmla="*/ 180001 w 360000"/>
                  <a:gd name="connsiteY38" fmla="*/ 343090 h 343090"/>
                  <a:gd name="connsiteX39" fmla="*/ 183655 w 360000"/>
                  <a:gd name="connsiteY39" fmla="*/ 341618 h 343090"/>
                  <a:gd name="connsiteX40" fmla="*/ 217509 w 360000"/>
                  <a:gd name="connsiteY40" fmla="*/ 298416 h 343090"/>
                  <a:gd name="connsiteX41" fmla="*/ 217945 w 360000"/>
                  <a:gd name="connsiteY41" fmla="*/ 297870 h 343090"/>
                  <a:gd name="connsiteX42" fmla="*/ 287838 w 360000"/>
                  <a:gd name="connsiteY42" fmla="*/ 223050 h 343090"/>
                  <a:gd name="connsiteX43" fmla="*/ 316519 w 360000"/>
                  <a:gd name="connsiteY43" fmla="*/ 207668 h 343090"/>
                  <a:gd name="connsiteX44" fmla="*/ 320546 w 360000"/>
                  <a:gd name="connsiteY44" fmla="*/ 202544 h 343090"/>
                  <a:gd name="connsiteX45" fmla="*/ 358456 w 360000"/>
                  <a:gd name="connsiteY45" fmla="*/ 110455 h 343090"/>
                  <a:gd name="connsiteX46" fmla="*/ 359778 w 360000"/>
                  <a:gd name="connsiteY46" fmla="*/ 105213 h 343090"/>
                  <a:gd name="connsiteX47" fmla="*/ 180001 w 360000"/>
                  <a:gd name="connsiteY47" fmla="*/ 100729 h 343090"/>
                  <a:gd name="connsiteX48" fmla="*/ 207694 w 360000"/>
                  <a:gd name="connsiteY48" fmla="*/ 106939 h 343090"/>
                  <a:gd name="connsiteX49" fmla="*/ 214821 w 360000"/>
                  <a:gd name="connsiteY49" fmla="*/ 104741 h 343090"/>
                  <a:gd name="connsiteX50" fmla="*/ 212623 w 360000"/>
                  <a:gd name="connsiteY50" fmla="*/ 97615 h 343090"/>
                  <a:gd name="connsiteX51" fmla="*/ 207162 w 360000"/>
                  <a:gd name="connsiteY51" fmla="*/ 95095 h 343090"/>
                  <a:gd name="connsiteX52" fmla="*/ 228913 w 360000"/>
                  <a:gd name="connsiteY52" fmla="*/ 71741 h 343090"/>
                  <a:gd name="connsiteX53" fmla="*/ 231873 w 360000"/>
                  <a:gd name="connsiteY53" fmla="*/ 71010 h 343090"/>
                  <a:gd name="connsiteX54" fmla="*/ 233676 w 360000"/>
                  <a:gd name="connsiteY54" fmla="*/ 73340 h 343090"/>
                  <a:gd name="connsiteX55" fmla="*/ 229226 w 360000"/>
                  <a:gd name="connsiteY55" fmla="*/ 113411 h 343090"/>
                  <a:gd name="connsiteX56" fmla="*/ 224103 w 360000"/>
                  <a:gd name="connsiteY56" fmla="*/ 113338 h 343090"/>
                  <a:gd name="connsiteX57" fmla="*/ 221960 w 360000"/>
                  <a:gd name="connsiteY57" fmla="*/ 120481 h 343090"/>
                  <a:gd name="connsiteX58" fmla="*/ 225455 w 360000"/>
                  <a:gd name="connsiteY58" fmla="*/ 134910 h 343090"/>
                  <a:gd name="connsiteX59" fmla="*/ 209882 w 360000"/>
                  <a:gd name="connsiteY59" fmla="*/ 165810 h 343090"/>
                  <a:gd name="connsiteX60" fmla="*/ 200682 w 360000"/>
                  <a:gd name="connsiteY60" fmla="*/ 173137 h 343090"/>
                  <a:gd name="connsiteX61" fmla="*/ 202184 w 360000"/>
                  <a:gd name="connsiteY61" fmla="*/ 163092 h 343090"/>
                  <a:gd name="connsiteX62" fmla="*/ 180001 w 360000"/>
                  <a:gd name="connsiteY62" fmla="*/ 135273 h 343090"/>
                  <a:gd name="connsiteX63" fmla="*/ 157818 w 360000"/>
                  <a:gd name="connsiteY63" fmla="*/ 163092 h 343090"/>
                  <a:gd name="connsiteX64" fmla="*/ 159305 w 360000"/>
                  <a:gd name="connsiteY64" fmla="*/ 173089 h 343090"/>
                  <a:gd name="connsiteX65" fmla="*/ 134547 w 360000"/>
                  <a:gd name="connsiteY65" fmla="*/ 134910 h 343090"/>
                  <a:gd name="connsiteX66" fmla="*/ 180001 w 360000"/>
                  <a:gd name="connsiteY66" fmla="*/ 100729 h 343090"/>
                  <a:gd name="connsiteX67" fmla="*/ 191637 w 360000"/>
                  <a:gd name="connsiteY67" fmla="*/ 163092 h 343090"/>
                  <a:gd name="connsiteX68" fmla="*/ 180001 w 360000"/>
                  <a:gd name="connsiteY68" fmla="*/ 180364 h 343090"/>
                  <a:gd name="connsiteX69" fmla="*/ 168365 w 360000"/>
                  <a:gd name="connsiteY69" fmla="*/ 163092 h 343090"/>
                  <a:gd name="connsiteX70" fmla="*/ 180001 w 360000"/>
                  <a:gd name="connsiteY70" fmla="*/ 145820 h 343090"/>
                  <a:gd name="connsiteX71" fmla="*/ 191637 w 360000"/>
                  <a:gd name="connsiteY71" fmla="*/ 163092 h 343090"/>
                  <a:gd name="connsiteX72" fmla="*/ 130512 w 360000"/>
                  <a:gd name="connsiteY72" fmla="*/ 112625 h 343090"/>
                  <a:gd name="connsiteX73" fmla="*/ 126325 w 360000"/>
                  <a:gd name="connsiteY73" fmla="*/ 73341 h 343090"/>
                  <a:gd name="connsiteX74" fmla="*/ 128128 w 360000"/>
                  <a:gd name="connsiteY74" fmla="*/ 71010 h 343090"/>
                  <a:gd name="connsiteX75" fmla="*/ 131088 w 360000"/>
                  <a:gd name="connsiteY75" fmla="*/ 71741 h 343090"/>
                  <a:gd name="connsiteX76" fmla="*/ 152831 w 360000"/>
                  <a:gd name="connsiteY76" fmla="*/ 95087 h 343090"/>
                  <a:gd name="connsiteX77" fmla="*/ 130512 w 360000"/>
                  <a:gd name="connsiteY77" fmla="*/ 112625 h 343090"/>
                  <a:gd name="connsiteX78" fmla="*/ 73547 w 360000"/>
                  <a:gd name="connsiteY78" fmla="*/ 38588 h 343090"/>
                  <a:gd name="connsiteX79" fmla="*/ 88265 w 360000"/>
                  <a:gd name="connsiteY79" fmla="*/ 47596 h 343090"/>
                  <a:gd name="connsiteX80" fmla="*/ 24481 w 360000"/>
                  <a:gd name="connsiteY80" fmla="*/ 78693 h 343090"/>
                  <a:gd name="connsiteX81" fmla="*/ 15385 w 360000"/>
                  <a:gd name="connsiteY81" fmla="*/ 86805 h 343090"/>
                  <a:gd name="connsiteX82" fmla="*/ 13076 w 360000"/>
                  <a:gd name="connsiteY82" fmla="*/ 13013 h 343090"/>
                  <a:gd name="connsiteX83" fmla="*/ 73547 w 360000"/>
                  <a:gd name="connsiteY83" fmla="*/ 38588 h 343090"/>
                  <a:gd name="connsiteX84" fmla="*/ 12059 w 360000"/>
                  <a:gd name="connsiteY84" fmla="*/ 106294 h 343090"/>
                  <a:gd name="connsiteX85" fmla="*/ 89424 w 360000"/>
                  <a:gd name="connsiteY85" fmla="*/ 58158 h 343090"/>
                  <a:gd name="connsiteX86" fmla="*/ 70284 w 360000"/>
                  <a:gd name="connsiteY86" fmla="*/ 92442 h 343090"/>
                  <a:gd name="connsiteX87" fmla="*/ 44673 w 360000"/>
                  <a:gd name="connsiteY87" fmla="*/ 165618 h 343090"/>
                  <a:gd name="connsiteX88" fmla="*/ 12059 w 360000"/>
                  <a:gd name="connsiteY88" fmla="*/ 106294 h 343090"/>
                  <a:gd name="connsiteX89" fmla="*/ 231957 w 360000"/>
                  <a:gd name="connsiteY89" fmla="*/ 261900 h 343090"/>
                  <a:gd name="connsiteX90" fmla="*/ 235280 w 360000"/>
                  <a:gd name="connsiteY90" fmla="*/ 241365 h 343090"/>
                  <a:gd name="connsiteX91" fmla="*/ 229988 w 360000"/>
                  <a:gd name="connsiteY91" fmla="*/ 194951 h 343090"/>
                  <a:gd name="connsiteX92" fmla="*/ 223133 w 360000"/>
                  <a:gd name="connsiteY92" fmla="*/ 192014 h 343090"/>
                  <a:gd name="connsiteX93" fmla="*/ 220195 w 360000"/>
                  <a:gd name="connsiteY93" fmla="*/ 198869 h 343090"/>
                  <a:gd name="connsiteX94" fmla="*/ 224766 w 360000"/>
                  <a:gd name="connsiteY94" fmla="*/ 240523 h 343090"/>
                  <a:gd name="connsiteX95" fmla="*/ 179999 w 360000"/>
                  <a:gd name="connsiteY95" fmla="*/ 330416 h 343090"/>
                  <a:gd name="connsiteX96" fmla="*/ 135280 w 360000"/>
                  <a:gd name="connsiteY96" fmla="*/ 241079 h 343090"/>
                  <a:gd name="connsiteX97" fmla="*/ 139806 w 360000"/>
                  <a:gd name="connsiteY97" fmla="*/ 198869 h 343090"/>
                  <a:gd name="connsiteX98" fmla="*/ 136868 w 360000"/>
                  <a:gd name="connsiteY98" fmla="*/ 192014 h 343090"/>
                  <a:gd name="connsiteX99" fmla="*/ 130013 w 360000"/>
                  <a:gd name="connsiteY99" fmla="*/ 194951 h 343090"/>
                  <a:gd name="connsiteX100" fmla="*/ 124722 w 360000"/>
                  <a:gd name="connsiteY100" fmla="*/ 241365 h 343090"/>
                  <a:gd name="connsiteX101" fmla="*/ 128054 w 360000"/>
                  <a:gd name="connsiteY101" fmla="*/ 261937 h 343090"/>
                  <a:gd name="connsiteX102" fmla="*/ 50309 w 360000"/>
                  <a:gd name="connsiteY102" fmla="*/ 198828 h 343090"/>
                  <a:gd name="connsiteX103" fmla="*/ 79652 w 360000"/>
                  <a:gd name="connsiteY103" fmla="*/ 97293 h 343090"/>
                  <a:gd name="connsiteX104" fmla="*/ 96703 w 360000"/>
                  <a:gd name="connsiteY104" fmla="*/ 66413 h 343090"/>
                  <a:gd name="connsiteX105" fmla="*/ 101464 w 360000"/>
                  <a:gd name="connsiteY105" fmla="*/ 152111 h 343090"/>
                  <a:gd name="connsiteX106" fmla="*/ 104311 w 360000"/>
                  <a:gd name="connsiteY106" fmla="*/ 156505 h 343090"/>
                  <a:gd name="connsiteX107" fmla="*/ 153260 w 360000"/>
                  <a:gd name="connsiteY107" fmla="*/ 181770 h 343090"/>
                  <a:gd name="connsiteX108" fmla="*/ 178825 w 360000"/>
                  <a:gd name="connsiteY108" fmla="*/ 190872 h 343090"/>
                  <a:gd name="connsiteX109" fmla="*/ 180002 w 360000"/>
                  <a:gd name="connsiteY109" fmla="*/ 190912 h 343090"/>
                  <a:gd name="connsiteX110" fmla="*/ 181179 w 360000"/>
                  <a:gd name="connsiteY110" fmla="*/ 190872 h 343090"/>
                  <a:gd name="connsiteX111" fmla="*/ 206744 w 360000"/>
                  <a:gd name="connsiteY111" fmla="*/ 181770 h 343090"/>
                  <a:gd name="connsiteX112" fmla="*/ 255693 w 360000"/>
                  <a:gd name="connsiteY112" fmla="*/ 156505 h 343090"/>
                  <a:gd name="connsiteX113" fmla="*/ 258540 w 360000"/>
                  <a:gd name="connsiteY113" fmla="*/ 152111 h 343090"/>
                  <a:gd name="connsiteX114" fmla="*/ 263301 w 360000"/>
                  <a:gd name="connsiteY114" fmla="*/ 66415 h 343090"/>
                  <a:gd name="connsiteX115" fmla="*/ 280352 w 360000"/>
                  <a:gd name="connsiteY115" fmla="*/ 97293 h 343090"/>
                  <a:gd name="connsiteX116" fmla="*/ 309704 w 360000"/>
                  <a:gd name="connsiteY116" fmla="*/ 198826 h 343090"/>
                  <a:gd name="connsiteX117" fmla="*/ 231957 w 360000"/>
                  <a:gd name="connsiteY117" fmla="*/ 261900 h 343090"/>
                  <a:gd name="connsiteX118" fmla="*/ 315330 w 360000"/>
                  <a:gd name="connsiteY118" fmla="*/ 165617 h 343090"/>
                  <a:gd name="connsiteX119" fmla="*/ 289718 w 360000"/>
                  <a:gd name="connsiteY119" fmla="*/ 92441 h 343090"/>
                  <a:gd name="connsiteX120" fmla="*/ 270575 w 360000"/>
                  <a:gd name="connsiteY120" fmla="*/ 58154 h 343090"/>
                  <a:gd name="connsiteX121" fmla="*/ 279008 w 360000"/>
                  <a:gd name="connsiteY121" fmla="*/ 60473 h 343090"/>
                  <a:gd name="connsiteX122" fmla="*/ 280551 w 360000"/>
                  <a:gd name="connsiteY122" fmla="*/ 60705 h 343090"/>
                  <a:gd name="connsiteX123" fmla="*/ 285592 w 360000"/>
                  <a:gd name="connsiteY123" fmla="*/ 56972 h 343090"/>
                  <a:gd name="connsiteX124" fmla="*/ 282091 w 360000"/>
                  <a:gd name="connsiteY124" fmla="*/ 50387 h 343090"/>
                  <a:gd name="connsiteX125" fmla="*/ 271746 w 360000"/>
                  <a:gd name="connsiteY125" fmla="*/ 47598 h 343090"/>
                  <a:gd name="connsiteX126" fmla="*/ 346927 w 360000"/>
                  <a:gd name="connsiteY126" fmla="*/ 13010 h 343090"/>
                  <a:gd name="connsiteX127" fmla="*/ 344609 w 360000"/>
                  <a:gd name="connsiteY127" fmla="*/ 86760 h 343090"/>
                  <a:gd name="connsiteX128" fmla="*/ 303637 w 360000"/>
                  <a:gd name="connsiteY128" fmla="*/ 58670 h 343090"/>
                  <a:gd name="connsiteX129" fmla="*/ 296623 w 360000"/>
                  <a:gd name="connsiteY129" fmla="*/ 61204 h 343090"/>
                  <a:gd name="connsiteX130" fmla="*/ 299157 w 360000"/>
                  <a:gd name="connsiteY130" fmla="*/ 68219 h 343090"/>
                  <a:gd name="connsiteX131" fmla="*/ 347937 w 360000"/>
                  <a:gd name="connsiteY131" fmla="*/ 106298 h 343090"/>
                  <a:gd name="connsiteX132" fmla="*/ 315330 w 360000"/>
                  <a:gd name="connsiteY132" fmla="*/ 165617 h 34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360000" h="343090">
                    <a:moveTo>
                      <a:pt x="359778" y="105213"/>
                    </a:moveTo>
                    <a:cubicBezTo>
                      <a:pt x="343623" y="51362"/>
                      <a:pt x="359505" y="7556"/>
                      <a:pt x="359665" y="7126"/>
                    </a:cubicBezTo>
                    <a:cubicBezTo>
                      <a:pt x="360360" y="5273"/>
                      <a:pt x="359958" y="3186"/>
                      <a:pt x="358625" y="1722"/>
                    </a:cubicBezTo>
                    <a:cubicBezTo>
                      <a:pt x="357291" y="259"/>
                      <a:pt x="355252" y="-334"/>
                      <a:pt x="353340" y="187"/>
                    </a:cubicBezTo>
                    <a:cubicBezTo>
                      <a:pt x="290951" y="17202"/>
                      <a:pt x="256951" y="45133"/>
                      <a:pt x="255533" y="46314"/>
                    </a:cubicBezTo>
                    <a:cubicBezTo>
                      <a:pt x="254409" y="47250"/>
                      <a:pt x="253725" y="48611"/>
                      <a:pt x="253644" y="50073"/>
                    </a:cubicBezTo>
                    <a:lnTo>
                      <a:pt x="248175" y="148516"/>
                    </a:lnTo>
                    <a:lnTo>
                      <a:pt x="229151" y="158335"/>
                    </a:lnTo>
                    <a:cubicBezTo>
                      <a:pt x="233596" y="150656"/>
                      <a:pt x="236002" y="142598"/>
                      <a:pt x="236002" y="134910"/>
                    </a:cubicBezTo>
                    <a:cubicBezTo>
                      <a:pt x="236002" y="132004"/>
                      <a:pt x="235713" y="129189"/>
                      <a:pt x="235170" y="126465"/>
                    </a:cubicBezTo>
                    <a:cubicBezTo>
                      <a:pt x="235281" y="126290"/>
                      <a:pt x="235390" y="126113"/>
                      <a:pt x="235481" y="125921"/>
                    </a:cubicBezTo>
                    <a:cubicBezTo>
                      <a:pt x="244637" y="106864"/>
                      <a:pt x="245271" y="86362"/>
                      <a:pt x="244192" y="72519"/>
                    </a:cubicBezTo>
                    <a:cubicBezTo>
                      <a:pt x="243776" y="67205"/>
                      <a:pt x="240388" y="62811"/>
                      <a:pt x="235350" y="61052"/>
                    </a:cubicBezTo>
                    <a:cubicBezTo>
                      <a:pt x="230278" y="59282"/>
                      <a:pt x="224854" y="60622"/>
                      <a:pt x="221195" y="64552"/>
                    </a:cubicBezTo>
                    <a:lnTo>
                      <a:pt x="195867" y="91746"/>
                    </a:lnTo>
                    <a:cubicBezTo>
                      <a:pt x="190830" y="90715"/>
                      <a:pt x="185505" y="90182"/>
                      <a:pt x="180001" y="90182"/>
                    </a:cubicBezTo>
                    <a:cubicBezTo>
                      <a:pt x="174397" y="90182"/>
                      <a:pt x="169089" y="90725"/>
                      <a:pt x="164125" y="91736"/>
                    </a:cubicBezTo>
                    <a:lnTo>
                      <a:pt x="138807" y="64552"/>
                    </a:lnTo>
                    <a:cubicBezTo>
                      <a:pt x="135147" y="60622"/>
                      <a:pt x="129721" y="59281"/>
                      <a:pt x="124651" y="61052"/>
                    </a:cubicBezTo>
                    <a:cubicBezTo>
                      <a:pt x="119613" y="62811"/>
                      <a:pt x="116225" y="67205"/>
                      <a:pt x="115809" y="72520"/>
                    </a:cubicBezTo>
                    <a:cubicBezTo>
                      <a:pt x="114730" y="86363"/>
                      <a:pt x="115364" y="106864"/>
                      <a:pt x="124520" y="125921"/>
                    </a:cubicBezTo>
                    <a:cubicBezTo>
                      <a:pt x="124615" y="126119"/>
                      <a:pt x="124727" y="126304"/>
                      <a:pt x="124842" y="126485"/>
                    </a:cubicBezTo>
                    <a:cubicBezTo>
                      <a:pt x="124297" y="129189"/>
                      <a:pt x="123999" y="131997"/>
                      <a:pt x="123999" y="134910"/>
                    </a:cubicBezTo>
                    <a:cubicBezTo>
                      <a:pt x="123999" y="142598"/>
                      <a:pt x="126406" y="150655"/>
                      <a:pt x="130850" y="158334"/>
                    </a:cubicBezTo>
                    <a:lnTo>
                      <a:pt x="111826" y="148515"/>
                    </a:lnTo>
                    <a:lnTo>
                      <a:pt x="106357" y="50072"/>
                    </a:lnTo>
                    <a:cubicBezTo>
                      <a:pt x="106276" y="48611"/>
                      <a:pt x="105592" y="47250"/>
                      <a:pt x="104468" y="46313"/>
                    </a:cubicBezTo>
                    <a:cubicBezTo>
                      <a:pt x="103051" y="45132"/>
                      <a:pt x="69051" y="17201"/>
                      <a:pt x="6661" y="186"/>
                    </a:cubicBezTo>
                    <a:cubicBezTo>
                      <a:pt x="4753" y="-334"/>
                      <a:pt x="2710" y="257"/>
                      <a:pt x="1376" y="1721"/>
                    </a:cubicBezTo>
                    <a:cubicBezTo>
                      <a:pt x="43" y="3185"/>
                      <a:pt x="-359" y="5272"/>
                      <a:pt x="336" y="7126"/>
                    </a:cubicBezTo>
                    <a:cubicBezTo>
                      <a:pt x="498" y="7560"/>
                      <a:pt x="16434" y="51177"/>
                      <a:pt x="223" y="105212"/>
                    </a:cubicBezTo>
                    <a:cubicBezTo>
                      <a:pt x="-335" y="107071"/>
                      <a:pt x="174" y="109084"/>
                      <a:pt x="1545" y="110456"/>
                    </a:cubicBezTo>
                    <a:cubicBezTo>
                      <a:pt x="1924" y="110835"/>
                      <a:pt x="39455" y="148985"/>
                      <a:pt x="39455" y="202545"/>
                    </a:cubicBezTo>
                    <a:cubicBezTo>
                      <a:pt x="39455" y="204960"/>
                      <a:pt x="41119" y="207073"/>
                      <a:pt x="43461" y="207664"/>
                    </a:cubicBezTo>
                    <a:cubicBezTo>
                      <a:pt x="43570" y="207691"/>
                      <a:pt x="54621" y="210577"/>
                      <a:pt x="72206" y="223079"/>
                    </a:cubicBezTo>
                    <a:cubicBezTo>
                      <a:pt x="101719" y="244061"/>
                      <a:pt x="126548" y="275459"/>
                      <a:pt x="142181" y="298105"/>
                    </a:cubicBezTo>
                    <a:cubicBezTo>
                      <a:pt x="142321" y="298307"/>
                      <a:pt x="142474" y="298494"/>
                      <a:pt x="142636" y="298671"/>
                    </a:cubicBezTo>
                    <a:cubicBezTo>
                      <a:pt x="150374" y="312513"/>
                      <a:pt x="161224" y="327077"/>
                      <a:pt x="176346" y="341618"/>
                    </a:cubicBezTo>
                    <a:cubicBezTo>
                      <a:pt x="177366" y="342599"/>
                      <a:pt x="178684" y="343090"/>
                      <a:pt x="180001" y="343090"/>
                    </a:cubicBezTo>
                    <a:cubicBezTo>
                      <a:pt x="181317" y="343090"/>
                      <a:pt x="182635" y="342599"/>
                      <a:pt x="183655" y="341618"/>
                    </a:cubicBezTo>
                    <a:cubicBezTo>
                      <a:pt x="198870" y="326988"/>
                      <a:pt x="209762" y="312335"/>
                      <a:pt x="217509" y="298416"/>
                    </a:cubicBezTo>
                    <a:cubicBezTo>
                      <a:pt x="217663" y="298245"/>
                      <a:pt x="217810" y="298065"/>
                      <a:pt x="217945" y="297870"/>
                    </a:cubicBezTo>
                    <a:cubicBezTo>
                      <a:pt x="233563" y="275293"/>
                      <a:pt x="258366" y="243985"/>
                      <a:pt x="287838" y="223050"/>
                    </a:cubicBezTo>
                    <a:cubicBezTo>
                      <a:pt x="305400" y="210576"/>
                      <a:pt x="316433" y="207690"/>
                      <a:pt x="316519" y="207668"/>
                    </a:cubicBezTo>
                    <a:cubicBezTo>
                      <a:pt x="318882" y="207094"/>
                      <a:pt x="320546" y="204977"/>
                      <a:pt x="320546" y="202544"/>
                    </a:cubicBezTo>
                    <a:cubicBezTo>
                      <a:pt x="320546" y="149137"/>
                      <a:pt x="358081" y="110832"/>
                      <a:pt x="358456" y="110455"/>
                    </a:cubicBezTo>
                    <a:cubicBezTo>
                      <a:pt x="359828" y="109086"/>
                      <a:pt x="360336" y="107071"/>
                      <a:pt x="359778" y="105213"/>
                    </a:cubicBezTo>
                    <a:close/>
                    <a:moveTo>
                      <a:pt x="180001" y="100729"/>
                    </a:moveTo>
                    <a:cubicBezTo>
                      <a:pt x="190431" y="100729"/>
                      <a:pt x="200008" y="102877"/>
                      <a:pt x="207694" y="106939"/>
                    </a:cubicBezTo>
                    <a:cubicBezTo>
                      <a:pt x="210271" y="108302"/>
                      <a:pt x="213459" y="107315"/>
                      <a:pt x="214821" y="104741"/>
                    </a:cubicBezTo>
                    <a:cubicBezTo>
                      <a:pt x="216182" y="102166"/>
                      <a:pt x="215198" y="98976"/>
                      <a:pt x="212623" y="97615"/>
                    </a:cubicBezTo>
                    <a:cubicBezTo>
                      <a:pt x="210875" y="96691"/>
                      <a:pt x="209052" y="95852"/>
                      <a:pt x="207162" y="95095"/>
                    </a:cubicBezTo>
                    <a:lnTo>
                      <a:pt x="228913" y="71741"/>
                    </a:lnTo>
                    <a:cubicBezTo>
                      <a:pt x="230034" y="70538"/>
                      <a:pt x="231357" y="70830"/>
                      <a:pt x="231873" y="71010"/>
                    </a:cubicBezTo>
                    <a:cubicBezTo>
                      <a:pt x="232374" y="71185"/>
                      <a:pt x="233554" y="71763"/>
                      <a:pt x="233676" y="73340"/>
                    </a:cubicBezTo>
                    <a:cubicBezTo>
                      <a:pt x="234504" y="83953"/>
                      <a:pt x="234245" y="98829"/>
                      <a:pt x="229226" y="113411"/>
                    </a:cubicBezTo>
                    <a:cubicBezTo>
                      <a:pt x="227698" y="112536"/>
                      <a:pt x="225768" y="112440"/>
                      <a:pt x="224103" y="113338"/>
                    </a:cubicBezTo>
                    <a:cubicBezTo>
                      <a:pt x="221539" y="114719"/>
                      <a:pt x="220579" y="117917"/>
                      <a:pt x="221960" y="120481"/>
                    </a:cubicBezTo>
                    <a:cubicBezTo>
                      <a:pt x="224279" y="124786"/>
                      <a:pt x="225455" y="129640"/>
                      <a:pt x="225455" y="134910"/>
                    </a:cubicBezTo>
                    <a:cubicBezTo>
                      <a:pt x="225455" y="144888"/>
                      <a:pt x="219634" y="156440"/>
                      <a:pt x="209882" y="165810"/>
                    </a:cubicBezTo>
                    <a:cubicBezTo>
                      <a:pt x="206975" y="168604"/>
                      <a:pt x="203862" y="171068"/>
                      <a:pt x="200682" y="173137"/>
                    </a:cubicBezTo>
                    <a:cubicBezTo>
                      <a:pt x="201648" y="170019"/>
                      <a:pt x="202184" y="166633"/>
                      <a:pt x="202184" y="163092"/>
                    </a:cubicBezTo>
                    <a:cubicBezTo>
                      <a:pt x="202184" y="147753"/>
                      <a:pt x="192234" y="135273"/>
                      <a:pt x="180001" y="135273"/>
                    </a:cubicBezTo>
                    <a:cubicBezTo>
                      <a:pt x="167769" y="135273"/>
                      <a:pt x="157818" y="147753"/>
                      <a:pt x="157818" y="163092"/>
                    </a:cubicBezTo>
                    <a:cubicBezTo>
                      <a:pt x="157818" y="166616"/>
                      <a:pt x="158349" y="169984"/>
                      <a:pt x="159305" y="173089"/>
                    </a:cubicBezTo>
                    <a:cubicBezTo>
                      <a:pt x="146073" y="164434"/>
                      <a:pt x="134547" y="149336"/>
                      <a:pt x="134547" y="134910"/>
                    </a:cubicBezTo>
                    <a:cubicBezTo>
                      <a:pt x="134547" y="117897"/>
                      <a:pt x="148602" y="100729"/>
                      <a:pt x="180001" y="100729"/>
                    </a:cubicBezTo>
                    <a:close/>
                    <a:moveTo>
                      <a:pt x="191637" y="163092"/>
                    </a:moveTo>
                    <a:cubicBezTo>
                      <a:pt x="191637" y="172454"/>
                      <a:pt x="186308" y="180364"/>
                      <a:pt x="180001" y="180364"/>
                    </a:cubicBezTo>
                    <a:cubicBezTo>
                      <a:pt x="173693" y="180364"/>
                      <a:pt x="168365" y="172455"/>
                      <a:pt x="168365" y="163092"/>
                    </a:cubicBezTo>
                    <a:cubicBezTo>
                      <a:pt x="168365" y="153730"/>
                      <a:pt x="173693" y="145820"/>
                      <a:pt x="180001" y="145820"/>
                    </a:cubicBezTo>
                    <a:cubicBezTo>
                      <a:pt x="186308" y="145820"/>
                      <a:pt x="191637" y="153730"/>
                      <a:pt x="191637" y="163092"/>
                    </a:cubicBezTo>
                    <a:close/>
                    <a:moveTo>
                      <a:pt x="130512" y="112625"/>
                    </a:moveTo>
                    <a:cubicBezTo>
                      <a:pt x="125752" y="98296"/>
                      <a:pt x="125512" y="83762"/>
                      <a:pt x="126325" y="73341"/>
                    </a:cubicBezTo>
                    <a:cubicBezTo>
                      <a:pt x="126448" y="71763"/>
                      <a:pt x="127628" y="71185"/>
                      <a:pt x="128128" y="71010"/>
                    </a:cubicBezTo>
                    <a:cubicBezTo>
                      <a:pt x="128644" y="70830"/>
                      <a:pt x="129968" y="70540"/>
                      <a:pt x="131088" y="71741"/>
                    </a:cubicBezTo>
                    <a:lnTo>
                      <a:pt x="152831" y="95087"/>
                    </a:lnTo>
                    <a:cubicBezTo>
                      <a:pt x="143179" y="98967"/>
                      <a:pt x="135508" y="104998"/>
                      <a:pt x="130512" y="112625"/>
                    </a:cubicBezTo>
                    <a:close/>
                    <a:moveTo>
                      <a:pt x="73547" y="38588"/>
                    </a:moveTo>
                    <a:cubicBezTo>
                      <a:pt x="79540" y="41965"/>
                      <a:pt x="84458" y="45055"/>
                      <a:pt x="88265" y="47596"/>
                    </a:cubicBezTo>
                    <a:cubicBezTo>
                      <a:pt x="58553" y="54701"/>
                      <a:pt x="37441" y="68089"/>
                      <a:pt x="24481" y="78693"/>
                    </a:cubicBezTo>
                    <a:cubicBezTo>
                      <a:pt x="21055" y="81496"/>
                      <a:pt x="18035" y="84229"/>
                      <a:pt x="15385" y="86805"/>
                    </a:cubicBezTo>
                    <a:cubicBezTo>
                      <a:pt x="21134" y="53730"/>
                      <a:pt x="16520" y="26680"/>
                      <a:pt x="13076" y="13013"/>
                    </a:cubicBezTo>
                    <a:cubicBezTo>
                      <a:pt x="39916" y="21185"/>
                      <a:pt x="60520" y="31247"/>
                      <a:pt x="73547" y="38588"/>
                    </a:cubicBezTo>
                    <a:close/>
                    <a:moveTo>
                      <a:pt x="12059" y="106294"/>
                    </a:moveTo>
                    <a:cubicBezTo>
                      <a:pt x="19241" y="96897"/>
                      <a:pt x="43501" y="69513"/>
                      <a:pt x="89424" y="58158"/>
                    </a:cubicBezTo>
                    <a:cubicBezTo>
                      <a:pt x="84432" y="65962"/>
                      <a:pt x="77481" y="77669"/>
                      <a:pt x="70284" y="92442"/>
                    </a:cubicBezTo>
                    <a:cubicBezTo>
                      <a:pt x="61393" y="110690"/>
                      <a:pt x="50970" y="136241"/>
                      <a:pt x="44673" y="165618"/>
                    </a:cubicBezTo>
                    <a:cubicBezTo>
                      <a:pt x="35983" y="135573"/>
                      <a:pt x="19032" y="114185"/>
                      <a:pt x="12059" y="106294"/>
                    </a:cubicBezTo>
                    <a:close/>
                    <a:moveTo>
                      <a:pt x="231957" y="261900"/>
                    </a:moveTo>
                    <a:cubicBezTo>
                      <a:pt x="233777" y="254418"/>
                      <a:pt x="234788" y="247508"/>
                      <a:pt x="235280" y="241365"/>
                    </a:cubicBezTo>
                    <a:cubicBezTo>
                      <a:pt x="237466" y="214027"/>
                      <a:pt x="230294" y="195718"/>
                      <a:pt x="229988" y="194951"/>
                    </a:cubicBezTo>
                    <a:cubicBezTo>
                      <a:pt x="228905" y="192247"/>
                      <a:pt x="225834" y="190931"/>
                      <a:pt x="223133" y="192014"/>
                    </a:cubicBezTo>
                    <a:cubicBezTo>
                      <a:pt x="220429" y="193095"/>
                      <a:pt x="219113" y="196164"/>
                      <a:pt x="220195" y="198869"/>
                    </a:cubicBezTo>
                    <a:cubicBezTo>
                      <a:pt x="220261" y="199033"/>
                      <a:pt x="226758" y="215623"/>
                      <a:pt x="224766" y="240523"/>
                    </a:cubicBezTo>
                    <a:cubicBezTo>
                      <a:pt x="222974" y="262929"/>
                      <a:pt x="213670" y="296394"/>
                      <a:pt x="179999" y="330416"/>
                    </a:cubicBezTo>
                    <a:cubicBezTo>
                      <a:pt x="153039" y="303224"/>
                      <a:pt x="138000" y="273190"/>
                      <a:pt x="135280" y="241079"/>
                    </a:cubicBezTo>
                    <a:cubicBezTo>
                      <a:pt x="133160" y="216054"/>
                      <a:pt x="139744" y="199026"/>
                      <a:pt x="139806" y="198869"/>
                    </a:cubicBezTo>
                    <a:cubicBezTo>
                      <a:pt x="140888" y="196164"/>
                      <a:pt x="139572" y="193095"/>
                      <a:pt x="136868" y="192014"/>
                    </a:cubicBezTo>
                    <a:cubicBezTo>
                      <a:pt x="134166" y="190932"/>
                      <a:pt x="131095" y="192247"/>
                      <a:pt x="130013" y="194951"/>
                    </a:cubicBezTo>
                    <a:cubicBezTo>
                      <a:pt x="129707" y="195718"/>
                      <a:pt x="122534" y="214027"/>
                      <a:pt x="124722" y="241365"/>
                    </a:cubicBezTo>
                    <a:cubicBezTo>
                      <a:pt x="125214" y="247518"/>
                      <a:pt x="126227" y="254440"/>
                      <a:pt x="128054" y="261937"/>
                    </a:cubicBezTo>
                    <a:cubicBezTo>
                      <a:pt x="90870" y="217234"/>
                      <a:pt x="61124" y="202875"/>
                      <a:pt x="50309" y="198828"/>
                    </a:cubicBezTo>
                    <a:cubicBezTo>
                      <a:pt x="53792" y="157750"/>
                      <a:pt x="68074" y="121104"/>
                      <a:pt x="79652" y="97293"/>
                    </a:cubicBezTo>
                    <a:cubicBezTo>
                      <a:pt x="85888" y="84469"/>
                      <a:pt x="92005" y="73933"/>
                      <a:pt x="96703" y="66413"/>
                    </a:cubicBezTo>
                    <a:lnTo>
                      <a:pt x="101464" y="152111"/>
                    </a:lnTo>
                    <a:cubicBezTo>
                      <a:pt x="101567" y="153977"/>
                      <a:pt x="102650" y="155648"/>
                      <a:pt x="104311" y="156505"/>
                    </a:cubicBezTo>
                    <a:lnTo>
                      <a:pt x="153260" y="181770"/>
                    </a:lnTo>
                    <a:cubicBezTo>
                      <a:pt x="161706" y="187333"/>
                      <a:pt x="170690" y="190584"/>
                      <a:pt x="178825" y="190872"/>
                    </a:cubicBezTo>
                    <a:cubicBezTo>
                      <a:pt x="179214" y="190897"/>
                      <a:pt x="179607" y="190912"/>
                      <a:pt x="180002" y="190912"/>
                    </a:cubicBezTo>
                    <a:cubicBezTo>
                      <a:pt x="180397" y="190912"/>
                      <a:pt x="180789" y="190898"/>
                      <a:pt x="181179" y="190872"/>
                    </a:cubicBezTo>
                    <a:cubicBezTo>
                      <a:pt x="189313" y="190584"/>
                      <a:pt x="198297" y="187334"/>
                      <a:pt x="206744" y="181770"/>
                    </a:cubicBezTo>
                    <a:lnTo>
                      <a:pt x="255693" y="156505"/>
                    </a:lnTo>
                    <a:cubicBezTo>
                      <a:pt x="257353" y="155648"/>
                      <a:pt x="258436" y="153977"/>
                      <a:pt x="258540" y="152111"/>
                    </a:cubicBezTo>
                    <a:lnTo>
                      <a:pt x="263301" y="66415"/>
                    </a:lnTo>
                    <a:cubicBezTo>
                      <a:pt x="267999" y="73935"/>
                      <a:pt x="274115" y="84467"/>
                      <a:pt x="280352" y="97293"/>
                    </a:cubicBezTo>
                    <a:cubicBezTo>
                      <a:pt x="291930" y="121104"/>
                      <a:pt x="306221" y="157747"/>
                      <a:pt x="309704" y="198826"/>
                    </a:cubicBezTo>
                    <a:cubicBezTo>
                      <a:pt x="298899" y="202870"/>
                      <a:pt x="269153" y="217224"/>
                      <a:pt x="231957" y="261900"/>
                    </a:cubicBezTo>
                    <a:close/>
                    <a:moveTo>
                      <a:pt x="315330" y="165617"/>
                    </a:moveTo>
                    <a:cubicBezTo>
                      <a:pt x="309032" y="136241"/>
                      <a:pt x="298609" y="110690"/>
                      <a:pt x="289718" y="92441"/>
                    </a:cubicBezTo>
                    <a:cubicBezTo>
                      <a:pt x="282520" y="77667"/>
                      <a:pt x="275568" y="65960"/>
                      <a:pt x="270575" y="58154"/>
                    </a:cubicBezTo>
                    <a:cubicBezTo>
                      <a:pt x="273428" y="58856"/>
                      <a:pt x="276244" y="59629"/>
                      <a:pt x="279008" y="60473"/>
                    </a:cubicBezTo>
                    <a:cubicBezTo>
                      <a:pt x="279521" y="60630"/>
                      <a:pt x="280040" y="60705"/>
                      <a:pt x="280551" y="60705"/>
                    </a:cubicBezTo>
                    <a:cubicBezTo>
                      <a:pt x="282809" y="60705"/>
                      <a:pt x="284898" y="59243"/>
                      <a:pt x="285592" y="56972"/>
                    </a:cubicBezTo>
                    <a:cubicBezTo>
                      <a:pt x="286443" y="54187"/>
                      <a:pt x="284875" y="51238"/>
                      <a:pt x="282091" y="50387"/>
                    </a:cubicBezTo>
                    <a:cubicBezTo>
                      <a:pt x="278709" y="49353"/>
                      <a:pt x="275249" y="48431"/>
                      <a:pt x="271746" y="47598"/>
                    </a:cubicBezTo>
                    <a:cubicBezTo>
                      <a:pt x="284569" y="39059"/>
                      <a:pt x="310162" y="24195"/>
                      <a:pt x="346927" y="13010"/>
                    </a:cubicBezTo>
                    <a:cubicBezTo>
                      <a:pt x="343484" y="26671"/>
                      <a:pt x="338872" y="53703"/>
                      <a:pt x="344609" y="86760"/>
                    </a:cubicBezTo>
                    <a:cubicBezTo>
                      <a:pt x="335576" y="77977"/>
                      <a:pt x="322127" y="67346"/>
                      <a:pt x="303637" y="58670"/>
                    </a:cubicBezTo>
                    <a:cubicBezTo>
                      <a:pt x="301004" y="57434"/>
                      <a:pt x="297861" y="58568"/>
                      <a:pt x="296623" y="61204"/>
                    </a:cubicBezTo>
                    <a:cubicBezTo>
                      <a:pt x="295386" y="63841"/>
                      <a:pt x="296520" y="66981"/>
                      <a:pt x="299157" y="68219"/>
                    </a:cubicBezTo>
                    <a:cubicBezTo>
                      <a:pt x="326746" y="81165"/>
                      <a:pt x="342394" y="99059"/>
                      <a:pt x="347937" y="106298"/>
                    </a:cubicBezTo>
                    <a:cubicBezTo>
                      <a:pt x="340962" y="114194"/>
                      <a:pt x="324017" y="135580"/>
                      <a:pt x="315330" y="165617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: Shape 188">
                <a:extLst>
                  <a:ext uri="{FF2B5EF4-FFF2-40B4-BE49-F238E27FC236}">
                    <a16:creationId xmlns:a16="http://schemas.microsoft.com/office/drawing/2014/main" id="{C7A58A43-E3E3-4FEB-992B-B010380A2F92}"/>
                  </a:ext>
                </a:extLst>
              </p:cNvPr>
              <p:cNvSpPr/>
              <p:nvPr/>
            </p:nvSpPr>
            <p:spPr>
              <a:xfrm>
                <a:off x="8607331" y="3529030"/>
                <a:ext cx="10546" cy="16183"/>
              </a:xfrm>
              <a:custGeom>
                <a:avLst/>
                <a:gdLst>
                  <a:gd name="connsiteX0" fmla="*/ 5273 w 10546"/>
                  <a:gd name="connsiteY0" fmla="*/ 0 h 16183"/>
                  <a:gd name="connsiteX1" fmla="*/ 0 w 10546"/>
                  <a:gd name="connsiteY1" fmla="*/ 5273 h 16183"/>
                  <a:gd name="connsiteX2" fmla="*/ 0 w 10546"/>
                  <a:gd name="connsiteY2" fmla="*/ 10910 h 16183"/>
                  <a:gd name="connsiteX3" fmla="*/ 5273 w 10546"/>
                  <a:gd name="connsiteY3" fmla="*/ 16183 h 16183"/>
                  <a:gd name="connsiteX4" fmla="*/ 10547 w 10546"/>
                  <a:gd name="connsiteY4" fmla="*/ 10910 h 16183"/>
                  <a:gd name="connsiteX5" fmla="*/ 10547 w 10546"/>
                  <a:gd name="connsiteY5" fmla="*/ 5273 h 16183"/>
                  <a:gd name="connsiteX6" fmla="*/ 5273 w 10546"/>
                  <a:gd name="connsiteY6" fmla="*/ 0 h 1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6" h="16183">
                    <a:moveTo>
                      <a:pt x="5273" y="0"/>
                    </a:moveTo>
                    <a:cubicBezTo>
                      <a:pt x="2360" y="0"/>
                      <a:pt x="0" y="2361"/>
                      <a:pt x="0" y="5273"/>
                    </a:cubicBezTo>
                    <a:lnTo>
                      <a:pt x="0" y="10910"/>
                    </a:lnTo>
                    <a:cubicBezTo>
                      <a:pt x="0" y="13822"/>
                      <a:pt x="2360" y="16183"/>
                      <a:pt x="5273" y="16183"/>
                    </a:cubicBezTo>
                    <a:cubicBezTo>
                      <a:pt x="8186" y="16183"/>
                      <a:pt x="10547" y="13822"/>
                      <a:pt x="10547" y="10910"/>
                    </a:cubicBezTo>
                    <a:lnTo>
                      <a:pt x="10547" y="5273"/>
                    </a:lnTo>
                    <a:cubicBezTo>
                      <a:pt x="10547" y="2361"/>
                      <a:pt x="8186" y="0"/>
                      <a:pt x="5273" y="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: Shape 189">
                <a:extLst>
                  <a:ext uri="{FF2B5EF4-FFF2-40B4-BE49-F238E27FC236}">
                    <a16:creationId xmlns:a16="http://schemas.microsoft.com/office/drawing/2014/main" id="{48AD4274-6482-4244-BB50-994B373E1C40}"/>
                  </a:ext>
                </a:extLst>
              </p:cNvPr>
              <p:cNvSpPr/>
              <p:nvPr/>
            </p:nvSpPr>
            <p:spPr>
              <a:xfrm>
                <a:off x="8663695" y="3529030"/>
                <a:ext cx="10546" cy="16183"/>
              </a:xfrm>
              <a:custGeom>
                <a:avLst/>
                <a:gdLst>
                  <a:gd name="connsiteX0" fmla="*/ 5273 w 10546"/>
                  <a:gd name="connsiteY0" fmla="*/ 0 h 16183"/>
                  <a:gd name="connsiteX1" fmla="*/ 0 w 10546"/>
                  <a:gd name="connsiteY1" fmla="*/ 5273 h 16183"/>
                  <a:gd name="connsiteX2" fmla="*/ 0 w 10546"/>
                  <a:gd name="connsiteY2" fmla="*/ 10910 h 16183"/>
                  <a:gd name="connsiteX3" fmla="*/ 5273 w 10546"/>
                  <a:gd name="connsiteY3" fmla="*/ 16183 h 16183"/>
                  <a:gd name="connsiteX4" fmla="*/ 10547 w 10546"/>
                  <a:gd name="connsiteY4" fmla="*/ 10910 h 16183"/>
                  <a:gd name="connsiteX5" fmla="*/ 10547 w 10546"/>
                  <a:gd name="connsiteY5" fmla="*/ 5273 h 16183"/>
                  <a:gd name="connsiteX6" fmla="*/ 5273 w 10546"/>
                  <a:gd name="connsiteY6" fmla="*/ 0 h 1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6" h="16183">
                    <a:moveTo>
                      <a:pt x="5273" y="0"/>
                    </a:moveTo>
                    <a:cubicBezTo>
                      <a:pt x="2360" y="0"/>
                      <a:pt x="0" y="2361"/>
                      <a:pt x="0" y="5273"/>
                    </a:cubicBezTo>
                    <a:lnTo>
                      <a:pt x="0" y="10910"/>
                    </a:lnTo>
                    <a:cubicBezTo>
                      <a:pt x="0" y="13822"/>
                      <a:pt x="2361" y="16183"/>
                      <a:pt x="5273" y="16183"/>
                    </a:cubicBezTo>
                    <a:cubicBezTo>
                      <a:pt x="8186" y="16183"/>
                      <a:pt x="10547" y="13822"/>
                      <a:pt x="10547" y="10910"/>
                    </a:cubicBezTo>
                    <a:lnTo>
                      <a:pt x="10547" y="5273"/>
                    </a:lnTo>
                    <a:cubicBezTo>
                      <a:pt x="10547" y="2361"/>
                      <a:pt x="8186" y="0"/>
                      <a:pt x="5273" y="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1BBA58-C6F1-41FB-941B-D5F1853CC8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de-DE" kern="0" dirty="0">
                <a:latin typeface="+mj-lt"/>
              </a:rPr>
              <a:t>SARS-CoV-2 and COVID-19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468">
            <a:extLst>
              <a:ext uri="{FF2B5EF4-FFF2-40B4-BE49-F238E27FC236}">
                <a16:creationId xmlns:a16="http://schemas.microsoft.com/office/drawing/2014/main" id="{66A27D81-EEED-473A-9B2B-2DBD62C41CAA}"/>
              </a:ext>
            </a:extLst>
          </p:cNvPr>
          <p:cNvGrpSpPr>
            <a:grpSpLocks/>
          </p:cNvGrpSpPr>
          <p:nvPr/>
        </p:nvGrpSpPr>
        <p:grpSpPr bwMode="auto">
          <a:xfrm>
            <a:off x="2141538" y="3190875"/>
            <a:ext cx="652462" cy="539750"/>
            <a:chOff x="825769" y="3115288"/>
            <a:chExt cx="758624" cy="627424"/>
          </a:xfrm>
        </p:grpSpPr>
        <p:grpSp>
          <p:nvGrpSpPr>
            <p:cNvPr id="17544" name="Group 31">
              <a:extLst>
                <a:ext uri="{FF2B5EF4-FFF2-40B4-BE49-F238E27FC236}">
                  <a16:creationId xmlns:a16="http://schemas.microsoft.com/office/drawing/2014/main" id="{20828F8E-870D-4B7D-9116-6822A36AAF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5769" y="3257936"/>
              <a:ext cx="468387" cy="468386"/>
              <a:chOff x="1215482" y="2475569"/>
              <a:chExt cx="646772" cy="646772"/>
            </a:xfrm>
          </p:grpSpPr>
          <p:sp>
            <p:nvSpPr>
              <p:cNvPr id="764" name="Freeform: Shape 7">
                <a:extLst>
                  <a:ext uri="{FF2B5EF4-FFF2-40B4-BE49-F238E27FC236}">
                    <a16:creationId xmlns:a16="http://schemas.microsoft.com/office/drawing/2014/main" id="{CA9A0DC5-CCBF-48A7-A56A-534477D8830D}"/>
                  </a:ext>
                </a:extLst>
              </p:cNvPr>
              <p:cNvSpPr/>
              <p:nvPr/>
            </p:nvSpPr>
            <p:spPr>
              <a:xfrm>
                <a:off x="1516237" y="2530863"/>
                <a:ext cx="22938" cy="66253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5" name="Freeform: Shape 8">
                <a:extLst>
                  <a:ext uri="{FF2B5EF4-FFF2-40B4-BE49-F238E27FC236}">
                    <a16:creationId xmlns:a16="http://schemas.microsoft.com/office/drawing/2014/main" id="{476F85EF-D8CA-4024-8802-A0068FBAF9FB}"/>
                  </a:ext>
                </a:extLst>
              </p:cNvPr>
              <p:cNvSpPr/>
              <p:nvPr/>
            </p:nvSpPr>
            <p:spPr>
              <a:xfrm>
                <a:off x="1327628" y="2597116"/>
                <a:ext cx="61171" cy="63704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6" name="Freeform: Shape 9">
                <a:extLst>
                  <a:ext uri="{FF2B5EF4-FFF2-40B4-BE49-F238E27FC236}">
                    <a16:creationId xmlns:a16="http://schemas.microsoft.com/office/drawing/2014/main" id="{295A9EB6-3C85-4E83-B288-A4CD112E7797}"/>
                  </a:ext>
                </a:extLst>
              </p:cNvPr>
              <p:cNvSpPr/>
              <p:nvPr/>
            </p:nvSpPr>
            <p:spPr>
              <a:xfrm>
                <a:off x="1261360" y="2788229"/>
                <a:ext cx="66268" cy="20385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7" name="Freeform: Shape 10">
                <a:extLst>
                  <a:ext uri="{FF2B5EF4-FFF2-40B4-BE49-F238E27FC236}">
                    <a16:creationId xmlns:a16="http://schemas.microsoft.com/office/drawing/2014/main" id="{90E09883-68A4-490C-B557-61EEBB6659DA}"/>
                  </a:ext>
                </a:extLst>
              </p:cNvPr>
              <p:cNvSpPr/>
              <p:nvPr/>
            </p:nvSpPr>
            <p:spPr>
              <a:xfrm>
                <a:off x="1327628" y="2938572"/>
                <a:ext cx="61171" cy="61156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8" name="Freeform: Shape 11">
                <a:extLst>
                  <a:ext uri="{FF2B5EF4-FFF2-40B4-BE49-F238E27FC236}">
                    <a16:creationId xmlns:a16="http://schemas.microsoft.com/office/drawing/2014/main" id="{F83292D9-D94B-49A0-A3C3-BB6355F8B9CB}"/>
                  </a:ext>
                </a:extLst>
              </p:cNvPr>
              <p:cNvSpPr/>
              <p:nvPr/>
            </p:nvSpPr>
            <p:spPr>
              <a:xfrm>
                <a:off x="1516237" y="2999728"/>
                <a:ext cx="22938" cy="66253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9" name="Freeform: Shape 12">
                <a:extLst>
                  <a:ext uri="{FF2B5EF4-FFF2-40B4-BE49-F238E27FC236}">
                    <a16:creationId xmlns:a16="http://schemas.microsoft.com/office/drawing/2014/main" id="{574D21FF-4D98-43B0-AC00-81287D863D28}"/>
                  </a:ext>
                </a:extLst>
              </p:cNvPr>
              <p:cNvSpPr/>
              <p:nvPr/>
            </p:nvSpPr>
            <p:spPr>
              <a:xfrm>
                <a:off x="1666614" y="2938572"/>
                <a:ext cx="61171" cy="61156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0" name="Freeform: Shape 13">
                <a:extLst>
                  <a:ext uri="{FF2B5EF4-FFF2-40B4-BE49-F238E27FC236}">
                    <a16:creationId xmlns:a16="http://schemas.microsoft.com/office/drawing/2014/main" id="{E472723F-5E7C-4615-B677-369BE4058ED2}"/>
                  </a:ext>
                </a:extLst>
              </p:cNvPr>
              <p:cNvSpPr/>
              <p:nvPr/>
            </p:nvSpPr>
            <p:spPr>
              <a:xfrm>
                <a:off x="1727785" y="2788229"/>
                <a:ext cx="79013" cy="20385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1" name="Freeform: Shape 14">
                <a:extLst>
                  <a:ext uri="{FF2B5EF4-FFF2-40B4-BE49-F238E27FC236}">
                    <a16:creationId xmlns:a16="http://schemas.microsoft.com/office/drawing/2014/main" id="{CD30887B-2A57-444D-A4A6-DB54B69482E0}"/>
                  </a:ext>
                </a:extLst>
              </p:cNvPr>
              <p:cNvSpPr/>
              <p:nvPr/>
            </p:nvSpPr>
            <p:spPr>
              <a:xfrm>
                <a:off x="1666614" y="2597116"/>
                <a:ext cx="61171" cy="63704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2" name="Freeform: Shape 15">
                <a:extLst>
                  <a:ext uri="{FF2B5EF4-FFF2-40B4-BE49-F238E27FC236}">
                    <a16:creationId xmlns:a16="http://schemas.microsoft.com/office/drawing/2014/main" id="{C10B46B6-E43C-4554-82E6-F687480DE6F2}"/>
                  </a:ext>
                </a:extLst>
              </p:cNvPr>
              <p:cNvSpPr/>
              <p:nvPr/>
            </p:nvSpPr>
            <p:spPr>
              <a:xfrm>
                <a:off x="1314883" y="2586923"/>
                <a:ext cx="425646" cy="422998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3" name="Freeform: Shape 16">
                <a:extLst>
                  <a:ext uri="{FF2B5EF4-FFF2-40B4-BE49-F238E27FC236}">
                    <a16:creationId xmlns:a16="http://schemas.microsoft.com/office/drawing/2014/main" id="{7222E231-10F0-44DF-8882-22C9F7B74989}"/>
                  </a:ext>
                </a:extLst>
              </p:cNvPr>
              <p:cNvSpPr/>
              <p:nvPr/>
            </p:nvSpPr>
            <p:spPr>
              <a:xfrm>
                <a:off x="1516237" y="2788229"/>
                <a:ext cx="191157" cy="188565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774" name="Graphic 5">
                <a:extLst>
                  <a:ext uri="{FF2B5EF4-FFF2-40B4-BE49-F238E27FC236}">
                    <a16:creationId xmlns:a16="http://schemas.microsoft.com/office/drawing/2014/main" id="{EB4EA052-35B3-4AC9-88E5-92836646154D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775" name="Freeform: Shape 18">
                  <a:extLst>
                    <a:ext uri="{FF2B5EF4-FFF2-40B4-BE49-F238E27FC236}">
                      <a16:creationId xmlns:a16="http://schemas.microsoft.com/office/drawing/2014/main" id="{E6E484E6-6843-4623-BB5E-833C8F6E9D67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76" name="Freeform: Shape 19">
                  <a:extLst>
                    <a:ext uri="{FF2B5EF4-FFF2-40B4-BE49-F238E27FC236}">
                      <a16:creationId xmlns:a16="http://schemas.microsoft.com/office/drawing/2014/main" id="{C4337FD9-12A6-46A9-A1B1-94E0805993B6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77" name="Freeform: Shape 20">
                  <a:extLst>
                    <a:ext uri="{FF2B5EF4-FFF2-40B4-BE49-F238E27FC236}">
                      <a16:creationId xmlns:a16="http://schemas.microsoft.com/office/drawing/2014/main" id="{C515DD50-F1E2-4A70-9222-40DD39E11319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78" name="Freeform: Shape 21">
                  <a:extLst>
                    <a:ext uri="{FF2B5EF4-FFF2-40B4-BE49-F238E27FC236}">
                      <a16:creationId xmlns:a16="http://schemas.microsoft.com/office/drawing/2014/main" id="{D0E35948-AF32-4F4D-BBDD-2139CA75872D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79" name="Freeform: Shape 22">
                  <a:extLst>
                    <a:ext uri="{FF2B5EF4-FFF2-40B4-BE49-F238E27FC236}">
                      <a16:creationId xmlns:a16="http://schemas.microsoft.com/office/drawing/2014/main" id="{703F392D-C603-4DE7-8F03-E0D0FEDB2750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0" name="Freeform: Shape 23">
                  <a:extLst>
                    <a:ext uri="{FF2B5EF4-FFF2-40B4-BE49-F238E27FC236}">
                      <a16:creationId xmlns:a16="http://schemas.microsoft.com/office/drawing/2014/main" id="{69018FAA-2046-4ED7-982B-09D29BE9F5AD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1" name="Freeform: Shape 24">
                  <a:extLst>
                    <a:ext uri="{FF2B5EF4-FFF2-40B4-BE49-F238E27FC236}">
                      <a16:creationId xmlns:a16="http://schemas.microsoft.com/office/drawing/2014/main" id="{0EAF2A7A-B67F-4912-BFFA-90FA88738D41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2" name="Freeform: Shape 25">
                  <a:extLst>
                    <a:ext uri="{FF2B5EF4-FFF2-40B4-BE49-F238E27FC236}">
                      <a16:creationId xmlns:a16="http://schemas.microsoft.com/office/drawing/2014/main" id="{AC6E7893-271D-45B9-B752-D2490E5FA2AE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3" name="Freeform: Shape 26">
                  <a:extLst>
                    <a:ext uri="{FF2B5EF4-FFF2-40B4-BE49-F238E27FC236}">
                      <a16:creationId xmlns:a16="http://schemas.microsoft.com/office/drawing/2014/main" id="{DA8C94C5-A1C9-4572-8D5E-503838FAC435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4" name="Freeform: Shape 27">
                  <a:extLst>
                    <a:ext uri="{FF2B5EF4-FFF2-40B4-BE49-F238E27FC236}">
                      <a16:creationId xmlns:a16="http://schemas.microsoft.com/office/drawing/2014/main" id="{DEDF8687-5D38-4335-B8E7-D9F2F52AE725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5" name="Freeform: Shape 28">
                  <a:extLst>
                    <a:ext uri="{FF2B5EF4-FFF2-40B4-BE49-F238E27FC236}">
                      <a16:creationId xmlns:a16="http://schemas.microsoft.com/office/drawing/2014/main" id="{0B9FB449-3141-4CB3-9D5C-B7488544C7AD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6" name="Freeform: Shape 29">
                  <a:extLst>
                    <a:ext uri="{FF2B5EF4-FFF2-40B4-BE49-F238E27FC236}">
                      <a16:creationId xmlns:a16="http://schemas.microsoft.com/office/drawing/2014/main" id="{13E21A34-2CCD-484A-B04E-9DE90E147111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7" name="Freeform: Shape 30">
                  <a:extLst>
                    <a:ext uri="{FF2B5EF4-FFF2-40B4-BE49-F238E27FC236}">
                      <a16:creationId xmlns:a16="http://schemas.microsoft.com/office/drawing/2014/main" id="{2A46E024-E2D1-4964-9942-1F2AE691D7DD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7545" name="Group 57">
              <a:extLst>
                <a:ext uri="{FF2B5EF4-FFF2-40B4-BE49-F238E27FC236}">
                  <a16:creationId xmlns:a16="http://schemas.microsoft.com/office/drawing/2014/main" id="{5DD0D656-028F-4729-9215-17CB43C666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6958" y="3115288"/>
              <a:ext cx="307435" cy="307435"/>
              <a:chOff x="1215482" y="2475569"/>
              <a:chExt cx="646772" cy="646772"/>
            </a:xfrm>
          </p:grpSpPr>
          <p:sp>
            <p:nvSpPr>
              <p:cNvPr id="740" name="Freeform: Shape 58">
                <a:extLst>
                  <a:ext uri="{FF2B5EF4-FFF2-40B4-BE49-F238E27FC236}">
                    <a16:creationId xmlns:a16="http://schemas.microsoft.com/office/drawing/2014/main" id="{7F3ED5BB-C074-4A53-9539-F54340676A0E}"/>
                  </a:ext>
                </a:extLst>
              </p:cNvPr>
              <p:cNvSpPr/>
              <p:nvPr/>
            </p:nvSpPr>
            <p:spPr>
              <a:xfrm>
                <a:off x="1516655" y="2529920"/>
                <a:ext cx="19415" cy="69880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1" name="Freeform: Shape 59">
                <a:extLst>
                  <a:ext uri="{FF2B5EF4-FFF2-40B4-BE49-F238E27FC236}">
                    <a16:creationId xmlns:a16="http://schemas.microsoft.com/office/drawing/2014/main" id="{77322DBB-7432-4CA8-8B94-1758539DD511}"/>
                  </a:ext>
                </a:extLst>
              </p:cNvPr>
              <p:cNvSpPr/>
              <p:nvPr/>
            </p:nvSpPr>
            <p:spPr>
              <a:xfrm>
                <a:off x="1326380" y="2599800"/>
                <a:ext cx="62130" cy="62116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2" name="Freeform: Shape 60">
                <a:extLst>
                  <a:ext uri="{FF2B5EF4-FFF2-40B4-BE49-F238E27FC236}">
                    <a16:creationId xmlns:a16="http://schemas.microsoft.com/office/drawing/2014/main" id="{298F4FE2-E623-4235-9C92-BEE5480C2567}"/>
                  </a:ext>
                </a:extLst>
              </p:cNvPr>
              <p:cNvSpPr/>
              <p:nvPr/>
            </p:nvSpPr>
            <p:spPr>
              <a:xfrm>
                <a:off x="1260368" y="2790030"/>
                <a:ext cx="66012" cy="19410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3" name="Freeform: Shape 61">
                <a:extLst>
                  <a:ext uri="{FF2B5EF4-FFF2-40B4-BE49-F238E27FC236}">
                    <a16:creationId xmlns:a16="http://schemas.microsoft.com/office/drawing/2014/main" id="{0C91A940-1504-46F6-BCF9-F2D2577FCE06}"/>
                  </a:ext>
                </a:extLst>
              </p:cNvPr>
              <p:cNvSpPr/>
              <p:nvPr/>
            </p:nvSpPr>
            <p:spPr>
              <a:xfrm>
                <a:off x="1326380" y="2937555"/>
                <a:ext cx="62130" cy="62116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4" name="Freeform: Shape 62">
                <a:extLst>
                  <a:ext uri="{FF2B5EF4-FFF2-40B4-BE49-F238E27FC236}">
                    <a16:creationId xmlns:a16="http://schemas.microsoft.com/office/drawing/2014/main" id="{20B1F1A5-279B-4A7E-92B4-A2BE7BB03C5F}"/>
                  </a:ext>
                </a:extLst>
              </p:cNvPr>
              <p:cNvSpPr/>
              <p:nvPr/>
            </p:nvSpPr>
            <p:spPr>
              <a:xfrm>
                <a:off x="1516655" y="2999670"/>
                <a:ext cx="19415" cy="69880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5" name="Freeform: Shape 63">
                <a:extLst>
                  <a:ext uri="{FF2B5EF4-FFF2-40B4-BE49-F238E27FC236}">
                    <a16:creationId xmlns:a16="http://schemas.microsoft.com/office/drawing/2014/main" id="{3EECC593-E576-48B8-9A0E-ACBA43407852}"/>
                  </a:ext>
                </a:extLst>
              </p:cNvPr>
              <p:cNvSpPr/>
              <p:nvPr/>
            </p:nvSpPr>
            <p:spPr>
              <a:xfrm>
                <a:off x="1664215" y="2937555"/>
                <a:ext cx="62130" cy="62116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6" name="Freeform: Shape 64">
                <a:extLst>
                  <a:ext uri="{FF2B5EF4-FFF2-40B4-BE49-F238E27FC236}">
                    <a16:creationId xmlns:a16="http://schemas.microsoft.com/office/drawing/2014/main" id="{AAA16A2D-9312-4174-B33D-21EDA2317811}"/>
                  </a:ext>
                </a:extLst>
              </p:cNvPr>
              <p:cNvSpPr/>
              <p:nvPr/>
            </p:nvSpPr>
            <p:spPr>
              <a:xfrm>
                <a:off x="1726345" y="2790030"/>
                <a:ext cx="81545" cy="19410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7" name="Freeform: Shape 65">
                <a:extLst>
                  <a:ext uri="{FF2B5EF4-FFF2-40B4-BE49-F238E27FC236}">
                    <a16:creationId xmlns:a16="http://schemas.microsoft.com/office/drawing/2014/main" id="{1B0CF928-0B29-4C78-A381-F5F1E975E9B2}"/>
                  </a:ext>
                </a:extLst>
              </p:cNvPr>
              <p:cNvSpPr/>
              <p:nvPr/>
            </p:nvSpPr>
            <p:spPr>
              <a:xfrm>
                <a:off x="1664215" y="2599800"/>
                <a:ext cx="62130" cy="62116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8" name="Freeform: Shape 66">
                <a:extLst>
                  <a:ext uri="{FF2B5EF4-FFF2-40B4-BE49-F238E27FC236}">
                    <a16:creationId xmlns:a16="http://schemas.microsoft.com/office/drawing/2014/main" id="{771DB4B9-F339-4238-8CC9-4FEFCF5DC3C2}"/>
                  </a:ext>
                </a:extLst>
              </p:cNvPr>
              <p:cNvSpPr/>
              <p:nvPr/>
            </p:nvSpPr>
            <p:spPr>
              <a:xfrm>
                <a:off x="1314732" y="2588155"/>
                <a:ext cx="423262" cy="423161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" name="Freeform: Shape 67">
                <a:extLst>
                  <a:ext uri="{FF2B5EF4-FFF2-40B4-BE49-F238E27FC236}">
                    <a16:creationId xmlns:a16="http://schemas.microsoft.com/office/drawing/2014/main" id="{94094BA4-9615-4B7A-9970-CCBF84ADDBD8}"/>
                  </a:ext>
                </a:extLst>
              </p:cNvPr>
              <p:cNvSpPr/>
              <p:nvPr/>
            </p:nvSpPr>
            <p:spPr>
              <a:xfrm>
                <a:off x="1516655" y="2790030"/>
                <a:ext cx="190273" cy="190228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750" name="Graphic 5">
                <a:extLst>
                  <a:ext uri="{FF2B5EF4-FFF2-40B4-BE49-F238E27FC236}">
                    <a16:creationId xmlns:a16="http://schemas.microsoft.com/office/drawing/2014/main" id="{507EE635-CF49-4A6A-8848-557CD5B47423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751" name="Freeform: Shape 69">
                  <a:extLst>
                    <a:ext uri="{FF2B5EF4-FFF2-40B4-BE49-F238E27FC236}">
                      <a16:creationId xmlns:a16="http://schemas.microsoft.com/office/drawing/2014/main" id="{72BE03E6-449A-4E99-926E-565B3CDD4BDE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52" name="Freeform: Shape 70">
                  <a:extLst>
                    <a:ext uri="{FF2B5EF4-FFF2-40B4-BE49-F238E27FC236}">
                      <a16:creationId xmlns:a16="http://schemas.microsoft.com/office/drawing/2014/main" id="{C9C5E64F-3F4E-4195-8670-111CE55C64B1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53" name="Freeform: Shape 71">
                  <a:extLst>
                    <a:ext uri="{FF2B5EF4-FFF2-40B4-BE49-F238E27FC236}">
                      <a16:creationId xmlns:a16="http://schemas.microsoft.com/office/drawing/2014/main" id="{308F3D7C-B404-4A56-9082-0C1CF00B95B3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54" name="Freeform: Shape 72">
                  <a:extLst>
                    <a:ext uri="{FF2B5EF4-FFF2-40B4-BE49-F238E27FC236}">
                      <a16:creationId xmlns:a16="http://schemas.microsoft.com/office/drawing/2014/main" id="{95A2B7FB-7B3F-45AC-9404-2B1684DF5EED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55" name="Freeform: Shape 73">
                  <a:extLst>
                    <a:ext uri="{FF2B5EF4-FFF2-40B4-BE49-F238E27FC236}">
                      <a16:creationId xmlns:a16="http://schemas.microsoft.com/office/drawing/2014/main" id="{24932DB8-A84E-477B-920A-B49A3484FE4F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56" name="Freeform: Shape 74">
                  <a:extLst>
                    <a:ext uri="{FF2B5EF4-FFF2-40B4-BE49-F238E27FC236}">
                      <a16:creationId xmlns:a16="http://schemas.microsoft.com/office/drawing/2014/main" id="{D5996D87-1BE6-4806-BCF1-180F9CEB335E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57" name="Freeform: Shape 75">
                  <a:extLst>
                    <a:ext uri="{FF2B5EF4-FFF2-40B4-BE49-F238E27FC236}">
                      <a16:creationId xmlns:a16="http://schemas.microsoft.com/office/drawing/2014/main" id="{1332FC4B-5B3C-4EBC-8011-37BBAF7CF487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58" name="Freeform: Shape 76">
                  <a:extLst>
                    <a:ext uri="{FF2B5EF4-FFF2-40B4-BE49-F238E27FC236}">
                      <a16:creationId xmlns:a16="http://schemas.microsoft.com/office/drawing/2014/main" id="{5CF149E8-6CF8-430F-A998-D97A413849A0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59" name="Freeform: Shape 77">
                  <a:extLst>
                    <a:ext uri="{FF2B5EF4-FFF2-40B4-BE49-F238E27FC236}">
                      <a16:creationId xmlns:a16="http://schemas.microsoft.com/office/drawing/2014/main" id="{0792864A-D683-438A-A1C3-3CFEAC04C484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60" name="Freeform: Shape 78">
                  <a:extLst>
                    <a:ext uri="{FF2B5EF4-FFF2-40B4-BE49-F238E27FC236}">
                      <a16:creationId xmlns:a16="http://schemas.microsoft.com/office/drawing/2014/main" id="{A0969A0F-BD22-4F89-9FC6-472E9B5396E4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61" name="Freeform: Shape 79">
                  <a:extLst>
                    <a:ext uri="{FF2B5EF4-FFF2-40B4-BE49-F238E27FC236}">
                      <a16:creationId xmlns:a16="http://schemas.microsoft.com/office/drawing/2014/main" id="{A08B985B-822A-4BF5-95DE-70CBCF420E13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62" name="Freeform: Shape 80">
                  <a:extLst>
                    <a:ext uri="{FF2B5EF4-FFF2-40B4-BE49-F238E27FC236}">
                      <a16:creationId xmlns:a16="http://schemas.microsoft.com/office/drawing/2014/main" id="{4CDA7A04-DC80-4FEA-9F0B-6BAFEF565413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63" name="Freeform: Shape 81">
                  <a:extLst>
                    <a:ext uri="{FF2B5EF4-FFF2-40B4-BE49-F238E27FC236}">
                      <a16:creationId xmlns:a16="http://schemas.microsoft.com/office/drawing/2014/main" id="{D76BB9B3-70DE-4A90-B37F-F2A4B911AFF1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7546" name="Group 82">
              <a:extLst>
                <a:ext uri="{FF2B5EF4-FFF2-40B4-BE49-F238E27FC236}">
                  <a16:creationId xmlns:a16="http://schemas.microsoft.com/office/drawing/2014/main" id="{543B7E69-810E-4ACF-A65A-9463638F7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3318" y="3575221"/>
              <a:ext cx="167492" cy="167491"/>
              <a:chOff x="1215482" y="2475569"/>
              <a:chExt cx="646772" cy="646772"/>
            </a:xfrm>
          </p:grpSpPr>
          <p:sp>
            <p:nvSpPr>
              <p:cNvPr id="716" name="Freeform: Shape 83">
                <a:extLst>
                  <a:ext uri="{FF2B5EF4-FFF2-40B4-BE49-F238E27FC236}">
                    <a16:creationId xmlns:a16="http://schemas.microsoft.com/office/drawing/2014/main" id="{0B24C13C-625B-4366-9986-AD0CD41CB22C}"/>
                  </a:ext>
                </a:extLst>
              </p:cNvPr>
              <p:cNvSpPr/>
              <p:nvPr/>
            </p:nvSpPr>
            <p:spPr>
              <a:xfrm>
                <a:off x="1516821" y="2530889"/>
                <a:ext cx="21385" cy="64131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7" name="Freeform: Shape 84">
                <a:extLst>
                  <a:ext uri="{FF2B5EF4-FFF2-40B4-BE49-F238E27FC236}">
                    <a16:creationId xmlns:a16="http://schemas.microsoft.com/office/drawing/2014/main" id="{776C4581-2CFA-43AD-9FEB-E63A9FBDD726}"/>
                  </a:ext>
                </a:extLst>
              </p:cNvPr>
              <p:cNvSpPr/>
              <p:nvPr/>
            </p:nvSpPr>
            <p:spPr>
              <a:xfrm>
                <a:off x="1331503" y="2595020"/>
                <a:ext cx="57021" cy="64136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8" name="Freeform: Shape 85">
                <a:extLst>
                  <a:ext uri="{FF2B5EF4-FFF2-40B4-BE49-F238E27FC236}">
                    <a16:creationId xmlns:a16="http://schemas.microsoft.com/office/drawing/2014/main" id="{4490F823-1E2D-4F2C-9176-4C812FE118F3}"/>
                  </a:ext>
                </a:extLst>
              </p:cNvPr>
              <p:cNvSpPr/>
              <p:nvPr/>
            </p:nvSpPr>
            <p:spPr>
              <a:xfrm>
                <a:off x="1260228" y="2787423"/>
                <a:ext cx="71276" cy="21376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9" name="Freeform: Shape 86">
                <a:extLst>
                  <a:ext uri="{FF2B5EF4-FFF2-40B4-BE49-F238E27FC236}">
                    <a16:creationId xmlns:a16="http://schemas.microsoft.com/office/drawing/2014/main" id="{D14F7237-63F2-4DF7-A2F2-6FC239E869EF}"/>
                  </a:ext>
                </a:extLst>
              </p:cNvPr>
              <p:cNvSpPr/>
              <p:nvPr/>
            </p:nvSpPr>
            <p:spPr>
              <a:xfrm>
                <a:off x="1331503" y="2937066"/>
                <a:ext cx="57021" cy="64136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0" name="Freeform: Shape 87">
                <a:extLst>
                  <a:ext uri="{FF2B5EF4-FFF2-40B4-BE49-F238E27FC236}">
                    <a16:creationId xmlns:a16="http://schemas.microsoft.com/office/drawing/2014/main" id="{12EECCCA-4924-440D-8F66-B0E92BD89C3D}"/>
                  </a:ext>
                </a:extLst>
              </p:cNvPr>
              <p:cNvSpPr/>
              <p:nvPr/>
            </p:nvSpPr>
            <p:spPr>
              <a:xfrm>
                <a:off x="1516821" y="3001202"/>
                <a:ext cx="21385" cy="64131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1" name="Freeform: Shape 88">
                <a:extLst>
                  <a:ext uri="{FF2B5EF4-FFF2-40B4-BE49-F238E27FC236}">
                    <a16:creationId xmlns:a16="http://schemas.microsoft.com/office/drawing/2014/main" id="{F83A3B0C-F36D-4B58-BA61-AE1F9794F2A5}"/>
                  </a:ext>
                </a:extLst>
              </p:cNvPr>
              <p:cNvSpPr/>
              <p:nvPr/>
            </p:nvSpPr>
            <p:spPr>
              <a:xfrm>
                <a:off x="1666502" y="2937066"/>
                <a:ext cx="57021" cy="64136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2" name="Freeform: Shape 89">
                <a:extLst>
                  <a:ext uri="{FF2B5EF4-FFF2-40B4-BE49-F238E27FC236}">
                    <a16:creationId xmlns:a16="http://schemas.microsoft.com/office/drawing/2014/main" id="{F0487221-082E-4B1F-A899-2225D4BF46B9}"/>
                  </a:ext>
                </a:extLst>
              </p:cNvPr>
              <p:cNvSpPr/>
              <p:nvPr/>
            </p:nvSpPr>
            <p:spPr>
              <a:xfrm>
                <a:off x="1723523" y="2787423"/>
                <a:ext cx="78401" cy="21376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3" name="Freeform: Shape 90">
                <a:extLst>
                  <a:ext uri="{FF2B5EF4-FFF2-40B4-BE49-F238E27FC236}">
                    <a16:creationId xmlns:a16="http://schemas.microsoft.com/office/drawing/2014/main" id="{9CAA2352-1DC6-4495-8ABB-0B536F8ECBFB}"/>
                  </a:ext>
                </a:extLst>
              </p:cNvPr>
              <p:cNvSpPr/>
              <p:nvPr/>
            </p:nvSpPr>
            <p:spPr>
              <a:xfrm>
                <a:off x="1666502" y="2595020"/>
                <a:ext cx="57021" cy="64136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4" name="Freeform: Shape 91">
                <a:extLst>
                  <a:ext uri="{FF2B5EF4-FFF2-40B4-BE49-F238E27FC236}">
                    <a16:creationId xmlns:a16="http://schemas.microsoft.com/office/drawing/2014/main" id="{0291009A-4989-4D25-A742-6E00D6DD797A}"/>
                  </a:ext>
                </a:extLst>
              </p:cNvPr>
              <p:cNvSpPr/>
              <p:nvPr/>
            </p:nvSpPr>
            <p:spPr>
              <a:xfrm>
                <a:off x="1317248" y="2587897"/>
                <a:ext cx="420530" cy="420429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5" name="Freeform: Shape 92">
                <a:extLst>
                  <a:ext uri="{FF2B5EF4-FFF2-40B4-BE49-F238E27FC236}">
                    <a16:creationId xmlns:a16="http://schemas.microsoft.com/office/drawing/2014/main" id="{D5C63C1B-6898-46A8-88FA-1434187A869A}"/>
                  </a:ext>
                </a:extLst>
              </p:cNvPr>
              <p:cNvSpPr/>
              <p:nvPr/>
            </p:nvSpPr>
            <p:spPr>
              <a:xfrm>
                <a:off x="1516821" y="2787423"/>
                <a:ext cx="185317" cy="192399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726" name="Graphic 5">
                <a:extLst>
                  <a:ext uri="{FF2B5EF4-FFF2-40B4-BE49-F238E27FC236}">
                    <a16:creationId xmlns:a16="http://schemas.microsoft.com/office/drawing/2014/main" id="{672CB09D-562E-4393-948A-2476A2079CB4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727" name="Freeform: Shape 94">
                  <a:extLst>
                    <a:ext uri="{FF2B5EF4-FFF2-40B4-BE49-F238E27FC236}">
                      <a16:creationId xmlns:a16="http://schemas.microsoft.com/office/drawing/2014/main" id="{DA13DD34-4B61-4140-8907-58CE0F99B8D8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28" name="Freeform: Shape 95">
                  <a:extLst>
                    <a:ext uri="{FF2B5EF4-FFF2-40B4-BE49-F238E27FC236}">
                      <a16:creationId xmlns:a16="http://schemas.microsoft.com/office/drawing/2014/main" id="{69263C3A-5F46-4A4D-9501-74148B66CD83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29" name="Freeform: Shape 96">
                  <a:extLst>
                    <a:ext uri="{FF2B5EF4-FFF2-40B4-BE49-F238E27FC236}">
                      <a16:creationId xmlns:a16="http://schemas.microsoft.com/office/drawing/2014/main" id="{D71302BE-38F4-4AD7-A8FF-76044E71BB2B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0" name="Freeform: Shape 97">
                  <a:extLst>
                    <a:ext uri="{FF2B5EF4-FFF2-40B4-BE49-F238E27FC236}">
                      <a16:creationId xmlns:a16="http://schemas.microsoft.com/office/drawing/2014/main" id="{9D4AFD5A-7C5F-4A42-8B29-5574B5FB4ABC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1" name="Freeform: Shape 98">
                  <a:extLst>
                    <a:ext uri="{FF2B5EF4-FFF2-40B4-BE49-F238E27FC236}">
                      <a16:creationId xmlns:a16="http://schemas.microsoft.com/office/drawing/2014/main" id="{050D1E41-85F7-44B0-9493-A0CD2D17A00E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2" name="Freeform: Shape 99">
                  <a:extLst>
                    <a:ext uri="{FF2B5EF4-FFF2-40B4-BE49-F238E27FC236}">
                      <a16:creationId xmlns:a16="http://schemas.microsoft.com/office/drawing/2014/main" id="{1BCAC40C-9924-4FDB-A937-DFA8AE407460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3" name="Freeform: Shape 100">
                  <a:extLst>
                    <a:ext uri="{FF2B5EF4-FFF2-40B4-BE49-F238E27FC236}">
                      <a16:creationId xmlns:a16="http://schemas.microsoft.com/office/drawing/2014/main" id="{547E6085-889A-4931-805F-E287B8B79151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4" name="Freeform: Shape 101">
                  <a:extLst>
                    <a:ext uri="{FF2B5EF4-FFF2-40B4-BE49-F238E27FC236}">
                      <a16:creationId xmlns:a16="http://schemas.microsoft.com/office/drawing/2014/main" id="{B1FB8030-D8A5-4447-8E1C-0E20DECA4E7F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5" name="Freeform: Shape 102">
                  <a:extLst>
                    <a:ext uri="{FF2B5EF4-FFF2-40B4-BE49-F238E27FC236}">
                      <a16:creationId xmlns:a16="http://schemas.microsoft.com/office/drawing/2014/main" id="{6E257EF8-CD1F-437A-B903-3F8D8EACDA4F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6" name="Freeform: Shape 103">
                  <a:extLst>
                    <a:ext uri="{FF2B5EF4-FFF2-40B4-BE49-F238E27FC236}">
                      <a16:creationId xmlns:a16="http://schemas.microsoft.com/office/drawing/2014/main" id="{D63544AA-521D-4BC5-85CD-C21C9273D623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7" name="Freeform: Shape 104">
                  <a:extLst>
                    <a:ext uri="{FF2B5EF4-FFF2-40B4-BE49-F238E27FC236}">
                      <a16:creationId xmlns:a16="http://schemas.microsoft.com/office/drawing/2014/main" id="{50EB4A49-3F01-43C6-90AF-04AA19D3B842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8" name="Freeform: Shape 105">
                  <a:extLst>
                    <a:ext uri="{FF2B5EF4-FFF2-40B4-BE49-F238E27FC236}">
                      <a16:creationId xmlns:a16="http://schemas.microsoft.com/office/drawing/2014/main" id="{603A34C1-CFA5-4BA3-9738-FED6E6159EB1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9" name="Freeform: Shape 106">
                  <a:extLst>
                    <a:ext uri="{FF2B5EF4-FFF2-40B4-BE49-F238E27FC236}">
                      <a16:creationId xmlns:a16="http://schemas.microsoft.com/office/drawing/2014/main" id="{33828016-3AFC-48DD-A452-94AF4B8EF196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cxnSp>
        <p:nvCxnSpPr>
          <p:cNvPr id="17411" name="Straight Arrow Connector 188">
            <a:extLst>
              <a:ext uri="{FF2B5EF4-FFF2-40B4-BE49-F238E27FC236}">
                <a16:creationId xmlns:a16="http://schemas.microsoft.com/office/drawing/2014/main" id="{226F54C5-F799-4FA9-9B23-1CE744048849}"/>
              </a:ext>
            </a:extLst>
          </p:cNvPr>
          <p:cNvCxnSpPr>
            <a:cxnSpLocks/>
          </p:cNvCxnSpPr>
          <p:nvPr/>
        </p:nvCxnSpPr>
        <p:spPr bwMode="auto">
          <a:xfrm flipV="1">
            <a:off x="3413125" y="2517775"/>
            <a:ext cx="0" cy="371475"/>
          </a:xfrm>
          <a:prstGeom prst="straightConnector1">
            <a:avLst/>
          </a:prstGeom>
          <a:noFill/>
          <a:ln w="34925" algn="ctr">
            <a:solidFill>
              <a:srgbClr val="1EA185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2" name="Straight Arrow Connector 189">
            <a:extLst>
              <a:ext uri="{FF2B5EF4-FFF2-40B4-BE49-F238E27FC236}">
                <a16:creationId xmlns:a16="http://schemas.microsoft.com/office/drawing/2014/main" id="{B062E52D-497C-4D24-8BA7-E432C6B0A72C}"/>
              </a:ext>
            </a:extLst>
          </p:cNvPr>
          <p:cNvCxnSpPr>
            <a:cxnSpLocks/>
          </p:cNvCxnSpPr>
          <p:nvPr/>
        </p:nvCxnSpPr>
        <p:spPr bwMode="auto">
          <a:xfrm flipV="1">
            <a:off x="5318125" y="2517775"/>
            <a:ext cx="0" cy="371475"/>
          </a:xfrm>
          <a:prstGeom prst="straightConnector1">
            <a:avLst/>
          </a:prstGeom>
          <a:noFill/>
          <a:ln w="34925" algn="ctr">
            <a:solidFill>
              <a:srgbClr val="9BBB5C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3" name="Straight Arrow Connector 190">
            <a:extLst>
              <a:ext uri="{FF2B5EF4-FFF2-40B4-BE49-F238E27FC236}">
                <a16:creationId xmlns:a16="http://schemas.microsoft.com/office/drawing/2014/main" id="{D0B0927F-7C7B-4E49-9E91-074F8538968D}"/>
              </a:ext>
            </a:extLst>
          </p:cNvPr>
          <p:cNvCxnSpPr>
            <a:cxnSpLocks/>
          </p:cNvCxnSpPr>
          <p:nvPr/>
        </p:nvCxnSpPr>
        <p:spPr bwMode="auto">
          <a:xfrm flipV="1">
            <a:off x="7223125" y="2517775"/>
            <a:ext cx="0" cy="371475"/>
          </a:xfrm>
          <a:prstGeom prst="straightConnector1">
            <a:avLst/>
          </a:prstGeom>
          <a:noFill/>
          <a:ln w="34925" algn="ctr">
            <a:solidFill>
              <a:srgbClr val="F29B26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4" name="Straight Arrow Connector 191">
            <a:extLst>
              <a:ext uri="{FF2B5EF4-FFF2-40B4-BE49-F238E27FC236}">
                <a16:creationId xmlns:a16="http://schemas.microsoft.com/office/drawing/2014/main" id="{B39C19CC-B614-4624-90C2-F6E9F1EC66C3}"/>
              </a:ext>
            </a:extLst>
          </p:cNvPr>
          <p:cNvCxnSpPr>
            <a:cxnSpLocks/>
          </p:cNvCxnSpPr>
          <p:nvPr/>
        </p:nvCxnSpPr>
        <p:spPr bwMode="auto">
          <a:xfrm flipV="1">
            <a:off x="9126538" y="2517775"/>
            <a:ext cx="0" cy="371475"/>
          </a:xfrm>
          <a:prstGeom prst="straightConnector1">
            <a:avLst/>
          </a:prstGeom>
          <a:noFill/>
          <a:ln w="34925" algn="ctr">
            <a:solidFill>
              <a:srgbClr val="BD392F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5" name="Straight Arrow Connector 193">
            <a:extLst>
              <a:ext uri="{FF2B5EF4-FFF2-40B4-BE49-F238E27FC236}">
                <a16:creationId xmlns:a16="http://schemas.microsoft.com/office/drawing/2014/main" id="{D0232131-DDB0-4108-B959-E3DBC7B7CA44}"/>
              </a:ext>
            </a:extLst>
          </p:cNvPr>
          <p:cNvCxnSpPr>
            <a:cxnSpLocks/>
          </p:cNvCxnSpPr>
          <p:nvPr/>
        </p:nvCxnSpPr>
        <p:spPr bwMode="auto">
          <a:xfrm flipV="1">
            <a:off x="3779838" y="3963988"/>
            <a:ext cx="0" cy="371475"/>
          </a:xfrm>
          <a:prstGeom prst="straightConnector1">
            <a:avLst/>
          </a:prstGeom>
          <a:noFill/>
          <a:ln w="34925" algn="ctr">
            <a:solidFill>
              <a:srgbClr val="167964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6" name="Straight Arrow Connector 194">
            <a:extLst>
              <a:ext uri="{FF2B5EF4-FFF2-40B4-BE49-F238E27FC236}">
                <a16:creationId xmlns:a16="http://schemas.microsoft.com/office/drawing/2014/main" id="{1F48C5DD-F077-4ABE-93AE-25EAB0666FD9}"/>
              </a:ext>
            </a:extLst>
          </p:cNvPr>
          <p:cNvCxnSpPr>
            <a:cxnSpLocks/>
          </p:cNvCxnSpPr>
          <p:nvPr/>
        </p:nvCxnSpPr>
        <p:spPr bwMode="auto">
          <a:xfrm flipV="1">
            <a:off x="6016625" y="3963988"/>
            <a:ext cx="0" cy="371475"/>
          </a:xfrm>
          <a:prstGeom prst="straightConnector1">
            <a:avLst/>
          </a:prstGeom>
          <a:noFill/>
          <a:ln w="34925" algn="ctr">
            <a:solidFill>
              <a:srgbClr val="0070C0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Straight Arrow Connector 195">
            <a:extLst>
              <a:ext uri="{FF2B5EF4-FFF2-40B4-BE49-F238E27FC236}">
                <a16:creationId xmlns:a16="http://schemas.microsoft.com/office/drawing/2014/main" id="{5A34BDE6-F3BF-4EB3-8B87-5D91D332977C}"/>
              </a:ext>
            </a:extLst>
          </p:cNvPr>
          <p:cNvCxnSpPr>
            <a:cxnSpLocks/>
          </p:cNvCxnSpPr>
          <p:nvPr/>
        </p:nvCxnSpPr>
        <p:spPr bwMode="auto">
          <a:xfrm flipV="1">
            <a:off x="8075613" y="3963988"/>
            <a:ext cx="0" cy="371475"/>
          </a:xfrm>
          <a:prstGeom prst="straightConnector1">
            <a:avLst/>
          </a:prstGeom>
          <a:noFill/>
          <a:ln w="34925" algn="ctr">
            <a:solidFill>
              <a:srgbClr val="445469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8" name="Straight Arrow Connector 198">
            <a:extLst>
              <a:ext uri="{FF2B5EF4-FFF2-40B4-BE49-F238E27FC236}">
                <a16:creationId xmlns:a16="http://schemas.microsoft.com/office/drawing/2014/main" id="{519EFB4E-003C-4799-8D03-521DF35FFE8E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0425" y="5429250"/>
            <a:ext cx="0" cy="371475"/>
          </a:xfrm>
          <a:prstGeom prst="straightConnector1">
            <a:avLst/>
          </a:prstGeom>
          <a:noFill/>
          <a:ln w="34925" algn="ctr">
            <a:solidFill>
              <a:srgbClr val="77943E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9" name="Straight Arrow Connector 199">
            <a:extLst>
              <a:ext uri="{FF2B5EF4-FFF2-40B4-BE49-F238E27FC236}">
                <a16:creationId xmlns:a16="http://schemas.microsoft.com/office/drawing/2014/main" id="{B4AB81DD-4042-4884-864B-1161300A1A73}"/>
              </a:ext>
            </a:extLst>
          </p:cNvPr>
          <p:cNvCxnSpPr>
            <a:cxnSpLocks/>
          </p:cNvCxnSpPr>
          <p:nvPr/>
        </p:nvCxnSpPr>
        <p:spPr bwMode="auto">
          <a:xfrm flipV="1">
            <a:off x="7223125" y="5429250"/>
            <a:ext cx="0" cy="371475"/>
          </a:xfrm>
          <a:prstGeom prst="straightConnector1">
            <a:avLst/>
          </a:prstGeom>
          <a:noFill/>
          <a:ln w="34925" algn="ctr">
            <a:solidFill>
              <a:srgbClr val="C6770C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420" name="Group 470">
            <a:extLst>
              <a:ext uri="{FF2B5EF4-FFF2-40B4-BE49-F238E27FC236}">
                <a16:creationId xmlns:a16="http://schemas.microsoft.com/office/drawing/2014/main" id="{7C8BE4AF-6995-4DE8-A86A-58AC40AE1F3D}"/>
              </a:ext>
            </a:extLst>
          </p:cNvPr>
          <p:cNvGrpSpPr>
            <a:grpSpLocks/>
          </p:cNvGrpSpPr>
          <p:nvPr/>
        </p:nvGrpSpPr>
        <p:grpSpPr bwMode="auto">
          <a:xfrm>
            <a:off x="2951163" y="4725988"/>
            <a:ext cx="512762" cy="696912"/>
            <a:chOff x="718760" y="5000975"/>
            <a:chExt cx="595480" cy="809051"/>
          </a:xfrm>
        </p:grpSpPr>
        <p:grpSp>
          <p:nvGrpSpPr>
            <p:cNvPr id="17508" name="Group 204">
              <a:extLst>
                <a:ext uri="{FF2B5EF4-FFF2-40B4-BE49-F238E27FC236}">
                  <a16:creationId xmlns:a16="http://schemas.microsoft.com/office/drawing/2014/main" id="{72B669DD-1774-49D7-8008-BC411CDF3225}"/>
                </a:ext>
              </a:extLst>
            </p:cNvPr>
            <p:cNvGrpSpPr>
              <a:grpSpLocks/>
            </p:cNvGrpSpPr>
            <p:nvPr/>
          </p:nvGrpSpPr>
          <p:grpSpPr bwMode="auto">
            <a:xfrm rot="6466808">
              <a:off x="827067" y="5000976"/>
              <a:ext cx="468387" cy="468386"/>
              <a:chOff x="1215482" y="2475569"/>
              <a:chExt cx="646772" cy="646772"/>
            </a:xfrm>
          </p:grpSpPr>
          <p:sp>
            <p:nvSpPr>
              <p:cNvPr id="689" name="Freeform: Shape 255">
                <a:extLst>
                  <a:ext uri="{FF2B5EF4-FFF2-40B4-BE49-F238E27FC236}">
                    <a16:creationId xmlns:a16="http://schemas.microsoft.com/office/drawing/2014/main" id="{F6AAF352-121D-44F1-9DAF-7DE478C36063}"/>
                  </a:ext>
                </a:extLst>
              </p:cNvPr>
              <p:cNvSpPr/>
              <p:nvPr/>
            </p:nvSpPr>
            <p:spPr>
              <a:xfrm>
                <a:off x="1508260" y="2544174"/>
                <a:ext cx="22903" cy="66189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0" name="Freeform: Shape 256">
                <a:extLst>
                  <a:ext uri="{FF2B5EF4-FFF2-40B4-BE49-F238E27FC236}">
                    <a16:creationId xmlns:a16="http://schemas.microsoft.com/office/drawing/2014/main" id="{FE7EDCCE-2964-4D48-A24C-6219EFBA71D8}"/>
                  </a:ext>
                </a:extLst>
              </p:cNvPr>
              <p:cNvSpPr/>
              <p:nvPr/>
            </p:nvSpPr>
            <p:spPr>
              <a:xfrm>
                <a:off x="1323383" y="2616009"/>
                <a:ext cx="61076" cy="63642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1" name="Freeform: Shape 257">
                <a:extLst>
                  <a:ext uri="{FF2B5EF4-FFF2-40B4-BE49-F238E27FC236}">
                    <a16:creationId xmlns:a16="http://schemas.microsoft.com/office/drawing/2014/main" id="{C39DC955-8DB0-40C0-9180-D90EE95E4693}"/>
                  </a:ext>
                </a:extLst>
              </p:cNvPr>
              <p:cNvSpPr/>
              <p:nvPr/>
            </p:nvSpPr>
            <p:spPr>
              <a:xfrm>
                <a:off x="1257558" y="2799119"/>
                <a:ext cx="61076" cy="20366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2" name="Freeform: Shape 258">
                <a:extLst>
                  <a:ext uri="{FF2B5EF4-FFF2-40B4-BE49-F238E27FC236}">
                    <a16:creationId xmlns:a16="http://schemas.microsoft.com/office/drawing/2014/main" id="{05C00BEF-8F94-4DD0-B9A5-C6396D952E9E}"/>
                  </a:ext>
                </a:extLst>
              </p:cNvPr>
              <p:cNvSpPr/>
              <p:nvPr/>
            </p:nvSpPr>
            <p:spPr>
              <a:xfrm>
                <a:off x="1318356" y="2951736"/>
                <a:ext cx="61076" cy="61097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3" name="Freeform: Shape 259">
                <a:extLst>
                  <a:ext uri="{FF2B5EF4-FFF2-40B4-BE49-F238E27FC236}">
                    <a16:creationId xmlns:a16="http://schemas.microsoft.com/office/drawing/2014/main" id="{87F7EFBE-B00D-44D6-B5A7-447A15AFFEF9}"/>
                  </a:ext>
                </a:extLst>
              </p:cNvPr>
              <p:cNvSpPr/>
              <p:nvPr/>
            </p:nvSpPr>
            <p:spPr>
              <a:xfrm>
                <a:off x="1505347" y="3010283"/>
                <a:ext cx="22904" cy="66189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4" name="Freeform: Shape 260">
                <a:extLst>
                  <a:ext uri="{FF2B5EF4-FFF2-40B4-BE49-F238E27FC236}">
                    <a16:creationId xmlns:a16="http://schemas.microsoft.com/office/drawing/2014/main" id="{889D55EA-4884-48BE-8D25-BFBFBA76DFBF}"/>
                  </a:ext>
                </a:extLst>
              </p:cNvPr>
              <p:cNvSpPr/>
              <p:nvPr/>
            </p:nvSpPr>
            <p:spPr>
              <a:xfrm>
                <a:off x="1656418" y="2947551"/>
                <a:ext cx="61076" cy="61097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5" name="Freeform: Shape 261">
                <a:extLst>
                  <a:ext uri="{FF2B5EF4-FFF2-40B4-BE49-F238E27FC236}">
                    <a16:creationId xmlns:a16="http://schemas.microsoft.com/office/drawing/2014/main" id="{47BE5291-7F75-4607-B5DB-9FE054402144}"/>
                  </a:ext>
                </a:extLst>
              </p:cNvPr>
              <p:cNvSpPr/>
              <p:nvPr/>
            </p:nvSpPr>
            <p:spPr>
              <a:xfrm>
                <a:off x="1718231" y="2800866"/>
                <a:ext cx="78889" cy="20366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6" name="Freeform: Shape 262">
                <a:extLst>
                  <a:ext uri="{FF2B5EF4-FFF2-40B4-BE49-F238E27FC236}">
                    <a16:creationId xmlns:a16="http://schemas.microsoft.com/office/drawing/2014/main" id="{119307F4-854E-4588-9654-097DF024D896}"/>
                  </a:ext>
                </a:extLst>
              </p:cNvPr>
              <p:cNvSpPr/>
              <p:nvPr/>
            </p:nvSpPr>
            <p:spPr>
              <a:xfrm>
                <a:off x="1660578" y="2617448"/>
                <a:ext cx="61076" cy="63644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7" name="Freeform: Shape 263">
                <a:extLst>
                  <a:ext uri="{FF2B5EF4-FFF2-40B4-BE49-F238E27FC236}">
                    <a16:creationId xmlns:a16="http://schemas.microsoft.com/office/drawing/2014/main" id="{23207A7E-4584-4A05-9EF0-0A83543E5B54}"/>
                  </a:ext>
                </a:extLst>
              </p:cNvPr>
              <p:cNvSpPr/>
              <p:nvPr/>
            </p:nvSpPr>
            <p:spPr>
              <a:xfrm>
                <a:off x="1314336" y="2588257"/>
                <a:ext cx="424987" cy="422591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8" name="Freeform: Shape 264">
                <a:extLst>
                  <a:ext uri="{FF2B5EF4-FFF2-40B4-BE49-F238E27FC236}">
                    <a16:creationId xmlns:a16="http://schemas.microsoft.com/office/drawing/2014/main" id="{B763AA4A-CEE1-4C5E-904E-F31ADF98DDB6}"/>
                  </a:ext>
                </a:extLst>
              </p:cNvPr>
              <p:cNvSpPr/>
              <p:nvPr/>
            </p:nvSpPr>
            <p:spPr>
              <a:xfrm>
                <a:off x="1507563" y="2801231"/>
                <a:ext cx="190861" cy="188384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99" name="Graphic 5">
                <a:extLst>
                  <a:ext uri="{FF2B5EF4-FFF2-40B4-BE49-F238E27FC236}">
                    <a16:creationId xmlns:a16="http://schemas.microsoft.com/office/drawing/2014/main" id="{C7576BC0-453A-40C8-8BFE-115AC3A2B754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700" name="Freeform: Shape 266">
                  <a:extLst>
                    <a:ext uri="{FF2B5EF4-FFF2-40B4-BE49-F238E27FC236}">
                      <a16:creationId xmlns:a16="http://schemas.microsoft.com/office/drawing/2014/main" id="{64E205D0-877D-4084-895C-48714F0EB264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9BBB5C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1" name="Freeform: Shape 267">
                  <a:extLst>
                    <a:ext uri="{FF2B5EF4-FFF2-40B4-BE49-F238E27FC236}">
                      <a16:creationId xmlns:a16="http://schemas.microsoft.com/office/drawing/2014/main" id="{8355FDFE-F552-48D6-BE19-E717D6D4845C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9BBB5C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2" name="Freeform: Shape 268">
                  <a:extLst>
                    <a:ext uri="{FF2B5EF4-FFF2-40B4-BE49-F238E27FC236}">
                      <a16:creationId xmlns:a16="http://schemas.microsoft.com/office/drawing/2014/main" id="{A7303ADB-ABE8-42DD-96FA-086E2E2102E8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9BBB5C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3" name="Freeform: Shape 269">
                  <a:extLst>
                    <a:ext uri="{FF2B5EF4-FFF2-40B4-BE49-F238E27FC236}">
                      <a16:creationId xmlns:a16="http://schemas.microsoft.com/office/drawing/2014/main" id="{FDF57D7A-0352-4CCC-B12F-92A30075A720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solidFill>
                  <a:srgbClr val="9BBB5C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4" name="Freeform: Shape 270">
                  <a:extLst>
                    <a:ext uri="{FF2B5EF4-FFF2-40B4-BE49-F238E27FC236}">
                      <a16:creationId xmlns:a16="http://schemas.microsoft.com/office/drawing/2014/main" id="{071A4BBC-E964-45C9-8C60-5DB94C405519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solidFill>
                  <a:srgbClr val="9BBB5C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5" name="Freeform: Shape 271">
                  <a:extLst>
                    <a:ext uri="{FF2B5EF4-FFF2-40B4-BE49-F238E27FC236}">
                      <a16:creationId xmlns:a16="http://schemas.microsoft.com/office/drawing/2014/main" id="{C24441A4-98C1-430D-9FEB-1CBFA89D50FC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6" name="Freeform: Shape 272">
                  <a:extLst>
                    <a:ext uri="{FF2B5EF4-FFF2-40B4-BE49-F238E27FC236}">
                      <a16:creationId xmlns:a16="http://schemas.microsoft.com/office/drawing/2014/main" id="{2D7AB20F-8BEE-4E97-A06C-86C968456264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7" name="Freeform: Shape 273">
                  <a:extLst>
                    <a:ext uri="{FF2B5EF4-FFF2-40B4-BE49-F238E27FC236}">
                      <a16:creationId xmlns:a16="http://schemas.microsoft.com/office/drawing/2014/main" id="{AA354584-72F8-4343-8AE8-3BAFD84A64DC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8" name="Freeform: Shape 274">
                  <a:extLst>
                    <a:ext uri="{FF2B5EF4-FFF2-40B4-BE49-F238E27FC236}">
                      <a16:creationId xmlns:a16="http://schemas.microsoft.com/office/drawing/2014/main" id="{49F8E5A7-3DD1-470E-9A7A-D38847FAD977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9" name="Freeform: Shape 275">
                  <a:extLst>
                    <a:ext uri="{FF2B5EF4-FFF2-40B4-BE49-F238E27FC236}">
                      <a16:creationId xmlns:a16="http://schemas.microsoft.com/office/drawing/2014/main" id="{9016E6EB-E8F8-4D3B-A930-5D7D96AE17D2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10" name="Freeform: Shape 276">
                  <a:extLst>
                    <a:ext uri="{FF2B5EF4-FFF2-40B4-BE49-F238E27FC236}">
                      <a16:creationId xmlns:a16="http://schemas.microsoft.com/office/drawing/2014/main" id="{45F9E026-75E4-462D-AEA5-0A9CBEAB7F8F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11" name="Freeform: Shape 277">
                  <a:extLst>
                    <a:ext uri="{FF2B5EF4-FFF2-40B4-BE49-F238E27FC236}">
                      <a16:creationId xmlns:a16="http://schemas.microsoft.com/office/drawing/2014/main" id="{3CA7B658-5461-48C9-9B9C-9B5DFAC9FE88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12" name="Freeform: Shape 278">
                  <a:extLst>
                    <a:ext uri="{FF2B5EF4-FFF2-40B4-BE49-F238E27FC236}">
                      <a16:creationId xmlns:a16="http://schemas.microsoft.com/office/drawing/2014/main" id="{5A64C324-0C34-4E10-9C96-877298131081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7509" name="Group 205">
              <a:extLst>
                <a:ext uri="{FF2B5EF4-FFF2-40B4-BE49-F238E27FC236}">
                  <a16:creationId xmlns:a16="http://schemas.microsoft.com/office/drawing/2014/main" id="{4F0B275B-06A4-4A35-91D1-3912A4E7B392}"/>
                </a:ext>
              </a:extLst>
            </p:cNvPr>
            <p:cNvGrpSpPr>
              <a:grpSpLocks/>
            </p:cNvGrpSpPr>
            <p:nvPr/>
          </p:nvGrpSpPr>
          <p:grpSpPr bwMode="auto">
            <a:xfrm rot="6466808">
              <a:off x="1006805" y="5502591"/>
              <a:ext cx="307435" cy="307435"/>
              <a:chOff x="1215482" y="2475569"/>
              <a:chExt cx="646772" cy="646772"/>
            </a:xfrm>
          </p:grpSpPr>
          <p:sp>
            <p:nvSpPr>
              <p:cNvPr id="665" name="Freeform: Shape 231">
                <a:extLst>
                  <a:ext uri="{FF2B5EF4-FFF2-40B4-BE49-F238E27FC236}">
                    <a16:creationId xmlns:a16="http://schemas.microsoft.com/office/drawing/2014/main" id="{97E9BF16-98A6-4B01-B117-409E8BD84234}"/>
                  </a:ext>
                </a:extLst>
              </p:cNvPr>
              <p:cNvSpPr/>
              <p:nvPr/>
            </p:nvSpPr>
            <p:spPr>
              <a:xfrm>
                <a:off x="1498103" y="2515867"/>
                <a:ext cx="19387" cy="69813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6" name="Freeform: Shape 232">
                <a:extLst>
                  <a:ext uri="{FF2B5EF4-FFF2-40B4-BE49-F238E27FC236}">
                    <a16:creationId xmlns:a16="http://schemas.microsoft.com/office/drawing/2014/main" id="{A81094A3-7022-4648-8EDB-94F79246EA73}"/>
                  </a:ext>
                </a:extLst>
              </p:cNvPr>
              <p:cNvSpPr/>
              <p:nvPr/>
            </p:nvSpPr>
            <p:spPr>
              <a:xfrm>
                <a:off x="1322694" y="2589640"/>
                <a:ext cx="62034" cy="65936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7" name="Freeform: Shape 233">
                <a:extLst>
                  <a:ext uri="{FF2B5EF4-FFF2-40B4-BE49-F238E27FC236}">
                    <a16:creationId xmlns:a16="http://schemas.microsoft.com/office/drawing/2014/main" id="{B4492CE7-F12E-48BB-B19D-104013F8AD77}"/>
                  </a:ext>
                </a:extLst>
              </p:cNvPr>
              <p:cNvSpPr/>
              <p:nvPr/>
            </p:nvSpPr>
            <p:spPr>
              <a:xfrm>
                <a:off x="1261706" y="2790702"/>
                <a:ext cx="65912" cy="19391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8" name="Freeform: Shape 234">
                <a:extLst>
                  <a:ext uri="{FF2B5EF4-FFF2-40B4-BE49-F238E27FC236}">
                    <a16:creationId xmlns:a16="http://schemas.microsoft.com/office/drawing/2014/main" id="{21B0046C-CEAE-44EB-8C97-B32FFF803F44}"/>
                  </a:ext>
                </a:extLst>
              </p:cNvPr>
              <p:cNvSpPr/>
              <p:nvPr/>
            </p:nvSpPr>
            <p:spPr>
              <a:xfrm>
                <a:off x="1327337" y="2934359"/>
                <a:ext cx="62034" cy="65933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9" name="Freeform: Shape 235">
                <a:extLst>
                  <a:ext uri="{FF2B5EF4-FFF2-40B4-BE49-F238E27FC236}">
                    <a16:creationId xmlns:a16="http://schemas.microsoft.com/office/drawing/2014/main" id="{D644EFDD-2ED3-4F09-A02F-E7A439517466}"/>
                  </a:ext>
                </a:extLst>
              </p:cNvPr>
              <p:cNvSpPr/>
              <p:nvPr/>
            </p:nvSpPr>
            <p:spPr>
              <a:xfrm>
                <a:off x="1501209" y="2995492"/>
                <a:ext cx="19384" cy="69813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0" name="Freeform: Shape 236">
                <a:extLst>
                  <a:ext uri="{FF2B5EF4-FFF2-40B4-BE49-F238E27FC236}">
                    <a16:creationId xmlns:a16="http://schemas.microsoft.com/office/drawing/2014/main" id="{AC2F7B1D-0DF7-4C1C-8D0B-9530170D54A6}"/>
                  </a:ext>
                </a:extLst>
              </p:cNvPr>
              <p:cNvSpPr/>
              <p:nvPr/>
            </p:nvSpPr>
            <p:spPr>
              <a:xfrm>
                <a:off x="1653022" y="2923463"/>
                <a:ext cx="62034" cy="62056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1" name="Freeform: Shape 237">
                <a:extLst>
                  <a:ext uri="{FF2B5EF4-FFF2-40B4-BE49-F238E27FC236}">
                    <a16:creationId xmlns:a16="http://schemas.microsoft.com/office/drawing/2014/main" id="{183168A7-2142-457C-ABF7-FC8654DBD914}"/>
                  </a:ext>
                </a:extLst>
              </p:cNvPr>
              <p:cNvSpPr/>
              <p:nvPr/>
            </p:nvSpPr>
            <p:spPr>
              <a:xfrm>
                <a:off x="1719686" y="2808293"/>
                <a:ext cx="81418" cy="19394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2" name="Freeform: Shape 238">
                <a:extLst>
                  <a:ext uri="{FF2B5EF4-FFF2-40B4-BE49-F238E27FC236}">
                    <a16:creationId xmlns:a16="http://schemas.microsoft.com/office/drawing/2014/main" id="{A42F841A-D7D8-4146-9142-1FC7281FDCA5}"/>
                  </a:ext>
                </a:extLst>
              </p:cNvPr>
              <p:cNvSpPr/>
              <p:nvPr/>
            </p:nvSpPr>
            <p:spPr>
              <a:xfrm>
                <a:off x="1662866" y="2598536"/>
                <a:ext cx="62034" cy="62056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3" name="Freeform: Shape 239">
                <a:extLst>
                  <a:ext uri="{FF2B5EF4-FFF2-40B4-BE49-F238E27FC236}">
                    <a16:creationId xmlns:a16="http://schemas.microsoft.com/office/drawing/2014/main" id="{8465239A-6930-4673-947B-756E8540F916}"/>
                  </a:ext>
                </a:extLst>
              </p:cNvPr>
              <p:cNvSpPr/>
              <p:nvPr/>
            </p:nvSpPr>
            <p:spPr>
              <a:xfrm>
                <a:off x="1298242" y="2596328"/>
                <a:ext cx="430362" cy="426635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4" name="Freeform: Shape 240">
                <a:extLst>
                  <a:ext uri="{FF2B5EF4-FFF2-40B4-BE49-F238E27FC236}">
                    <a16:creationId xmlns:a16="http://schemas.microsoft.com/office/drawing/2014/main" id="{7474D253-9C2F-40CA-916F-C3EC31A3D591}"/>
                  </a:ext>
                </a:extLst>
              </p:cNvPr>
              <p:cNvSpPr/>
              <p:nvPr/>
            </p:nvSpPr>
            <p:spPr>
              <a:xfrm>
                <a:off x="1515671" y="2787388"/>
                <a:ext cx="189978" cy="193925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75" name="Graphic 5">
                <a:extLst>
                  <a:ext uri="{FF2B5EF4-FFF2-40B4-BE49-F238E27FC236}">
                    <a16:creationId xmlns:a16="http://schemas.microsoft.com/office/drawing/2014/main" id="{174E6154-4C89-4CD8-9159-1C9BC29F5A0C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676" name="Freeform: Shape 242">
                  <a:extLst>
                    <a:ext uri="{FF2B5EF4-FFF2-40B4-BE49-F238E27FC236}">
                      <a16:creationId xmlns:a16="http://schemas.microsoft.com/office/drawing/2014/main" id="{B231BF4C-9480-453A-A518-EE655F8F0BD7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9BBB5C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77" name="Freeform: Shape 243">
                  <a:extLst>
                    <a:ext uri="{FF2B5EF4-FFF2-40B4-BE49-F238E27FC236}">
                      <a16:creationId xmlns:a16="http://schemas.microsoft.com/office/drawing/2014/main" id="{FDA075A3-48AF-455F-885F-E75023BAAE48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9BBB5C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78" name="Freeform: Shape 244">
                  <a:extLst>
                    <a:ext uri="{FF2B5EF4-FFF2-40B4-BE49-F238E27FC236}">
                      <a16:creationId xmlns:a16="http://schemas.microsoft.com/office/drawing/2014/main" id="{6BBE77C1-0610-4B33-8704-3E65AB604145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9BBB5C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79" name="Freeform: Shape 245">
                  <a:extLst>
                    <a:ext uri="{FF2B5EF4-FFF2-40B4-BE49-F238E27FC236}">
                      <a16:creationId xmlns:a16="http://schemas.microsoft.com/office/drawing/2014/main" id="{FFCF7426-F075-4046-8E01-91A16FC8CB1A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0" name="Freeform: Shape 246">
                  <a:extLst>
                    <a:ext uri="{FF2B5EF4-FFF2-40B4-BE49-F238E27FC236}">
                      <a16:creationId xmlns:a16="http://schemas.microsoft.com/office/drawing/2014/main" id="{3BC96D70-763A-4ECA-AC6A-068533968455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1" name="Freeform: Shape 247">
                  <a:extLst>
                    <a:ext uri="{FF2B5EF4-FFF2-40B4-BE49-F238E27FC236}">
                      <a16:creationId xmlns:a16="http://schemas.microsoft.com/office/drawing/2014/main" id="{D5F3067F-ED97-46A0-8FE4-B8FF1D6DC735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2" name="Freeform: Shape 248">
                  <a:extLst>
                    <a:ext uri="{FF2B5EF4-FFF2-40B4-BE49-F238E27FC236}">
                      <a16:creationId xmlns:a16="http://schemas.microsoft.com/office/drawing/2014/main" id="{0C18619F-640C-4E2A-85D0-B0CAF0E4DC19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3" name="Freeform: Shape 249">
                  <a:extLst>
                    <a:ext uri="{FF2B5EF4-FFF2-40B4-BE49-F238E27FC236}">
                      <a16:creationId xmlns:a16="http://schemas.microsoft.com/office/drawing/2014/main" id="{5D467B80-EE62-45FE-95D6-D5033326BFE2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4" name="Freeform: Shape 250">
                  <a:extLst>
                    <a:ext uri="{FF2B5EF4-FFF2-40B4-BE49-F238E27FC236}">
                      <a16:creationId xmlns:a16="http://schemas.microsoft.com/office/drawing/2014/main" id="{5E9E2776-4A6D-4987-A412-DAB255B0F59E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5" name="Freeform: Shape 251">
                  <a:extLst>
                    <a:ext uri="{FF2B5EF4-FFF2-40B4-BE49-F238E27FC236}">
                      <a16:creationId xmlns:a16="http://schemas.microsoft.com/office/drawing/2014/main" id="{4253169E-CA25-4FF0-807A-F1D73A8C2436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6" name="Freeform: Shape 252">
                  <a:extLst>
                    <a:ext uri="{FF2B5EF4-FFF2-40B4-BE49-F238E27FC236}">
                      <a16:creationId xmlns:a16="http://schemas.microsoft.com/office/drawing/2014/main" id="{DA4937F0-2704-4288-897E-B8729401B5C1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7" name="Freeform: Shape 253">
                  <a:extLst>
                    <a:ext uri="{FF2B5EF4-FFF2-40B4-BE49-F238E27FC236}">
                      <a16:creationId xmlns:a16="http://schemas.microsoft.com/office/drawing/2014/main" id="{A766380E-E8B8-4C3A-ABBF-FED1E35339E0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8" name="Freeform: Shape 254">
                  <a:extLst>
                    <a:ext uri="{FF2B5EF4-FFF2-40B4-BE49-F238E27FC236}">
                      <a16:creationId xmlns:a16="http://schemas.microsoft.com/office/drawing/2014/main" id="{56736622-DDDA-4F62-AD02-C67250AA2812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7510" name="Group 206">
              <a:extLst>
                <a:ext uri="{FF2B5EF4-FFF2-40B4-BE49-F238E27FC236}">
                  <a16:creationId xmlns:a16="http://schemas.microsoft.com/office/drawing/2014/main" id="{69C5D7DC-B4B9-42A1-828A-497E72BF6E9C}"/>
                </a:ext>
              </a:extLst>
            </p:cNvPr>
            <p:cNvGrpSpPr>
              <a:grpSpLocks/>
            </p:cNvGrpSpPr>
            <p:nvPr/>
          </p:nvGrpSpPr>
          <p:grpSpPr bwMode="auto">
            <a:xfrm rot="6466808">
              <a:off x="718760" y="5411954"/>
              <a:ext cx="167492" cy="167491"/>
              <a:chOff x="1215482" y="2475569"/>
              <a:chExt cx="646772" cy="646772"/>
            </a:xfrm>
          </p:grpSpPr>
          <p:sp>
            <p:nvSpPr>
              <p:cNvPr id="641" name="Freeform: Shape 207">
                <a:extLst>
                  <a:ext uri="{FF2B5EF4-FFF2-40B4-BE49-F238E27FC236}">
                    <a16:creationId xmlns:a16="http://schemas.microsoft.com/office/drawing/2014/main" id="{3B7B7AB1-77BD-459F-A8D7-4FCAA8F1B848}"/>
                  </a:ext>
                </a:extLst>
              </p:cNvPr>
              <p:cNvSpPr/>
              <p:nvPr/>
            </p:nvSpPr>
            <p:spPr>
              <a:xfrm>
                <a:off x="1513095" y="2531972"/>
                <a:ext cx="21352" cy="64074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2" name="Freeform: Shape 208">
                <a:extLst>
                  <a:ext uri="{FF2B5EF4-FFF2-40B4-BE49-F238E27FC236}">
                    <a16:creationId xmlns:a16="http://schemas.microsoft.com/office/drawing/2014/main" id="{72D930A4-BB2C-486F-A9DC-F827DD25F8FE}"/>
                  </a:ext>
                </a:extLst>
              </p:cNvPr>
              <p:cNvSpPr/>
              <p:nvPr/>
            </p:nvSpPr>
            <p:spPr>
              <a:xfrm>
                <a:off x="1304084" y="2623218"/>
                <a:ext cx="56932" cy="64074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3" name="Freeform: Shape 209">
                <a:extLst>
                  <a:ext uri="{FF2B5EF4-FFF2-40B4-BE49-F238E27FC236}">
                    <a16:creationId xmlns:a16="http://schemas.microsoft.com/office/drawing/2014/main" id="{66A2574A-F5D6-4263-847F-7D60A5EE1812}"/>
                  </a:ext>
                </a:extLst>
              </p:cNvPr>
              <p:cNvSpPr/>
              <p:nvPr/>
            </p:nvSpPr>
            <p:spPr>
              <a:xfrm>
                <a:off x="1251906" y="2829839"/>
                <a:ext cx="78280" cy="21360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4" name="Freeform: Shape 210">
                <a:extLst>
                  <a:ext uri="{FF2B5EF4-FFF2-40B4-BE49-F238E27FC236}">
                    <a16:creationId xmlns:a16="http://schemas.microsoft.com/office/drawing/2014/main" id="{5F540B95-3F8A-45F8-8115-F5819E1C4DE4}"/>
                  </a:ext>
                </a:extLst>
              </p:cNvPr>
              <p:cNvSpPr/>
              <p:nvPr/>
            </p:nvSpPr>
            <p:spPr>
              <a:xfrm>
                <a:off x="1316206" y="2940805"/>
                <a:ext cx="56932" cy="64070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5" name="Freeform: Shape 211">
                <a:extLst>
                  <a:ext uri="{FF2B5EF4-FFF2-40B4-BE49-F238E27FC236}">
                    <a16:creationId xmlns:a16="http://schemas.microsoft.com/office/drawing/2014/main" id="{FCA21F79-F010-4C91-815C-E6181014EFE5}"/>
                  </a:ext>
                </a:extLst>
              </p:cNvPr>
              <p:cNvSpPr/>
              <p:nvPr/>
            </p:nvSpPr>
            <p:spPr>
              <a:xfrm>
                <a:off x="1514468" y="3002531"/>
                <a:ext cx="21352" cy="64070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6" name="Freeform: Shape 212">
                <a:extLst>
                  <a:ext uri="{FF2B5EF4-FFF2-40B4-BE49-F238E27FC236}">
                    <a16:creationId xmlns:a16="http://schemas.microsoft.com/office/drawing/2014/main" id="{097D703F-36BA-4CC5-8F66-AACA20A5333C}"/>
                  </a:ext>
                </a:extLst>
              </p:cNvPr>
              <p:cNvSpPr/>
              <p:nvPr/>
            </p:nvSpPr>
            <p:spPr>
              <a:xfrm>
                <a:off x="1661444" y="2941231"/>
                <a:ext cx="64051" cy="71191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7" name="Freeform: Shape 213">
                <a:extLst>
                  <a:ext uri="{FF2B5EF4-FFF2-40B4-BE49-F238E27FC236}">
                    <a16:creationId xmlns:a16="http://schemas.microsoft.com/office/drawing/2014/main" id="{B14A5ABB-B48C-453F-BE1B-FBEAF49FFD50}"/>
                  </a:ext>
                </a:extLst>
              </p:cNvPr>
              <p:cNvSpPr/>
              <p:nvPr/>
            </p:nvSpPr>
            <p:spPr>
              <a:xfrm>
                <a:off x="1724986" y="2790225"/>
                <a:ext cx="78284" cy="21355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8" name="Freeform: Shape 214">
                <a:extLst>
                  <a:ext uri="{FF2B5EF4-FFF2-40B4-BE49-F238E27FC236}">
                    <a16:creationId xmlns:a16="http://schemas.microsoft.com/office/drawing/2014/main" id="{3469FCE8-4A6D-412E-BBB2-B1F2940CAB01}"/>
                  </a:ext>
                </a:extLst>
              </p:cNvPr>
              <p:cNvSpPr/>
              <p:nvPr/>
            </p:nvSpPr>
            <p:spPr>
              <a:xfrm>
                <a:off x="1662050" y="2596958"/>
                <a:ext cx="64046" cy="64074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9" name="Freeform: Shape 215">
                <a:extLst>
                  <a:ext uri="{FF2B5EF4-FFF2-40B4-BE49-F238E27FC236}">
                    <a16:creationId xmlns:a16="http://schemas.microsoft.com/office/drawing/2014/main" id="{A7547923-181A-4240-BEBA-8AE80C7D0137}"/>
                  </a:ext>
                </a:extLst>
              </p:cNvPr>
              <p:cNvSpPr/>
              <p:nvPr/>
            </p:nvSpPr>
            <p:spPr>
              <a:xfrm>
                <a:off x="1315434" y="2591578"/>
                <a:ext cx="426991" cy="420024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0" name="Freeform: Shape 216">
                <a:extLst>
                  <a:ext uri="{FF2B5EF4-FFF2-40B4-BE49-F238E27FC236}">
                    <a16:creationId xmlns:a16="http://schemas.microsoft.com/office/drawing/2014/main" id="{B2B82956-8886-4C34-B816-DF2C5E4BF91F}"/>
                  </a:ext>
                </a:extLst>
              </p:cNvPr>
              <p:cNvSpPr/>
              <p:nvPr/>
            </p:nvSpPr>
            <p:spPr>
              <a:xfrm>
                <a:off x="1488917" y="2822071"/>
                <a:ext cx="192144" cy="192213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51" name="Graphic 5">
                <a:extLst>
                  <a:ext uri="{FF2B5EF4-FFF2-40B4-BE49-F238E27FC236}">
                    <a16:creationId xmlns:a16="http://schemas.microsoft.com/office/drawing/2014/main" id="{F8D38D6F-E221-4D64-B9D5-4DCDCF01A11D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652" name="Freeform: Shape 218">
                  <a:extLst>
                    <a:ext uri="{FF2B5EF4-FFF2-40B4-BE49-F238E27FC236}">
                      <a16:creationId xmlns:a16="http://schemas.microsoft.com/office/drawing/2014/main" id="{F133ADDF-9249-47F4-A456-FC6CBF307096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3" name="Freeform: Shape 219">
                  <a:extLst>
                    <a:ext uri="{FF2B5EF4-FFF2-40B4-BE49-F238E27FC236}">
                      <a16:creationId xmlns:a16="http://schemas.microsoft.com/office/drawing/2014/main" id="{FE18AB39-1460-4940-AA8C-8137351FA649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4" name="Freeform: Shape 220">
                  <a:extLst>
                    <a:ext uri="{FF2B5EF4-FFF2-40B4-BE49-F238E27FC236}">
                      <a16:creationId xmlns:a16="http://schemas.microsoft.com/office/drawing/2014/main" id="{16A53174-81D0-4DC3-8FEF-089A1C43D6BC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5" name="Freeform: Shape 221">
                  <a:extLst>
                    <a:ext uri="{FF2B5EF4-FFF2-40B4-BE49-F238E27FC236}">
                      <a16:creationId xmlns:a16="http://schemas.microsoft.com/office/drawing/2014/main" id="{E8B25192-311E-4C22-A62F-CD8750249C29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6" name="Freeform: Shape 222">
                  <a:extLst>
                    <a:ext uri="{FF2B5EF4-FFF2-40B4-BE49-F238E27FC236}">
                      <a16:creationId xmlns:a16="http://schemas.microsoft.com/office/drawing/2014/main" id="{4FF69AAE-BB4C-4066-B4A3-2346CB577483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7" name="Freeform: Shape 223">
                  <a:extLst>
                    <a:ext uri="{FF2B5EF4-FFF2-40B4-BE49-F238E27FC236}">
                      <a16:creationId xmlns:a16="http://schemas.microsoft.com/office/drawing/2014/main" id="{E0FA0286-9023-41D5-8402-83D556A702BB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8" name="Freeform: Shape 224">
                  <a:extLst>
                    <a:ext uri="{FF2B5EF4-FFF2-40B4-BE49-F238E27FC236}">
                      <a16:creationId xmlns:a16="http://schemas.microsoft.com/office/drawing/2014/main" id="{77392D47-F4BD-4910-B1C2-C94FAA5EA24C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9" name="Freeform: Shape 225">
                  <a:extLst>
                    <a:ext uri="{FF2B5EF4-FFF2-40B4-BE49-F238E27FC236}">
                      <a16:creationId xmlns:a16="http://schemas.microsoft.com/office/drawing/2014/main" id="{CBDA78DD-25BB-4266-A4CC-3ACE8E77C58B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0" name="Freeform: Shape 226">
                  <a:extLst>
                    <a:ext uri="{FF2B5EF4-FFF2-40B4-BE49-F238E27FC236}">
                      <a16:creationId xmlns:a16="http://schemas.microsoft.com/office/drawing/2014/main" id="{33D93BA6-9B29-4B04-8EC2-93D3C15BEE6B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1" name="Freeform: Shape 227">
                  <a:extLst>
                    <a:ext uri="{FF2B5EF4-FFF2-40B4-BE49-F238E27FC236}">
                      <a16:creationId xmlns:a16="http://schemas.microsoft.com/office/drawing/2014/main" id="{6555DA5F-F534-4E73-B63B-81DCE1D2B615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2" name="Freeform: Shape 228">
                  <a:extLst>
                    <a:ext uri="{FF2B5EF4-FFF2-40B4-BE49-F238E27FC236}">
                      <a16:creationId xmlns:a16="http://schemas.microsoft.com/office/drawing/2014/main" id="{18B2AB8C-0920-4B0B-9E0D-982E575D4C0C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3" name="Freeform: Shape 229">
                  <a:extLst>
                    <a:ext uri="{FF2B5EF4-FFF2-40B4-BE49-F238E27FC236}">
                      <a16:creationId xmlns:a16="http://schemas.microsoft.com/office/drawing/2014/main" id="{9F6A39C0-56BA-40F8-ADA6-C27621739B7E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4" name="Freeform: Shape 230">
                  <a:extLst>
                    <a:ext uri="{FF2B5EF4-FFF2-40B4-BE49-F238E27FC236}">
                      <a16:creationId xmlns:a16="http://schemas.microsoft.com/office/drawing/2014/main" id="{45141663-D384-48E8-83D5-4EBB3042EF18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17421" name="Group 471">
            <a:extLst>
              <a:ext uri="{FF2B5EF4-FFF2-40B4-BE49-F238E27FC236}">
                <a16:creationId xmlns:a16="http://schemas.microsoft.com/office/drawing/2014/main" id="{DF210BF4-C593-4510-B95D-C9DE2D756E6B}"/>
              </a:ext>
            </a:extLst>
          </p:cNvPr>
          <p:cNvGrpSpPr>
            <a:grpSpLocks/>
          </p:cNvGrpSpPr>
          <p:nvPr/>
        </p:nvGrpSpPr>
        <p:grpSpPr bwMode="auto">
          <a:xfrm>
            <a:off x="8464550" y="4973638"/>
            <a:ext cx="668338" cy="587375"/>
            <a:chOff x="7195874" y="5430975"/>
            <a:chExt cx="778077" cy="682899"/>
          </a:xfrm>
        </p:grpSpPr>
        <p:grpSp>
          <p:nvGrpSpPr>
            <p:cNvPr id="17472" name="Group 280">
              <a:extLst>
                <a:ext uri="{FF2B5EF4-FFF2-40B4-BE49-F238E27FC236}">
                  <a16:creationId xmlns:a16="http://schemas.microsoft.com/office/drawing/2014/main" id="{A5F4A519-B709-4521-AE5E-CF297E719B87}"/>
                </a:ext>
              </a:extLst>
            </p:cNvPr>
            <p:cNvGrpSpPr>
              <a:grpSpLocks/>
            </p:cNvGrpSpPr>
            <p:nvPr/>
          </p:nvGrpSpPr>
          <p:grpSpPr bwMode="auto">
            <a:xfrm rot="-7400698">
              <a:off x="7505564" y="5645488"/>
              <a:ext cx="468387" cy="468386"/>
              <a:chOff x="1215482" y="2475569"/>
              <a:chExt cx="646772" cy="646772"/>
            </a:xfrm>
          </p:grpSpPr>
          <p:sp>
            <p:nvSpPr>
              <p:cNvPr id="614" name="Freeform: Shape 331">
                <a:extLst>
                  <a:ext uri="{FF2B5EF4-FFF2-40B4-BE49-F238E27FC236}">
                    <a16:creationId xmlns:a16="http://schemas.microsoft.com/office/drawing/2014/main" id="{D4506C9C-0D53-4A63-A13B-A34483E11864}"/>
                  </a:ext>
                </a:extLst>
              </p:cNvPr>
              <p:cNvSpPr/>
              <p:nvPr/>
            </p:nvSpPr>
            <p:spPr>
              <a:xfrm>
                <a:off x="1534103" y="2540209"/>
                <a:ext cx="22938" cy="66353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5" name="Freeform: Shape 332">
                <a:extLst>
                  <a:ext uri="{FF2B5EF4-FFF2-40B4-BE49-F238E27FC236}">
                    <a16:creationId xmlns:a16="http://schemas.microsoft.com/office/drawing/2014/main" id="{52EEAA96-0E45-46B3-AC3B-F8B0463495F1}"/>
                  </a:ext>
                </a:extLst>
              </p:cNvPr>
              <p:cNvSpPr/>
              <p:nvPr/>
            </p:nvSpPr>
            <p:spPr>
              <a:xfrm>
                <a:off x="1326948" y="2599105"/>
                <a:ext cx="61166" cy="61249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6" name="Freeform: Shape 333">
                <a:extLst>
                  <a:ext uri="{FF2B5EF4-FFF2-40B4-BE49-F238E27FC236}">
                    <a16:creationId xmlns:a16="http://schemas.microsoft.com/office/drawing/2014/main" id="{F7A09F1E-9E7F-46E8-B345-E61E9A73CB6C}"/>
                  </a:ext>
                </a:extLst>
              </p:cNvPr>
              <p:cNvSpPr/>
              <p:nvPr/>
            </p:nvSpPr>
            <p:spPr>
              <a:xfrm>
                <a:off x="1262501" y="2786725"/>
                <a:ext cx="66264" cy="22969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7" name="Freeform: Shape 334">
                <a:extLst>
                  <a:ext uri="{FF2B5EF4-FFF2-40B4-BE49-F238E27FC236}">
                    <a16:creationId xmlns:a16="http://schemas.microsoft.com/office/drawing/2014/main" id="{30AAEE62-5D6A-4B3C-9E3D-F0FE4ED4D0B6}"/>
                  </a:ext>
                </a:extLst>
              </p:cNvPr>
              <p:cNvSpPr/>
              <p:nvPr/>
            </p:nvSpPr>
            <p:spPr>
              <a:xfrm>
                <a:off x="1326866" y="2938152"/>
                <a:ext cx="61166" cy="61249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" name="Freeform: Shape 335">
                <a:extLst>
                  <a:ext uri="{FF2B5EF4-FFF2-40B4-BE49-F238E27FC236}">
                    <a16:creationId xmlns:a16="http://schemas.microsoft.com/office/drawing/2014/main" id="{FA1C05B3-FF47-4ED0-A437-54B6E06EAE53}"/>
                  </a:ext>
                </a:extLst>
              </p:cNvPr>
              <p:cNvSpPr/>
              <p:nvPr/>
            </p:nvSpPr>
            <p:spPr>
              <a:xfrm>
                <a:off x="1531940" y="3003137"/>
                <a:ext cx="22937" cy="66353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" name="Freeform: Shape 336">
                <a:extLst>
                  <a:ext uri="{FF2B5EF4-FFF2-40B4-BE49-F238E27FC236}">
                    <a16:creationId xmlns:a16="http://schemas.microsoft.com/office/drawing/2014/main" id="{AD154EA1-64DD-4B21-B29F-1845098CBF43}"/>
                  </a:ext>
                </a:extLst>
              </p:cNvPr>
              <p:cNvSpPr/>
              <p:nvPr/>
            </p:nvSpPr>
            <p:spPr>
              <a:xfrm>
                <a:off x="1677475" y="2939792"/>
                <a:ext cx="61166" cy="58698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" name="Freeform: Shape 337">
                <a:extLst>
                  <a:ext uri="{FF2B5EF4-FFF2-40B4-BE49-F238E27FC236}">
                    <a16:creationId xmlns:a16="http://schemas.microsoft.com/office/drawing/2014/main" id="{03D5E7C8-0D0C-42EF-B9EC-9653AFC60DAF}"/>
                  </a:ext>
                </a:extLst>
              </p:cNvPr>
              <p:cNvSpPr/>
              <p:nvPr/>
            </p:nvSpPr>
            <p:spPr>
              <a:xfrm>
                <a:off x="1754907" y="2800706"/>
                <a:ext cx="79007" cy="22968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" name="Freeform: Shape 338">
                <a:extLst>
                  <a:ext uri="{FF2B5EF4-FFF2-40B4-BE49-F238E27FC236}">
                    <a16:creationId xmlns:a16="http://schemas.microsoft.com/office/drawing/2014/main" id="{C010B2B8-0F79-47F8-8335-61F3B2191361}"/>
                  </a:ext>
                </a:extLst>
              </p:cNvPr>
              <p:cNvSpPr/>
              <p:nvPr/>
            </p:nvSpPr>
            <p:spPr>
              <a:xfrm>
                <a:off x="1669768" y="2598668"/>
                <a:ext cx="61166" cy="58698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" name="Freeform: Shape 339">
                <a:extLst>
                  <a:ext uri="{FF2B5EF4-FFF2-40B4-BE49-F238E27FC236}">
                    <a16:creationId xmlns:a16="http://schemas.microsoft.com/office/drawing/2014/main" id="{FB2E4E1E-AD53-42B1-BA82-C4F5ED41AFCD}"/>
                  </a:ext>
                </a:extLst>
              </p:cNvPr>
              <p:cNvSpPr/>
              <p:nvPr/>
            </p:nvSpPr>
            <p:spPr>
              <a:xfrm>
                <a:off x="1328279" y="2594180"/>
                <a:ext cx="428164" cy="418535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" name="Freeform: Shape 340">
                <a:extLst>
                  <a:ext uri="{FF2B5EF4-FFF2-40B4-BE49-F238E27FC236}">
                    <a16:creationId xmlns:a16="http://schemas.microsoft.com/office/drawing/2014/main" id="{215D6870-2C0E-413A-B3E4-4354C08D3280}"/>
                  </a:ext>
                </a:extLst>
              </p:cNvPr>
              <p:cNvSpPr/>
              <p:nvPr/>
            </p:nvSpPr>
            <p:spPr>
              <a:xfrm>
                <a:off x="1532453" y="2789905"/>
                <a:ext cx="191144" cy="188851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24" name="Graphic 5">
                <a:extLst>
                  <a:ext uri="{FF2B5EF4-FFF2-40B4-BE49-F238E27FC236}">
                    <a16:creationId xmlns:a16="http://schemas.microsoft.com/office/drawing/2014/main" id="{0C8D3121-557F-44BC-87A9-2E15F89E22CC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625" name="Freeform: Shape 342">
                  <a:extLst>
                    <a:ext uri="{FF2B5EF4-FFF2-40B4-BE49-F238E27FC236}">
                      <a16:creationId xmlns:a16="http://schemas.microsoft.com/office/drawing/2014/main" id="{CB1A99FE-A042-4AC5-A581-587AF75C268B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6" name="Freeform: Shape 343">
                  <a:extLst>
                    <a:ext uri="{FF2B5EF4-FFF2-40B4-BE49-F238E27FC236}">
                      <a16:creationId xmlns:a16="http://schemas.microsoft.com/office/drawing/2014/main" id="{1C08EFF7-9BD4-4B4F-9B2D-B1E218F33253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7" name="Freeform: Shape 344">
                  <a:extLst>
                    <a:ext uri="{FF2B5EF4-FFF2-40B4-BE49-F238E27FC236}">
                      <a16:creationId xmlns:a16="http://schemas.microsoft.com/office/drawing/2014/main" id="{D1783C91-EA1B-4BC7-A908-C1D035683B89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8" name="Freeform: Shape 345">
                  <a:extLst>
                    <a:ext uri="{FF2B5EF4-FFF2-40B4-BE49-F238E27FC236}">
                      <a16:creationId xmlns:a16="http://schemas.microsoft.com/office/drawing/2014/main" id="{43B92AE2-A21C-4F9B-AA60-7ABAB807595D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9" name="Freeform: Shape 346">
                  <a:extLst>
                    <a:ext uri="{FF2B5EF4-FFF2-40B4-BE49-F238E27FC236}">
                      <a16:creationId xmlns:a16="http://schemas.microsoft.com/office/drawing/2014/main" id="{419D509B-A7BE-4884-8AA0-D389C681564B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0" name="Freeform: Shape 347">
                  <a:extLst>
                    <a:ext uri="{FF2B5EF4-FFF2-40B4-BE49-F238E27FC236}">
                      <a16:creationId xmlns:a16="http://schemas.microsoft.com/office/drawing/2014/main" id="{18BFC2A2-0C60-40C5-A5B1-E5CBFB2C04AC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1" name="Freeform: Shape 348">
                  <a:extLst>
                    <a:ext uri="{FF2B5EF4-FFF2-40B4-BE49-F238E27FC236}">
                      <a16:creationId xmlns:a16="http://schemas.microsoft.com/office/drawing/2014/main" id="{148AF952-0BAE-489E-879E-03C3E53BB630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2" name="Freeform: Shape 349">
                  <a:extLst>
                    <a:ext uri="{FF2B5EF4-FFF2-40B4-BE49-F238E27FC236}">
                      <a16:creationId xmlns:a16="http://schemas.microsoft.com/office/drawing/2014/main" id="{939155EB-D72D-49CC-B79A-B2BB7C268395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3" name="Freeform: Shape 350">
                  <a:extLst>
                    <a:ext uri="{FF2B5EF4-FFF2-40B4-BE49-F238E27FC236}">
                      <a16:creationId xmlns:a16="http://schemas.microsoft.com/office/drawing/2014/main" id="{61FC3FCD-D876-4771-A2D9-139FF79EA568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4" name="Freeform: Shape 351">
                  <a:extLst>
                    <a:ext uri="{FF2B5EF4-FFF2-40B4-BE49-F238E27FC236}">
                      <a16:creationId xmlns:a16="http://schemas.microsoft.com/office/drawing/2014/main" id="{8E2217CC-0F7E-416C-BD80-396C980C2101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5" name="Freeform: Shape 352">
                  <a:extLst>
                    <a:ext uri="{FF2B5EF4-FFF2-40B4-BE49-F238E27FC236}">
                      <a16:creationId xmlns:a16="http://schemas.microsoft.com/office/drawing/2014/main" id="{F0E12E20-C0DD-4148-B670-3F5648FE94BB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6" name="Freeform: Shape 353">
                  <a:extLst>
                    <a:ext uri="{FF2B5EF4-FFF2-40B4-BE49-F238E27FC236}">
                      <a16:creationId xmlns:a16="http://schemas.microsoft.com/office/drawing/2014/main" id="{B79BA519-BEF4-444B-9CAE-4A3425B59CCD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7" name="Freeform: Shape 354">
                  <a:extLst>
                    <a:ext uri="{FF2B5EF4-FFF2-40B4-BE49-F238E27FC236}">
                      <a16:creationId xmlns:a16="http://schemas.microsoft.com/office/drawing/2014/main" id="{FD8A4F8A-E9D1-4C78-9E3F-001F11A73EAC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7473" name="Group 281">
              <a:extLst>
                <a:ext uri="{FF2B5EF4-FFF2-40B4-BE49-F238E27FC236}">
                  <a16:creationId xmlns:a16="http://schemas.microsoft.com/office/drawing/2014/main" id="{5B5E5EF3-35DB-4E3F-88D1-E8A4EF53DF92}"/>
                </a:ext>
              </a:extLst>
            </p:cNvPr>
            <p:cNvGrpSpPr>
              <a:grpSpLocks/>
            </p:cNvGrpSpPr>
            <p:nvPr/>
          </p:nvGrpSpPr>
          <p:grpSpPr bwMode="auto">
            <a:xfrm rot="-7400698">
              <a:off x="7195874" y="5538925"/>
              <a:ext cx="307435" cy="307435"/>
              <a:chOff x="1215482" y="2475569"/>
              <a:chExt cx="646772" cy="646772"/>
            </a:xfrm>
          </p:grpSpPr>
          <p:sp>
            <p:nvSpPr>
              <p:cNvPr id="590" name="Freeform: Shape 307">
                <a:extLst>
                  <a:ext uri="{FF2B5EF4-FFF2-40B4-BE49-F238E27FC236}">
                    <a16:creationId xmlns:a16="http://schemas.microsoft.com/office/drawing/2014/main" id="{38CF1D37-B9E1-4980-B6E3-3D6F6B9D39DA}"/>
                  </a:ext>
                </a:extLst>
              </p:cNvPr>
              <p:cNvSpPr/>
              <p:nvPr/>
            </p:nvSpPr>
            <p:spPr>
              <a:xfrm>
                <a:off x="1550539" y="2530181"/>
                <a:ext cx="19413" cy="66097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1" name="Freeform: Shape 308">
                <a:extLst>
                  <a:ext uri="{FF2B5EF4-FFF2-40B4-BE49-F238E27FC236}">
                    <a16:creationId xmlns:a16="http://schemas.microsoft.com/office/drawing/2014/main" id="{6D51B33F-06B7-4B23-9FBB-56F52F543668}"/>
                  </a:ext>
                </a:extLst>
              </p:cNvPr>
              <p:cNvSpPr/>
              <p:nvPr/>
            </p:nvSpPr>
            <p:spPr>
              <a:xfrm>
                <a:off x="1330878" y="2598890"/>
                <a:ext cx="62126" cy="58323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2" name="Freeform: Shape 309">
                <a:extLst>
                  <a:ext uri="{FF2B5EF4-FFF2-40B4-BE49-F238E27FC236}">
                    <a16:creationId xmlns:a16="http://schemas.microsoft.com/office/drawing/2014/main" id="{658B4E23-8AF0-4117-9ABA-7AEA09F3E37F}"/>
                  </a:ext>
                </a:extLst>
              </p:cNvPr>
              <p:cNvSpPr/>
              <p:nvPr/>
            </p:nvSpPr>
            <p:spPr>
              <a:xfrm>
                <a:off x="1282018" y="2783280"/>
                <a:ext cx="66008" cy="23329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3" name="Freeform: Shape 310">
                <a:extLst>
                  <a:ext uri="{FF2B5EF4-FFF2-40B4-BE49-F238E27FC236}">
                    <a16:creationId xmlns:a16="http://schemas.microsoft.com/office/drawing/2014/main" id="{A8D62EE5-60B1-4B04-A820-BE8C2BC2CDE3}"/>
                  </a:ext>
                </a:extLst>
              </p:cNvPr>
              <p:cNvSpPr/>
              <p:nvPr/>
            </p:nvSpPr>
            <p:spPr>
              <a:xfrm>
                <a:off x="1345472" y="2930933"/>
                <a:ext cx="66010" cy="58320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4" name="Freeform: Shape 311">
                <a:extLst>
                  <a:ext uri="{FF2B5EF4-FFF2-40B4-BE49-F238E27FC236}">
                    <a16:creationId xmlns:a16="http://schemas.microsoft.com/office/drawing/2014/main" id="{04D61785-D9B8-4959-869A-33E577C394F3}"/>
                  </a:ext>
                </a:extLst>
              </p:cNvPr>
              <p:cNvSpPr/>
              <p:nvPr/>
            </p:nvSpPr>
            <p:spPr>
              <a:xfrm>
                <a:off x="1551188" y="2996040"/>
                <a:ext cx="19413" cy="66097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5" name="Freeform: Shape 312">
                <a:extLst>
                  <a:ext uri="{FF2B5EF4-FFF2-40B4-BE49-F238E27FC236}">
                    <a16:creationId xmlns:a16="http://schemas.microsoft.com/office/drawing/2014/main" id="{A6FD41F5-BA69-4EE7-85E8-E1775E18B36B}"/>
                  </a:ext>
                </a:extLst>
              </p:cNvPr>
              <p:cNvSpPr/>
              <p:nvPr/>
            </p:nvSpPr>
            <p:spPr>
              <a:xfrm>
                <a:off x="1679608" y="2926022"/>
                <a:ext cx="62126" cy="54433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6" name="Freeform: Shape 313">
                <a:extLst>
                  <a:ext uri="{FF2B5EF4-FFF2-40B4-BE49-F238E27FC236}">
                    <a16:creationId xmlns:a16="http://schemas.microsoft.com/office/drawing/2014/main" id="{A97F9043-A658-49D4-ABA9-23679590466B}"/>
                  </a:ext>
                </a:extLst>
              </p:cNvPr>
              <p:cNvSpPr/>
              <p:nvPr/>
            </p:nvSpPr>
            <p:spPr>
              <a:xfrm>
                <a:off x="1753482" y="2782548"/>
                <a:ext cx="81541" cy="23329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7" name="Freeform: Shape 314">
                <a:extLst>
                  <a:ext uri="{FF2B5EF4-FFF2-40B4-BE49-F238E27FC236}">
                    <a16:creationId xmlns:a16="http://schemas.microsoft.com/office/drawing/2014/main" id="{81712153-A5F1-4340-88B2-FAE1ACD2BB60}"/>
                  </a:ext>
                </a:extLst>
              </p:cNvPr>
              <p:cNvSpPr/>
              <p:nvPr/>
            </p:nvSpPr>
            <p:spPr>
              <a:xfrm>
                <a:off x="1664735" y="2600111"/>
                <a:ext cx="62126" cy="58320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8" name="Freeform: Shape 315">
                <a:extLst>
                  <a:ext uri="{FF2B5EF4-FFF2-40B4-BE49-F238E27FC236}">
                    <a16:creationId xmlns:a16="http://schemas.microsoft.com/office/drawing/2014/main" id="{E6B41383-54E1-4761-8EED-E2859FB6ACBB}"/>
                  </a:ext>
                </a:extLst>
              </p:cNvPr>
              <p:cNvSpPr/>
              <p:nvPr/>
            </p:nvSpPr>
            <p:spPr>
              <a:xfrm>
                <a:off x="1328508" y="2589021"/>
                <a:ext cx="423234" cy="419915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9" name="Freeform: Shape 316">
                <a:extLst>
                  <a:ext uri="{FF2B5EF4-FFF2-40B4-BE49-F238E27FC236}">
                    <a16:creationId xmlns:a16="http://schemas.microsoft.com/office/drawing/2014/main" id="{AC6B1140-4AF4-4882-8774-F54378F867E0}"/>
                  </a:ext>
                </a:extLst>
              </p:cNvPr>
              <p:cNvSpPr/>
              <p:nvPr/>
            </p:nvSpPr>
            <p:spPr>
              <a:xfrm>
                <a:off x="1548834" y="2779117"/>
                <a:ext cx="190259" cy="190518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00" name="Graphic 5">
                <a:extLst>
                  <a:ext uri="{FF2B5EF4-FFF2-40B4-BE49-F238E27FC236}">
                    <a16:creationId xmlns:a16="http://schemas.microsoft.com/office/drawing/2014/main" id="{71D56741-5508-4D31-81CF-7392E627A959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601" name="Freeform: Shape 318">
                  <a:extLst>
                    <a:ext uri="{FF2B5EF4-FFF2-40B4-BE49-F238E27FC236}">
                      <a16:creationId xmlns:a16="http://schemas.microsoft.com/office/drawing/2014/main" id="{ECA26169-51CC-496E-BDB9-71C6AAAA5AB3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2" name="Freeform: Shape 319">
                  <a:extLst>
                    <a:ext uri="{FF2B5EF4-FFF2-40B4-BE49-F238E27FC236}">
                      <a16:creationId xmlns:a16="http://schemas.microsoft.com/office/drawing/2014/main" id="{3F705342-C9DB-4059-B603-67524EEFE106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3" name="Freeform: Shape 320">
                  <a:extLst>
                    <a:ext uri="{FF2B5EF4-FFF2-40B4-BE49-F238E27FC236}">
                      <a16:creationId xmlns:a16="http://schemas.microsoft.com/office/drawing/2014/main" id="{AF93B724-BFD6-4640-B9DD-2FD2BBA20C70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4" name="Freeform: Shape 321">
                  <a:extLst>
                    <a:ext uri="{FF2B5EF4-FFF2-40B4-BE49-F238E27FC236}">
                      <a16:creationId xmlns:a16="http://schemas.microsoft.com/office/drawing/2014/main" id="{14CD13FB-E6A5-4256-8125-2457F0CBE327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5" name="Freeform: Shape 322">
                  <a:extLst>
                    <a:ext uri="{FF2B5EF4-FFF2-40B4-BE49-F238E27FC236}">
                      <a16:creationId xmlns:a16="http://schemas.microsoft.com/office/drawing/2014/main" id="{E2101905-D75B-4BBF-9BC8-9FF40A2FC21D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6" name="Freeform: Shape 323">
                  <a:extLst>
                    <a:ext uri="{FF2B5EF4-FFF2-40B4-BE49-F238E27FC236}">
                      <a16:creationId xmlns:a16="http://schemas.microsoft.com/office/drawing/2014/main" id="{D09D0A25-E852-45D2-AB2B-65F174A4770B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7" name="Freeform: Shape 324">
                  <a:extLst>
                    <a:ext uri="{FF2B5EF4-FFF2-40B4-BE49-F238E27FC236}">
                      <a16:creationId xmlns:a16="http://schemas.microsoft.com/office/drawing/2014/main" id="{40BA6726-582D-4D50-BA54-2FB75FF4D7D4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8" name="Freeform: Shape 325">
                  <a:extLst>
                    <a:ext uri="{FF2B5EF4-FFF2-40B4-BE49-F238E27FC236}">
                      <a16:creationId xmlns:a16="http://schemas.microsoft.com/office/drawing/2014/main" id="{1D7C4CE7-DB6D-4710-98E7-460F57CCBCC2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9" name="Freeform: Shape 326">
                  <a:extLst>
                    <a:ext uri="{FF2B5EF4-FFF2-40B4-BE49-F238E27FC236}">
                      <a16:creationId xmlns:a16="http://schemas.microsoft.com/office/drawing/2014/main" id="{5A3F8FA8-1121-4EB6-8FD5-A2D48F77F386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0" name="Freeform: Shape 327">
                  <a:extLst>
                    <a:ext uri="{FF2B5EF4-FFF2-40B4-BE49-F238E27FC236}">
                      <a16:creationId xmlns:a16="http://schemas.microsoft.com/office/drawing/2014/main" id="{46278FBC-BF2D-4DE2-9426-63F97B9EEEEA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1" name="Freeform: Shape 328">
                  <a:extLst>
                    <a:ext uri="{FF2B5EF4-FFF2-40B4-BE49-F238E27FC236}">
                      <a16:creationId xmlns:a16="http://schemas.microsoft.com/office/drawing/2014/main" id="{9062E960-9D15-46F1-96A7-88EC3C2C3616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2" name="Freeform: Shape 329">
                  <a:extLst>
                    <a:ext uri="{FF2B5EF4-FFF2-40B4-BE49-F238E27FC236}">
                      <a16:creationId xmlns:a16="http://schemas.microsoft.com/office/drawing/2014/main" id="{31050A98-4D29-4CD9-8C6B-C0E42B1569DF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3" name="Freeform: Shape 330">
                  <a:extLst>
                    <a:ext uri="{FF2B5EF4-FFF2-40B4-BE49-F238E27FC236}">
                      <a16:creationId xmlns:a16="http://schemas.microsoft.com/office/drawing/2014/main" id="{387777C2-A580-45A1-BBEC-8B8F6CF6E5F3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7474" name="Group 282">
              <a:extLst>
                <a:ext uri="{FF2B5EF4-FFF2-40B4-BE49-F238E27FC236}">
                  <a16:creationId xmlns:a16="http://schemas.microsoft.com/office/drawing/2014/main" id="{D2D4FEB9-6151-4AA2-B37F-0088DBD4C985}"/>
                </a:ext>
              </a:extLst>
            </p:cNvPr>
            <p:cNvGrpSpPr>
              <a:grpSpLocks/>
            </p:cNvGrpSpPr>
            <p:nvPr/>
          </p:nvGrpSpPr>
          <p:grpSpPr bwMode="auto">
            <a:xfrm rot="-7400698">
              <a:off x="7615582" y="5430975"/>
              <a:ext cx="167492" cy="167491"/>
              <a:chOff x="1215482" y="2475569"/>
              <a:chExt cx="646772" cy="646772"/>
            </a:xfrm>
          </p:grpSpPr>
          <p:sp>
            <p:nvSpPr>
              <p:cNvPr id="566" name="Freeform: Shape 283">
                <a:extLst>
                  <a:ext uri="{FF2B5EF4-FFF2-40B4-BE49-F238E27FC236}">
                    <a16:creationId xmlns:a16="http://schemas.microsoft.com/office/drawing/2014/main" id="{A28AF661-7ECA-42E6-9F61-F7F12C1D2C1E}"/>
                  </a:ext>
                </a:extLst>
              </p:cNvPr>
              <p:cNvSpPr/>
              <p:nvPr/>
            </p:nvSpPr>
            <p:spPr>
              <a:xfrm>
                <a:off x="1529591" y="2529349"/>
                <a:ext cx="21379" cy="64233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7" name="Freeform: Shape 284">
                <a:extLst>
                  <a:ext uri="{FF2B5EF4-FFF2-40B4-BE49-F238E27FC236}">
                    <a16:creationId xmlns:a16="http://schemas.microsoft.com/office/drawing/2014/main" id="{50E2A047-1DDA-40FD-A6B3-ED0EF320663C}"/>
                  </a:ext>
                </a:extLst>
              </p:cNvPr>
              <p:cNvSpPr/>
              <p:nvPr/>
            </p:nvSpPr>
            <p:spPr>
              <a:xfrm>
                <a:off x="1327346" y="2595782"/>
                <a:ext cx="57017" cy="64233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8" name="Freeform: Shape 285">
                <a:extLst>
                  <a:ext uri="{FF2B5EF4-FFF2-40B4-BE49-F238E27FC236}">
                    <a16:creationId xmlns:a16="http://schemas.microsoft.com/office/drawing/2014/main" id="{FDE5D3BE-5FD0-4D72-8AA8-36547EB5BCFA}"/>
                  </a:ext>
                </a:extLst>
              </p:cNvPr>
              <p:cNvSpPr/>
              <p:nvPr/>
            </p:nvSpPr>
            <p:spPr>
              <a:xfrm>
                <a:off x="1218363" y="2772201"/>
                <a:ext cx="71271" cy="21408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9" name="Freeform: Shape 286">
                <a:extLst>
                  <a:ext uri="{FF2B5EF4-FFF2-40B4-BE49-F238E27FC236}">
                    <a16:creationId xmlns:a16="http://schemas.microsoft.com/office/drawing/2014/main" id="{8C577B92-5AE8-47A9-8546-DD332948A5F1}"/>
                  </a:ext>
                </a:extLst>
              </p:cNvPr>
              <p:cNvSpPr/>
              <p:nvPr/>
            </p:nvSpPr>
            <p:spPr>
              <a:xfrm>
                <a:off x="1319489" y="2932331"/>
                <a:ext cx="57017" cy="64233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0" name="Freeform: Shape 287">
                <a:extLst>
                  <a:ext uri="{FF2B5EF4-FFF2-40B4-BE49-F238E27FC236}">
                    <a16:creationId xmlns:a16="http://schemas.microsoft.com/office/drawing/2014/main" id="{447EADA6-7B92-4C64-AEBA-9AFEBE5E3FB9}"/>
                  </a:ext>
                </a:extLst>
              </p:cNvPr>
              <p:cNvSpPr/>
              <p:nvPr/>
            </p:nvSpPr>
            <p:spPr>
              <a:xfrm>
                <a:off x="1524542" y="3004440"/>
                <a:ext cx="21379" cy="64233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1" name="Freeform: Shape 288">
                <a:extLst>
                  <a:ext uri="{FF2B5EF4-FFF2-40B4-BE49-F238E27FC236}">
                    <a16:creationId xmlns:a16="http://schemas.microsoft.com/office/drawing/2014/main" id="{C6DBC91C-3EA4-4824-AD2D-59BAD9515436}"/>
                  </a:ext>
                </a:extLst>
              </p:cNvPr>
              <p:cNvSpPr/>
              <p:nvPr/>
            </p:nvSpPr>
            <p:spPr>
              <a:xfrm>
                <a:off x="1694481" y="2934008"/>
                <a:ext cx="64142" cy="64229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2" name="Freeform: Shape 289">
                <a:extLst>
                  <a:ext uri="{FF2B5EF4-FFF2-40B4-BE49-F238E27FC236}">
                    <a16:creationId xmlns:a16="http://schemas.microsoft.com/office/drawing/2014/main" id="{B6FE55E9-64E2-4CBB-A04C-B9B8445E523A}"/>
                  </a:ext>
                </a:extLst>
              </p:cNvPr>
              <p:cNvSpPr/>
              <p:nvPr/>
            </p:nvSpPr>
            <p:spPr>
              <a:xfrm>
                <a:off x="1729825" y="2786909"/>
                <a:ext cx="78400" cy="21408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3" name="Freeform: Shape 290">
                <a:extLst>
                  <a:ext uri="{FF2B5EF4-FFF2-40B4-BE49-F238E27FC236}">
                    <a16:creationId xmlns:a16="http://schemas.microsoft.com/office/drawing/2014/main" id="{5ED11763-B623-488D-B3F8-50DEC6BB14B2}"/>
                  </a:ext>
                </a:extLst>
              </p:cNvPr>
              <p:cNvSpPr/>
              <p:nvPr/>
            </p:nvSpPr>
            <p:spPr>
              <a:xfrm>
                <a:off x="1686438" y="2579140"/>
                <a:ext cx="64142" cy="71368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4" name="Freeform: Shape 291">
                <a:extLst>
                  <a:ext uri="{FF2B5EF4-FFF2-40B4-BE49-F238E27FC236}">
                    <a16:creationId xmlns:a16="http://schemas.microsoft.com/office/drawing/2014/main" id="{1AD41EFC-A1BC-4830-98F6-40AA8D1FD001}"/>
                  </a:ext>
                </a:extLst>
              </p:cNvPr>
              <p:cNvSpPr/>
              <p:nvPr/>
            </p:nvSpPr>
            <p:spPr>
              <a:xfrm>
                <a:off x="1296256" y="2590515"/>
                <a:ext cx="463259" cy="421071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5" name="Freeform: Shape 292">
                <a:extLst>
                  <a:ext uri="{FF2B5EF4-FFF2-40B4-BE49-F238E27FC236}">
                    <a16:creationId xmlns:a16="http://schemas.microsoft.com/office/drawing/2014/main" id="{0762B6A1-C9E1-45B3-9A61-346D77F48315}"/>
                  </a:ext>
                </a:extLst>
              </p:cNvPr>
              <p:cNvSpPr/>
              <p:nvPr/>
            </p:nvSpPr>
            <p:spPr>
              <a:xfrm>
                <a:off x="1515175" y="2785354"/>
                <a:ext cx="192434" cy="192690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76" name="Graphic 5">
                <a:extLst>
                  <a:ext uri="{FF2B5EF4-FFF2-40B4-BE49-F238E27FC236}">
                    <a16:creationId xmlns:a16="http://schemas.microsoft.com/office/drawing/2014/main" id="{9C27C07A-5A9B-4641-9CD1-CEADA3CD5B2A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577" name="Freeform: Shape 294">
                  <a:extLst>
                    <a:ext uri="{FF2B5EF4-FFF2-40B4-BE49-F238E27FC236}">
                      <a16:creationId xmlns:a16="http://schemas.microsoft.com/office/drawing/2014/main" id="{AA64B02F-A043-4BE3-945F-231013DD65FA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8" name="Freeform: Shape 295">
                  <a:extLst>
                    <a:ext uri="{FF2B5EF4-FFF2-40B4-BE49-F238E27FC236}">
                      <a16:creationId xmlns:a16="http://schemas.microsoft.com/office/drawing/2014/main" id="{88B0832B-DB40-4697-A490-EDD61CD7874C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9" name="Freeform: Shape 296">
                  <a:extLst>
                    <a:ext uri="{FF2B5EF4-FFF2-40B4-BE49-F238E27FC236}">
                      <a16:creationId xmlns:a16="http://schemas.microsoft.com/office/drawing/2014/main" id="{92E34734-E7A9-47D2-B6B5-B8FCEC3737FA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F29B26">
                    <a:lumMod val="40000"/>
                    <a:lumOff val="6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0" name="Freeform: Shape 297">
                  <a:extLst>
                    <a:ext uri="{FF2B5EF4-FFF2-40B4-BE49-F238E27FC236}">
                      <a16:creationId xmlns:a16="http://schemas.microsoft.com/office/drawing/2014/main" id="{EEB72289-B769-4345-9042-E96FE4F19CFA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1" name="Freeform: Shape 298">
                  <a:extLst>
                    <a:ext uri="{FF2B5EF4-FFF2-40B4-BE49-F238E27FC236}">
                      <a16:creationId xmlns:a16="http://schemas.microsoft.com/office/drawing/2014/main" id="{955A7DBB-14F2-4131-87B2-6C6179E6365D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grpFill/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2" name="Freeform: Shape 299">
                  <a:extLst>
                    <a:ext uri="{FF2B5EF4-FFF2-40B4-BE49-F238E27FC236}">
                      <a16:creationId xmlns:a16="http://schemas.microsoft.com/office/drawing/2014/main" id="{493902E6-DF96-4B8B-8979-7B48F931E684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3" name="Freeform: Shape 300">
                  <a:extLst>
                    <a:ext uri="{FF2B5EF4-FFF2-40B4-BE49-F238E27FC236}">
                      <a16:creationId xmlns:a16="http://schemas.microsoft.com/office/drawing/2014/main" id="{B98D9EFE-24BA-45B0-A229-0E4608B9ED9E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4" name="Freeform: Shape 301">
                  <a:extLst>
                    <a:ext uri="{FF2B5EF4-FFF2-40B4-BE49-F238E27FC236}">
                      <a16:creationId xmlns:a16="http://schemas.microsoft.com/office/drawing/2014/main" id="{858ED732-1AE3-4504-9F9E-87C114765B47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5" name="Freeform: Shape 302">
                  <a:extLst>
                    <a:ext uri="{FF2B5EF4-FFF2-40B4-BE49-F238E27FC236}">
                      <a16:creationId xmlns:a16="http://schemas.microsoft.com/office/drawing/2014/main" id="{D6970E54-3F28-41CF-90F6-9D1BA345AD3D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6" name="Freeform: Shape 303">
                  <a:extLst>
                    <a:ext uri="{FF2B5EF4-FFF2-40B4-BE49-F238E27FC236}">
                      <a16:creationId xmlns:a16="http://schemas.microsoft.com/office/drawing/2014/main" id="{7F9EB4E2-D1CF-4655-85F8-392680B83B43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7" name="Freeform: Shape 304">
                  <a:extLst>
                    <a:ext uri="{FF2B5EF4-FFF2-40B4-BE49-F238E27FC236}">
                      <a16:creationId xmlns:a16="http://schemas.microsoft.com/office/drawing/2014/main" id="{30ED4726-C039-4472-AF8A-FBED8C2D4E5C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8" name="Freeform: Shape 305">
                  <a:extLst>
                    <a:ext uri="{FF2B5EF4-FFF2-40B4-BE49-F238E27FC236}">
                      <a16:creationId xmlns:a16="http://schemas.microsoft.com/office/drawing/2014/main" id="{A898DADB-A2F1-423B-914F-C4DE6F37D6FC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9" name="Freeform: Shape 306">
                  <a:extLst>
                    <a:ext uri="{FF2B5EF4-FFF2-40B4-BE49-F238E27FC236}">
                      <a16:creationId xmlns:a16="http://schemas.microsoft.com/office/drawing/2014/main" id="{BDE8D356-2853-45CD-9C84-2A8487209AF8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F29B26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412" name="TextBox 431">
            <a:extLst>
              <a:ext uri="{FF2B5EF4-FFF2-40B4-BE49-F238E27FC236}">
                <a16:creationId xmlns:a16="http://schemas.microsoft.com/office/drawing/2014/main" id="{91A7D53D-8F27-41A4-A259-C731FE0215CB}"/>
              </a:ext>
            </a:extLst>
          </p:cNvPr>
          <p:cNvSpPr txBox="1"/>
          <p:nvPr/>
        </p:nvSpPr>
        <p:spPr>
          <a:xfrm>
            <a:off x="2287588" y="1476375"/>
            <a:ext cx="175736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>
                <a:solidFill>
                  <a:prstClr val="black"/>
                </a:solidFill>
                <a:latin typeface="+mn-lt"/>
                <a:cs typeface="Arial" pitchFamily="34" charset="0"/>
              </a:rPr>
              <a:t>Dec 2019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China alerts WHO to several pneumonia cases</a:t>
            </a:r>
          </a:p>
        </p:txBody>
      </p:sp>
      <p:sp>
        <p:nvSpPr>
          <p:cNvPr id="413" name="TextBox 432">
            <a:extLst>
              <a:ext uri="{FF2B5EF4-FFF2-40B4-BE49-F238E27FC236}">
                <a16:creationId xmlns:a16="http://schemas.microsoft.com/office/drawing/2014/main" id="{98B0C20B-382D-4948-B036-A50F4C79E3C0}"/>
              </a:ext>
            </a:extLst>
          </p:cNvPr>
          <p:cNvSpPr txBox="1"/>
          <p:nvPr/>
        </p:nvSpPr>
        <p:spPr>
          <a:xfrm>
            <a:off x="8424863" y="1476375"/>
            <a:ext cx="185261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>
                <a:solidFill>
                  <a:prstClr val="black"/>
                </a:solidFill>
                <a:latin typeface="+mn-lt"/>
                <a:cs typeface="Arial" pitchFamily="34" charset="0"/>
              </a:rPr>
              <a:t>Feb 11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Disease caused by virus SARS-CoV-2 is named COVID-19</a:t>
            </a:r>
          </a:p>
        </p:txBody>
      </p:sp>
      <p:sp>
        <p:nvSpPr>
          <p:cNvPr id="414" name="TextBox 434">
            <a:extLst>
              <a:ext uri="{FF2B5EF4-FFF2-40B4-BE49-F238E27FC236}">
                <a16:creationId xmlns:a16="http://schemas.microsoft.com/office/drawing/2014/main" id="{B0F5E779-D671-475B-8D37-29E91EE07D20}"/>
              </a:ext>
            </a:extLst>
          </p:cNvPr>
          <p:cNvSpPr txBox="1"/>
          <p:nvPr/>
        </p:nvSpPr>
        <p:spPr>
          <a:xfrm>
            <a:off x="6530975" y="1476375"/>
            <a:ext cx="1643063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>
                <a:solidFill>
                  <a:prstClr val="black"/>
                </a:solidFill>
                <a:latin typeface="+mn-lt"/>
                <a:cs typeface="Arial" pitchFamily="34" charset="0"/>
              </a:rPr>
              <a:t>Jan 11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China announces first death from COVID-19</a:t>
            </a:r>
          </a:p>
        </p:txBody>
      </p:sp>
      <p:sp>
        <p:nvSpPr>
          <p:cNvPr id="415" name="TextBox 435">
            <a:extLst>
              <a:ext uri="{FF2B5EF4-FFF2-40B4-BE49-F238E27FC236}">
                <a16:creationId xmlns:a16="http://schemas.microsoft.com/office/drawing/2014/main" id="{50A58067-AE13-4958-A471-33631638A01B}"/>
              </a:ext>
            </a:extLst>
          </p:cNvPr>
          <p:cNvSpPr txBox="1"/>
          <p:nvPr/>
        </p:nvSpPr>
        <p:spPr>
          <a:xfrm>
            <a:off x="4691063" y="1476375"/>
            <a:ext cx="1500187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>
                <a:solidFill>
                  <a:prstClr val="black"/>
                </a:solidFill>
                <a:latin typeface="+mn-lt"/>
                <a:cs typeface="Arial" pitchFamily="34" charset="0"/>
              </a:rPr>
              <a:t>Jan 7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France confirms Europe's first COVID-19 case</a:t>
            </a:r>
          </a:p>
        </p:txBody>
      </p:sp>
      <p:sp>
        <p:nvSpPr>
          <p:cNvPr id="416" name="TextBox 436">
            <a:extLst>
              <a:ext uri="{FF2B5EF4-FFF2-40B4-BE49-F238E27FC236}">
                <a16:creationId xmlns:a16="http://schemas.microsoft.com/office/drawing/2014/main" id="{F692EB49-65FD-4A4C-B804-816E255E6CA8}"/>
              </a:ext>
            </a:extLst>
          </p:cNvPr>
          <p:cNvSpPr txBox="1"/>
          <p:nvPr/>
        </p:nvSpPr>
        <p:spPr>
          <a:xfrm>
            <a:off x="7158038" y="3006725"/>
            <a:ext cx="1831975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>
                <a:solidFill>
                  <a:prstClr val="black"/>
                </a:solidFill>
                <a:latin typeface="+mn-lt"/>
                <a:cs typeface="Arial" pitchFamily="34" charset="0"/>
              </a:rPr>
              <a:t>Feb 14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Egypt confirms Africa’s first case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of COVID-19</a:t>
            </a:r>
          </a:p>
        </p:txBody>
      </p:sp>
      <p:sp>
        <p:nvSpPr>
          <p:cNvPr id="417" name="TextBox 437">
            <a:extLst>
              <a:ext uri="{FF2B5EF4-FFF2-40B4-BE49-F238E27FC236}">
                <a16:creationId xmlns:a16="http://schemas.microsoft.com/office/drawing/2014/main" id="{42CF06AE-BE8B-40D5-97D1-1729364B3D66}"/>
              </a:ext>
            </a:extLst>
          </p:cNvPr>
          <p:cNvSpPr txBox="1"/>
          <p:nvPr/>
        </p:nvSpPr>
        <p:spPr>
          <a:xfrm>
            <a:off x="5284788" y="3006725"/>
            <a:ext cx="146367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>
                <a:solidFill>
                  <a:prstClr val="black"/>
                </a:solidFill>
                <a:latin typeface="+mn-lt"/>
                <a:cs typeface="Arial" pitchFamily="34" charset="0"/>
              </a:rPr>
              <a:t>Mar 11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WHO declares pandemic</a:t>
            </a:r>
          </a:p>
        </p:txBody>
      </p:sp>
      <p:grpSp>
        <p:nvGrpSpPr>
          <p:cNvPr id="17428" name="Group 572">
            <a:extLst>
              <a:ext uri="{FF2B5EF4-FFF2-40B4-BE49-F238E27FC236}">
                <a16:creationId xmlns:a16="http://schemas.microsoft.com/office/drawing/2014/main" id="{6D1B2752-A124-4F78-87BE-A0F8BBB60929}"/>
              </a:ext>
            </a:extLst>
          </p:cNvPr>
          <p:cNvGrpSpPr>
            <a:grpSpLocks/>
          </p:cNvGrpSpPr>
          <p:nvPr/>
        </p:nvGrpSpPr>
        <p:grpSpPr bwMode="auto">
          <a:xfrm>
            <a:off x="8896350" y="3197225"/>
            <a:ext cx="746125" cy="744538"/>
            <a:chOff x="1215482" y="2475569"/>
            <a:chExt cx="646772" cy="646772"/>
          </a:xfrm>
        </p:grpSpPr>
        <p:sp>
          <p:nvSpPr>
            <p:cNvPr id="539" name="Freeform: Shape 573">
              <a:extLst>
                <a:ext uri="{FF2B5EF4-FFF2-40B4-BE49-F238E27FC236}">
                  <a16:creationId xmlns:a16="http://schemas.microsoft.com/office/drawing/2014/main" id="{41D94BAC-29EE-418B-8018-04B1CA6A53B2}"/>
                </a:ext>
              </a:extLst>
            </p:cNvPr>
            <p:cNvSpPr/>
            <p:nvPr/>
          </p:nvSpPr>
          <p:spPr>
            <a:xfrm>
              <a:off x="1516851" y="2530731"/>
              <a:ext cx="22018" cy="67574"/>
            </a:xfrm>
            <a:custGeom>
              <a:avLst/>
              <a:gdLst>
                <a:gd name="connsiteX0" fmla="*/ 11152 w 22303"/>
                <a:gd name="connsiteY0" fmla="*/ 66907 h 66906"/>
                <a:gd name="connsiteX1" fmla="*/ 0 w 22303"/>
                <a:gd name="connsiteY1" fmla="*/ 55760 h 66906"/>
                <a:gd name="connsiteX2" fmla="*/ 0 w 22303"/>
                <a:gd name="connsiteY2" fmla="*/ 11152 h 66906"/>
                <a:gd name="connsiteX3" fmla="*/ 11152 w 22303"/>
                <a:gd name="connsiteY3" fmla="*/ 0 h 66906"/>
                <a:gd name="connsiteX4" fmla="*/ 22304 w 22303"/>
                <a:gd name="connsiteY4" fmla="*/ 11152 h 66906"/>
                <a:gd name="connsiteX5" fmla="*/ 22304 w 22303"/>
                <a:gd name="connsiteY5" fmla="*/ 55760 h 66906"/>
                <a:gd name="connsiteX6" fmla="*/ 11152 w 22303"/>
                <a:gd name="connsiteY6" fmla="*/ 66907 h 6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03" h="66906">
                  <a:moveTo>
                    <a:pt x="11152" y="66907"/>
                  </a:moveTo>
                  <a:cubicBezTo>
                    <a:pt x="4994" y="66907"/>
                    <a:pt x="0" y="61918"/>
                    <a:pt x="0" y="55760"/>
                  </a:cubicBezTo>
                  <a:lnTo>
                    <a:pt x="0" y="11152"/>
                  </a:lnTo>
                  <a:cubicBezTo>
                    <a:pt x="0" y="4994"/>
                    <a:pt x="4994" y="0"/>
                    <a:pt x="11152" y="0"/>
                  </a:cubicBezTo>
                  <a:cubicBezTo>
                    <a:pt x="17310" y="0"/>
                    <a:pt x="22304" y="4994"/>
                    <a:pt x="22304" y="11152"/>
                  </a:cubicBezTo>
                  <a:lnTo>
                    <a:pt x="22304" y="55760"/>
                  </a:lnTo>
                  <a:cubicBezTo>
                    <a:pt x="22304" y="61918"/>
                    <a:pt x="17310" y="66907"/>
                    <a:pt x="11152" y="66907"/>
                  </a:cubicBezTo>
                  <a:close/>
                </a:path>
              </a:pathLst>
            </a:custGeom>
            <a:solidFill>
              <a:srgbClr val="BD392F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0" name="Freeform: Shape 574">
              <a:extLst>
                <a:ext uri="{FF2B5EF4-FFF2-40B4-BE49-F238E27FC236}">
                  <a16:creationId xmlns:a16="http://schemas.microsoft.com/office/drawing/2014/main" id="{146C8F2D-6F8D-4214-BE63-05E1E14A7F47}"/>
                </a:ext>
              </a:extLst>
            </p:cNvPr>
            <p:cNvSpPr/>
            <p:nvPr/>
          </p:nvSpPr>
          <p:spPr>
            <a:xfrm>
              <a:off x="1326947" y="2598304"/>
              <a:ext cx="61925" cy="62057"/>
            </a:xfrm>
            <a:custGeom>
              <a:avLst/>
              <a:gdLst>
                <a:gd name="connsiteX0" fmla="*/ 50445 w 61594"/>
                <a:gd name="connsiteY0" fmla="*/ 61597 h 61596"/>
                <a:gd name="connsiteX1" fmla="*/ 42560 w 61594"/>
                <a:gd name="connsiteY1" fmla="*/ 58326 h 61596"/>
                <a:gd name="connsiteX2" fmla="*/ 3129 w 61594"/>
                <a:gd name="connsiteY2" fmla="*/ 18900 h 61596"/>
                <a:gd name="connsiteX3" fmla="*/ 3267 w 61594"/>
                <a:gd name="connsiteY3" fmla="*/ 3267 h 61596"/>
                <a:gd name="connsiteX4" fmla="*/ 18900 w 61594"/>
                <a:gd name="connsiteY4" fmla="*/ 3129 h 61596"/>
                <a:gd name="connsiteX5" fmla="*/ 58330 w 61594"/>
                <a:gd name="connsiteY5" fmla="*/ 42560 h 61596"/>
                <a:gd name="connsiteX6" fmla="*/ 60744 w 61594"/>
                <a:gd name="connsiteY6" fmla="*/ 54709 h 61596"/>
                <a:gd name="connsiteX7" fmla="*/ 50445 w 61594"/>
                <a:gd name="connsiteY7" fmla="*/ 61597 h 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94" h="61596">
                  <a:moveTo>
                    <a:pt x="50445" y="61597"/>
                  </a:moveTo>
                  <a:cubicBezTo>
                    <a:pt x="47489" y="61593"/>
                    <a:pt x="44652" y="60418"/>
                    <a:pt x="42560" y="58326"/>
                  </a:cubicBezTo>
                  <a:lnTo>
                    <a:pt x="3129" y="18900"/>
                  </a:lnTo>
                  <a:cubicBezTo>
                    <a:pt x="-1095" y="14523"/>
                    <a:pt x="-1036" y="7565"/>
                    <a:pt x="3267" y="3267"/>
                  </a:cubicBezTo>
                  <a:cubicBezTo>
                    <a:pt x="7570" y="-1036"/>
                    <a:pt x="14523" y="-1095"/>
                    <a:pt x="18900" y="3129"/>
                  </a:cubicBezTo>
                  <a:lnTo>
                    <a:pt x="58330" y="42560"/>
                  </a:lnTo>
                  <a:cubicBezTo>
                    <a:pt x="61519" y="45748"/>
                    <a:pt x="62471" y="50544"/>
                    <a:pt x="60744" y="54709"/>
                  </a:cubicBezTo>
                  <a:cubicBezTo>
                    <a:pt x="59021" y="58878"/>
                    <a:pt x="54956" y="61593"/>
                    <a:pt x="50445" y="61597"/>
                  </a:cubicBezTo>
                  <a:close/>
                </a:path>
              </a:pathLst>
            </a:custGeom>
            <a:solidFill>
              <a:srgbClr val="BD392F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1" name="Freeform: Shape 575">
              <a:extLst>
                <a:ext uri="{FF2B5EF4-FFF2-40B4-BE49-F238E27FC236}">
                  <a16:creationId xmlns:a16="http://schemas.microsoft.com/office/drawing/2014/main" id="{79040095-4D4B-46E1-9CCB-0AF661ECE1B0}"/>
                </a:ext>
              </a:extLst>
            </p:cNvPr>
            <p:cNvSpPr/>
            <p:nvPr/>
          </p:nvSpPr>
          <p:spPr>
            <a:xfrm>
              <a:off x="1259518" y="2787233"/>
              <a:ext cx="67430" cy="23444"/>
            </a:xfrm>
            <a:custGeom>
              <a:avLst/>
              <a:gdLst>
                <a:gd name="connsiteX0" fmla="*/ 55760 w 66911"/>
                <a:gd name="connsiteY0" fmla="*/ 22304 h 22303"/>
                <a:gd name="connsiteX1" fmla="*/ 11152 w 66911"/>
                <a:gd name="connsiteY1" fmla="*/ 22304 h 22303"/>
                <a:gd name="connsiteX2" fmla="*/ 0 w 66911"/>
                <a:gd name="connsiteY2" fmla="*/ 11152 h 22303"/>
                <a:gd name="connsiteX3" fmla="*/ 11152 w 66911"/>
                <a:gd name="connsiteY3" fmla="*/ 0 h 22303"/>
                <a:gd name="connsiteX4" fmla="*/ 55760 w 66911"/>
                <a:gd name="connsiteY4" fmla="*/ 0 h 22303"/>
                <a:gd name="connsiteX5" fmla="*/ 66911 w 66911"/>
                <a:gd name="connsiteY5" fmla="*/ 11152 h 22303"/>
                <a:gd name="connsiteX6" fmla="*/ 55760 w 66911"/>
                <a:gd name="connsiteY6" fmla="*/ 22304 h 2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911" h="22303">
                  <a:moveTo>
                    <a:pt x="55760" y="22304"/>
                  </a:moveTo>
                  <a:lnTo>
                    <a:pt x="11152" y="22304"/>
                  </a:lnTo>
                  <a:cubicBezTo>
                    <a:pt x="4994" y="22304"/>
                    <a:pt x="0" y="17310"/>
                    <a:pt x="0" y="11152"/>
                  </a:cubicBezTo>
                  <a:cubicBezTo>
                    <a:pt x="0" y="4994"/>
                    <a:pt x="4994" y="0"/>
                    <a:pt x="11152" y="0"/>
                  </a:cubicBezTo>
                  <a:lnTo>
                    <a:pt x="55760" y="0"/>
                  </a:lnTo>
                  <a:cubicBezTo>
                    <a:pt x="61918" y="0"/>
                    <a:pt x="66911" y="4994"/>
                    <a:pt x="66911" y="11152"/>
                  </a:cubicBezTo>
                  <a:cubicBezTo>
                    <a:pt x="66911" y="17310"/>
                    <a:pt x="61918" y="22304"/>
                    <a:pt x="55760" y="22304"/>
                  </a:cubicBezTo>
                  <a:close/>
                </a:path>
              </a:pathLst>
            </a:custGeom>
            <a:solidFill>
              <a:srgbClr val="BD392F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2" name="Freeform: Shape 576">
              <a:extLst>
                <a:ext uri="{FF2B5EF4-FFF2-40B4-BE49-F238E27FC236}">
                  <a16:creationId xmlns:a16="http://schemas.microsoft.com/office/drawing/2014/main" id="{49FED1F2-E611-464C-BC2C-6E9B7CE4070C}"/>
                </a:ext>
              </a:extLst>
            </p:cNvPr>
            <p:cNvSpPr/>
            <p:nvPr/>
          </p:nvSpPr>
          <p:spPr>
            <a:xfrm>
              <a:off x="1326947" y="2937549"/>
              <a:ext cx="61925" cy="62057"/>
            </a:xfrm>
            <a:custGeom>
              <a:avLst/>
              <a:gdLst>
                <a:gd name="connsiteX0" fmla="*/ 11149 w 61594"/>
                <a:gd name="connsiteY0" fmla="*/ 61597 h 61597"/>
                <a:gd name="connsiteX1" fmla="*/ 850 w 61594"/>
                <a:gd name="connsiteY1" fmla="*/ 54713 h 61597"/>
                <a:gd name="connsiteX2" fmla="*/ 3263 w 61594"/>
                <a:gd name="connsiteY2" fmla="*/ 42559 h 61597"/>
                <a:gd name="connsiteX3" fmla="*/ 42695 w 61594"/>
                <a:gd name="connsiteY3" fmla="*/ 3132 h 61597"/>
                <a:gd name="connsiteX4" fmla="*/ 58327 w 61594"/>
                <a:gd name="connsiteY4" fmla="*/ 3266 h 61597"/>
                <a:gd name="connsiteX5" fmla="*/ 58465 w 61594"/>
                <a:gd name="connsiteY5" fmla="*/ 18899 h 61597"/>
                <a:gd name="connsiteX6" fmla="*/ 19035 w 61594"/>
                <a:gd name="connsiteY6" fmla="*/ 58330 h 61597"/>
                <a:gd name="connsiteX7" fmla="*/ 11149 w 61594"/>
                <a:gd name="connsiteY7" fmla="*/ 61597 h 6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94" h="61597">
                  <a:moveTo>
                    <a:pt x="11149" y="61597"/>
                  </a:moveTo>
                  <a:cubicBezTo>
                    <a:pt x="6639" y="61597"/>
                    <a:pt x="2573" y="58877"/>
                    <a:pt x="850" y="54713"/>
                  </a:cubicBezTo>
                  <a:cubicBezTo>
                    <a:pt x="-877" y="50549"/>
                    <a:pt x="76" y="45752"/>
                    <a:pt x="3263" y="42559"/>
                  </a:cubicBezTo>
                  <a:lnTo>
                    <a:pt x="42695" y="3132"/>
                  </a:lnTo>
                  <a:cubicBezTo>
                    <a:pt x="47072" y="-1096"/>
                    <a:pt x="54025" y="-1036"/>
                    <a:pt x="58327" y="3266"/>
                  </a:cubicBezTo>
                  <a:cubicBezTo>
                    <a:pt x="62630" y="7569"/>
                    <a:pt x="62689" y="14522"/>
                    <a:pt x="58465" y="18899"/>
                  </a:cubicBezTo>
                  <a:lnTo>
                    <a:pt x="19035" y="58330"/>
                  </a:lnTo>
                  <a:cubicBezTo>
                    <a:pt x="16941" y="60422"/>
                    <a:pt x="14104" y="61597"/>
                    <a:pt x="11149" y="61597"/>
                  </a:cubicBezTo>
                  <a:close/>
                </a:path>
              </a:pathLst>
            </a:custGeom>
            <a:solidFill>
              <a:srgbClr val="BD392F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3" name="Freeform: Shape 577">
              <a:extLst>
                <a:ext uri="{FF2B5EF4-FFF2-40B4-BE49-F238E27FC236}">
                  <a16:creationId xmlns:a16="http://schemas.microsoft.com/office/drawing/2014/main" id="{ED540389-891F-49D1-87B1-E3E65F9682F7}"/>
                </a:ext>
              </a:extLst>
            </p:cNvPr>
            <p:cNvSpPr/>
            <p:nvPr/>
          </p:nvSpPr>
          <p:spPr>
            <a:xfrm>
              <a:off x="1516851" y="2999606"/>
              <a:ext cx="22018" cy="67574"/>
            </a:xfrm>
            <a:custGeom>
              <a:avLst/>
              <a:gdLst>
                <a:gd name="connsiteX0" fmla="*/ 11152 w 22303"/>
                <a:gd name="connsiteY0" fmla="*/ 66907 h 66906"/>
                <a:gd name="connsiteX1" fmla="*/ 0 w 22303"/>
                <a:gd name="connsiteY1" fmla="*/ 55755 h 66906"/>
                <a:gd name="connsiteX2" fmla="*/ 0 w 22303"/>
                <a:gd name="connsiteY2" fmla="*/ 11148 h 66906"/>
                <a:gd name="connsiteX3" fmla="*/ 11152 w 22303"/>
                <a:gd name="connsiteY3" fmla="*/ 0 h 66906"/>
                <a:gd name="connsiteX4" fmla="*/ 22304 w 22303"/>
                <a:gd name="connsiteY4" fmla="*/ 11148 h 66906"/>
                <a:gd name="connsiteX5" fmla="*/ 22304 w 22303"/>
                <a:gd name="connsiteY5" fmla="*/ 55755 h 66906"/>
                <a:gd name="connsiteX6" fmla="*/ 11152 w 22303"/>
                <a:gd name="connsiteY6" fmla="*/ 66907 h 6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03" h="66906">
                  <a:moveTo>
                    <a:pt x="11152" y="66907"/>
                  </a:moveTo>
                  <a:cubicBezTo>
                    <a:pt x="4994" y="66907"/>
                    <a:pt x="0" y="61913"/>
                    <a:pt x="0" y="55755"/>
                  </a:cubicBezTo>
                  <a:lnTo>
                    <a:pt x="0" y="11148"/>
                  </a:lnTo>
                  <a:cubicBezTo>
                    <a:pt x="0" y="4990"/>
                    <a:pt x="4994" y="0"/>
                    <a:pt x="11152" y="0"/>
                  </a:cubicBezTo>
                  <a:cubicBezTo>
                    <a:pt x="17310" y="0"/>
                    <a:pt x="22304" y="4990"/>
                    <a:pt x="22304" y="11148"/>
                  </a:cubicBezTo>
                  <a:lnTo>
                    <a:pt x="22304" y="55755"/>
                  </a:lnTo>
                  <a:cubicBezTo>
                    <a:pt x="22304" y="61913"/>
                    <a:pt x="17310" y="66907"/>
                    <a:pt x="11152" y="66907"/>
                  </a:cubicBezTo>
                  <a:close/>
                </a:path>
              </a:pathLst>
            </a:custGeom>
            <a:solidFill>
              <a:srgbClr val="BD392F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" name="Freeform: Shape 578">
              <a:extLst>
                <a:ext uri="{FF2B5EF4-FFF2-40B4-BE49-F238E27FC236}">
                  <a16:creationId xmlns:a16="http://schemas.microsoft.com/office/drawing/2014/main" id="{DB4E57E5-A656-45C6-9819-A13B1B5FC00E}"/>
                </a:ext>
              </a:extLst>
            </p:cNvPr>
            <p:cNvSpPr/>
            <p:nvPr/>
          </p:nvSpPr>
          <p:spPr>
            <a:xfrm>
              <a:off x="1666846" y="2937549"/>
              <a:ext cx="61925" cy="62057"/>
            </a:xfrm>
            <a:custGeom>
              <a:avLst/>
              <a:gdLst>
                <a:gd name="connsiteX0" fmla="*/ 50445 w 61595"/>
                <a:gd name="connsiteY0" fmla="*/ 61597 h 61597"/>
                <a:gd name="connsiteX1" fmla="*/ 42565 w 61595"/>
                <a:gd name="connsiteY1" fmla="*/ 58330 h 61597"/>
                <a:gd name="connsiteX2" fmla="*/ 3133 w 61595"/>
                <a:gd name="connsiteY2" fmla="*/ 18899 h 61597"/>
                <a:gd name="connsiteX3" fmla="*/ 3267 w 61595"/>
                <a:gd name="connsiteY3" fmla="*/ 3266 h 61597"/>
                <a:gd name="connsiteX4" fmla="*/ 18899 w 61595"/>
                <a:gd name="connsiteY4" fmla="*/ 3132 h 61597"/>
                <a:gd name="connsiteX5" fmla="*/ 58331 w 61595"/>
                <a:gd name="connsiteY5" fmla="*/ 42559 h 61597"/>
                <a:gd name="connsiteX6" fmla="*/ 60749 w 61595"/>
                <a:gd name="connsiteY6" fmla="*/ 54713 h 61597"/>
                <a:gd name="connsiteX7" fmla="*/ 50445 w 61595"/>
                <a:gd name="connsiteY7" fmla="*/ 61597 h 6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95" h="61597">
                  <a:moveTo>
                    <a:pt x="50445" y="61597"/>
                  </a:moveTo>
                  <a:cubicBezTo>
                    <a:pt x="47490" y="61597"/>
                    <a:pt x="44651" y="60422"/>
                    <a:pt x="42565" y="58330"/>
                  </a:cubicBezTo>
                  <a:lnTo>
                    <a:pt x="3133" y="18899"/>
                  </a:lnTo>
                  <a:cubicBezTo>
                    <a:pt x="-1095" y="14522"/>
                    <a:pt x="-1037" y="7569"/>
                    <a:pt x="3267" y="3266"/>
                  </a:cubicBezTo>
                  <a:cubicBezTo>
                    <a:pt x="7569" y="-1036"/>
                    <a:pt x="14522" y="-1096"/>
                    <a:pt x="18899" y="3132"/>
                  </a:cubicBezTo>
                  <a:lnTo>
                    <a:pt x="58331" y="42559"/>
                  </a:lnTo>
                  <a:cubicBezTo>
                    <a:pt x="61518" y="45752"/>
                    <a:pt x="62470" y="50549"/>
                    <a:pt x="60749" y="54713"/>
                  </a:cubicBezTo>
                  <a:cubicBezTo>
                    <a:pt x="59021" y="58877"/>
                    <a:pt x="54955" y="61597"/>
                    <a:pt x="50445" y="61597"/>
                  </a:cubicBezTo>
                  <a:close/>
                </a:path>
              </a:pathLst>
            </a:custGeom>
            <a:solidFill>
              <a:srgbClr val="BD392F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" name="Freeform: Shape 579">
              <a:extLst>
                <a:ext uri="{FF2B5EF4-FFF2-40B4-BE49-F238E27FC236}">
                  <a16:creationId xmlns:a16="http://schemas.microsoft.com/office/drawing/2014/main" id="{F8637B92-B2DA-4AA4-A3D2-8D92C6EFF750}"/>
                </a:ext>
              </a:extLst>
            </p:cNvPr>
            <p:cNvSpPr/>
            <p:nvPr/>
          </p:nvSpPr>
          <p:spPr>
            <a:xfrm>
              <a:off x="1728772" y="2787233"/>
              <a:ext cx="77062" cy="23444"/>
            </a:xfrm>
            <a:custGeom>
              <a:avLst/>
              <a:gdLst>
                <a:gd name="connsiteX0" fmla="*/ 66907 w 78058"/>
                <a:gd name="connsiteY0" fmla="*/ 22304 h 22303"/>
                <a:gd name="connsiteX1" fmla="*/ 11152 w 78058"/>
                <a:gd name="connsiteY1" fmla="*/ 22304 h 22303"/>
                <a:gd name="connsiteX2" fmla="*/ 0 w 78058"/>
                <a:gd name="connsiteY2" fmla="*/ 11152 h 22303"/>
                <a:gd name="connsiteX3" fmla="*/ 11152 w 78058"/>
                <a:gd name="connsiteY3" fmla="*/ 0 h 22303"/>
                <a:gd name="connsiteX4" fmla="*/ 66907 w 78058"/>
                <a:gd name="connsiteY4" fmla="*/ 0 h 22303"/>
                <a:gd name="connsiteX5" fmla="*/ 78059 w 78058"/>
                <a:gd name="connsiteY5" fmla="*/ 11152 h 22303"/>
                <a:gd name="connsiteX6" fmla="*/ 66907 w 78058"/>
                <a:gd name="connsiteY6" fmla="*/ 22304 h 2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58" h="22303">
                  <a:moveTo>
                    <a:pt x="66907" y="22304"/>
                  </a:moveTo>
                  <a:lnTo>
                    <a:pt x="11152" y="22304"/>
                  </a:lnTo>
                  <a:cubicBezTo>
                    <a:pt x="4990" y="22304"/>
                    <a:pt x="0" y="17310"/>
                    <a:pt x="0" y="11152"/>
                  </a:cubicBezTo>
                  <a:cubicBezTo>
                    <a:pt x="0" y="4994"/>
                    <a:pt x="4990" y="0"/>
                    <a:pt x="11152" y="0"/>
                  </a:cubicBezTo>
                  <a:lnTo>
                    <a:pt x="66907" y="0"/>
                  </a:lnTo>
                  <a:cubicBezTo>
                    <a:pt x="73065" y="0"/>
                    <a:pt x="78059" y="4994"/>
                    <a:pt x="78059" y="11152"/>
                  </a:cubicBezTo>
                  <a:cubicBezTo>
                    <a:pt x="78059" y="17310"/>
                    <a:pt x="73065" y="22304"/>
                    <a:pt x="66907" y="22304"/>
                  </a:cubicBezTo>
                  <a:close/>
                </a:path>
              </a:pathLst>
            </a:custGeom>
            <a:solidFill>
              <a:srgbClr val="BD392F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" name="Freeform: Shape 580">
              <a:extLst>
                <a:ext uri="{FF2B5EF4-FFF2-40B4-BE49-F238E27FC236}">
                  <a16:creationId xmlns:a16="http://schemas.microsoft.com/office/drawing/2014/main" id="{95F98CDA-6E02-495B-A372-E3AC7742E785}"/>
                </a:ext>
              </a:extLst>
            </p:cNvPr>
            <p:cNvSpPr/>
            <p:nvPr/>
          </p:nvSpPr>
          <p:spPr>
            <a:xfrm>
              <a:off x="1666846" y="2598304"/>
              <a:ext cx="61925" cy="62057"/>
            </a:xfrm>
            <a:custGeom>
              <a:avLst/>
              <a:gdLst>
                <a:gd name="connsiteX0" fmla="*/ 11148 w 61867"/>
                <a:gd name="connsiteY0" fmla="*/ 61872 h 61871"/>
                <a:gd name="connsiteX1" fmla="*/ 849 w 61867"/>
                <a:gd name="connsiteY1" fmla="*/ 54983 h 61871"/>
                <a:gd name="connsiteX2" fmla="*/ 3267 w 61867"/>
                <a:gd name="connsiteY2" fmla="*/ 42835 h 61871"/>
                <a:gd name="connsiteX3" fmla="*/ 42698 w 61867"/>
                <a:gd name="connsiteY3" fmla="*/ 3404 h 61871"/>
                <a:gd name="connsiteX4" fmla="*/ 53539 w 61867"/>
                <a:gd name="connsiteY4" fmla="*/ 364 h 61871"/>
                <a:gd name="connsiteX5" fmla="*/ 61504 w 61867"/>
                <a:gd name="connsiteY5" fmla="*/ 8329 h 61871"/>
                <a:gd name="connsiteX6" fmla="*/ 58465 w 61867"/>
                <a:gd name="connsiteY6" fmla="*/ 19175 h 61871"/>
                <a:gd name="connsiteX7" fmla="*/ 19033 w 61867"/>
                <a:gd name="connsiteY7" fmla="*/ 58601 h 61871"/>
                <a:gd name="connsiteX8" fmla="*/ 11148 w 61867"/>
                <a:gd name="connsiteY8" fmla="*/ 61872 h 61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67" h="61871">
                  <a:moveTo>
                    <a:pt x="11148" y="61872"/>
                  </a:moveTo>
                  <a:cubicBezTo>
                    <a:pt x="6642" y="61868"/>
                    <a:pt x="2576" y="59153"/>
                    <a:pt x="849" y="54983"/>
                  </a:cubicBezTo>
                  <a:cubicBezTo>
                    <a:pt x="-878" y="50818"/>
                    <a:pt x="80" y="46023"/>
                    <a:pt x="3267" y="42835"/>
                  </a:cubicBezTo>
                  <a:lnTo>
                    <a:pt x="42698" y="3404"/>
                  </a:lnTo>
                  <a:cubicBezTo>
                    <a:pt x="45496" y="507"/>
                    <a:pt x="49641" y="-657"/>
                    <a:pt x="53539" y="364"/>
                  </a:cubicBezTo>
                  <a:cubicBezTo>
                    <a:pt x="57438" y="1385"/>
                    <a:pt x="60482" y="4430"/>
                    <a:pt x="61504" y="8329"/>
                  </a:cubicBezTo>
                  <a:cubicBezTo>
                    <a:pt x="62525" y="12227"/>
                    <a:pt x="61361" y="16371"/>
                    <a:pt x="58465" y="19175"/>
                  </a:cubicBezTo>
                  <a:lnTo>
                    <a:pt x="19033" y="58601"/>
                  </a:lnTo>
                  <a:cubicBezTo>
                    <a:pt x="16940" y="60693"/>
                    <a:pt x="14108" y="61868"/>
                    <a:pt x="11148" y="61872"/>
                  </a:cubicBezTo>
                  <a:close/>
                </a:path>
              </a:pathLst>
            </a:custGeom>
            <a:solidFill>
              <a:srgbClr val="BD392F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" name="Freeform: Shape 581">
              <a:extLst>
                <a:ext uri="{FF2B5EF4-FFF2-40B4-BE49-F238E27FC236}">
                  <a16:creationId xmlns:a16="http://schemas.microsoft.com/office/drawing/2014/main" id="{DA186E43-B225-479A-8265-1BBF24A1DAEE}"/>
                </a:ext>
              </a:extLst>
            </p:cNvPr>
            <p:cNvSpPr/>
            <p:nvPr/>
          </p:nvSpPr>
          <p:spPr>
            <a:xfrm>
              <a:off x="1315939" y="2587272"/>
              <a:ext cx="423842" cy="423366"/>
            </a:xfrm>
            <a:custGeom>
              <a:avLst/>
              <a:gdLst>
                <a:gd name="connsiteX0" fmla="*/ 423748 w 423747"/>
                <a:gd name="connsiteY0" fmla="*/ 211872 h 423743"/>
                <a:gd name="connsiteX1" fmla="*/ 211872 w 423747"/>
                <a:gd name="connsiteY1" fmla="*/ 423744 h 423743"/>
                <a:gd name="connsiteX2" fmla="*/ 0 w 423747"/>
                <a:gd name="connsiteY2" fmla="*/ 211872 h 423743"/>
                <a:gd name="connsiteX3" fmla="*/ 211872 w 423747"/>
                <a:gd name="connsiteY3" fmla="*/ 0 h 423743"/>
                <a:gd name="connsiteX4" fmla="*/ 423748 w 423747"/>
                <a:gd name="connsiteY4" fmla="*/ 211872 h 42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747" h="423743">
                  <a:moveTo>
                    <a:pt x="423748" y="211872"/>
                  </a:moveTo>
                  <a:cubicBezTo>
                    <a:pt x="423748" y="328888"/>
                    <a:pt x="328888" y="423744"/>
                    <a:pt x="211872" y="423744"/>
                  </a:cubicBezTo>
                  <a:cubicBezTo>
                    <a:pt x="94855" y="423744"/>
                    <a:pt x="0" y="328888"/>
                    <a:pt x="0" y="211872"/>
                  </a:cubicBezTo>
                  <a:cubicBezTo>
                    <a:pt x="0" y="94855"/>
                    <a:pt x="94855" y="0"/>
                    <a:pt x="211872" y="0"/>
                  </a:cubicBezTo>
                  <a:cubicBezTo>
                    <a:pt x="328888" y="0"/>
                    <a:pt x="423748" y="94855"/>
                    <a:pt x="423748" y="211872"/>
                  </a:cubicBezTo>
                  <a:close/>
                </a:path>
              </a:pathLst>
            </a:custGeom>
            <a:solidFill>
              <a:srgbClr val="BD392F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" name="Freeform: Shape 582">
              <a:extLst>
                <a:ext uri="{FF2B5EF4-FFF2-40B4-BE49-F238E27FC236}">
                  <a16:creationId xmlns:a16="http://schemas.microsoft.com/office/drawing/2014/main" id="{653412EE-CCD7-414F-A529-EE90AA2E6DCD}"/>
                </a:ext>
              </a:extLst>
            </p:cNvPr>
            <p:cNvSpPr/>
            <p:nvPr/>
          </p:nvSpPr>
          <p:spPr>
            <a:xfrm>
              <a:off x="1516851" y="2787233"/>
              <a:ext cx="189903" cy="190308"/>
            </a:xfrm>
            <a:custGeom>
              <a:avLst/>
              <a:gdLst>
                <a:gd name="connsiteX0" fmla="*/ 11152 w 189572"/>
                <a:gd name="connsiteY0" fmla="*/ 189572 h 189572"/>
                <a:gd name="connsiteX1" fmla="*/ 0 w 189572"/>
                <a:gd name="connsiteY1" fmla="*/ 178421 h 189572"/>
                <a:gd name="connsiteX2" fmla="*/ 11152 w 189572"/>
                <a:gd name="connsiteY2" fmla="*/ 167269 h 189572"/>
                <a:gd name="connsiteX3" fmla="*/ 167269 w 189572"/>
                <a:gd name="connsiteY3" fmla="*/ 11152 h 189572"/>
                <a:gd name="connsiteX4" fmla="*/ 178421 w 189572"/>
                <a:gd name="connsiteY4" fmla="*/ 0 h 189572"/>
                <a:gd name="connsiteX5" fmla="*/ 189572 w 189572"/>
                <a:gd name="connsiteY5" fmla="*/ 11152 h 189572"/>
                <a:gd name="connsiteX6" fmla="*/ 11152 w 189572"/>
                <a:gd name="connsiteY6" fmla="*/ 189572 h 1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572" h="189572">
                  <a:moveTo>
                    <a:pt x="11152" y="189572"/>
                  </a:moveTo>
                  <a:cubicBezTo>
                    <a:pt x="4994" y="189572"/>
                    <a:pt x="0" y="184579"/>
                    <a:pt x="0" y="178421"/>
                  </a:cubicBezTo>
                  <a:cubicBezTo>
                    <a:pt x="0" y="172262"/>
                    <a:pt x="4994" y="167269"/>
                    <a:pt x="11152" y="167269"/>
                  </a:cubicBezTo>
                  <a:cubicBezTo>
                    <a:pt x="97337" y="167175"/>
                    <a:pt x="167180" y="97333"/>
                    <a:pt x="167269" y="11152"/>
                  </a:cubicBezTo>
                  <a:cubicBezTo>
                    <a:pt x="167269" y="4994"/>
                    <a:pt x="172262" y="0"/>
                    <a:pt x="178421" y="0"/>
                  </a:cubicBezTo>
                  <a:cubicBezTo>
                    <a:pt x="184579" y="0"/>
                    <a:pt x="189572" y="4994"/>
                    <a:pt x="189572" y="11152"/>
                  </a:cubicBezTo>
                  <a:cubicBezTo>
                    <a:pt x="189454" y="109644"/>
                    <a:pt x="109644" y="189454"/>
                    <a:pt x="11152" y="189572"/>
                  </a:cubicBezTo>
                  <a:close/>
                </a:path>
              </a:pathLst>
            </a:custGeom>
            <a:solidFill>
              <a:srgbClr val="BD392F">
                <a:lumMod val="40000"/>
                <a:lumOff val="60000"/>
              </a:srgbClr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49" name="Graphic 5">
              <a:extLst>
                <a:ext uri="{FF2B5EF4-FFF2-40B4-BE49-F238E27FC236}">
                  <a16:creationId xmlns:a16="http://schemas.microsoft.com/office/drawing/2014/main" id="{62C0402A-CC9E-4392-9390-0922E720CE27}"/>
                </a:ext>
              </a:extLst>
            </p:cNvPr>
            <p:cNvGrpSpPr/>
            <p:nvPr/>
          </p:nvGrpSpPr>
          <p:grpSpPr>
            <a:xfrm>
              <a:off x="1215482" y="2475569"/>
              <a:ext cx="646772" cy="646772"/>
              <a:chOff x="1215482" y="2475569"/>
              <a:chExt cx="646772" cy="646772"/>
            </a:xfrm>
            <a:solidFill>
              <a:srgbClr val="1EA185">
                <a:lumMod val="40000"/>
                <a:lumOff val="60000"/>
              </a:srgbClr>
            </a:solidFill>
          </p:grpSpPr>
          <p:sp>
            <p:nvSpPr>
              <p:cNvPr id="550" name="Freeform: Shape 584">
                <a:extLst>
                  <a:ext uri="{FF2B5EF4-FFF2-40B4-BE49-F238E27FC236}">
                    <a16:creationId xmlns:a16="http://schemas.microsoft.com/office/drawing/2014/main" id="{0D7E6FEF-7C46-4598-82D4-3F6BF7E54199}"/>
                  </a:ext>
                </a:extLst>
              </p:cNvPr>
              <p:cNvSpPr/>
              <p:nvPr/>
            </p:nvSpPr>
            <p:spPr>
              <a:xfrm>
                <a:off x="1527716" y="2676293"/>
                <a:ext cx="89210" cy="89206"/>
              </a:xfrm>
              <a:custGeom>
                <a:avLst/>
                <a:gdLst>
                  <a:gd name="connsiteX0" fmla="*/ 89210 w 89210"/>
                  <a:gd name="connsiteY0" fmla="*/ 44603 h 89206"/>
                  <a:gd name="connsiteX1" fmla="*/ 44607 w 89210"/>
                  <a:gd name="connsiteY1" fmla="*/ 89207 h 89206"/>
                  <a:gd name="connsiteX2" fmla="*/ 0 w 89210"/>
                  <a:gd name="connsiteY2" fmla="*/ 44603 h 89206"/>
                  <a:gd name="connsiteX3" fmla="*/ 44607 w 89210"/>
                  <a:gd name="connsiteY3" fmla="*/ 0 h 89206"/>
                  <a:gd name="connsiteX4" fmla="*/ 89210 w 89210"/>
                  <a:gd name="connsiteY4" fmla="*/ 44603 h 8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6">
                    <a:moveTo>
                      <a:pt x="89210" y="44603"/>
                    </a:moveTo>
                    <a:cubicBezTo>
                      <a:pt x="89210" y="69236"/>
                      <a:pt x="69240" y="89207"/>
                      <a:pt x="44607" y="89207"/>
                    </a:cubicBezTo>
                    <a:cubicBezTo>
                      <a:pt x="19969" y="89207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7" y="0"/>
                    </a:cubicBezTo>
                    <a:cubicBezTo>
                      <a:pt x="69240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BD392F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1" name="Freeform: Shape 585">
                <a:extLst>
                  <a:ext uri="{FF2B5EF4-FFF2-40B4-BE49-F238E27FC236}">
                    <a16:creationId xmlns:a16="http://schemas.microsoft.com/office/drawing/2014/main" id="{8A2F97F5-EEAA-4092-9C0A-C26B48F7DA7A}"/>
                  </a:ext>
                </a:extLst>
              </p:cNvPr>
              <p:cNvSpPr/>
              <p:nvPr/>
            </p:nvSpPr>
            <p:spPr>
              <a:xfrm>
                <a:off x="1393902" y="2720896"/>
                <a:ext cx="66906" cy="66906"/>
              </a:xfrm>
              <a:custGeom>
                <a:avLst/>
                <a:gdLst>
                  <a:gd name="connsiteX0" fmla="*/ 66907 w 66906"/>
                  <a:gd name="connsiteY0" fmla="*/ 33455 h 66906"/>
                  <a:gd name="connsiteX1" fmla="*/ 33452 w 66906"/>
                  <a:gd name="connsiteY1" fmla="*/ 66907 h 66906"/>
                  <a:gd name="connsiteX2" fmla="*/ 0 w 66906"/>
                  <a:gd name="connsiteY2" fmla="*/ 33455 h 66906"/>
                  <a:gd name="connsiteX3" fmla="*/ 33452 w 66906"/>
                  <a:gd name="connsiteY3" fmla="*/ 0 h 66906"/>
                  <a:gd name="connsiteX4" fmla="*/ 66907 w 66906"/>
                  <a:gd name="connsiteY4" fmla="*/ 33455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5"/>
                    </a:moveTo>
                    <a:cubicBezTo>
                      <a:pt x="66907" y="51930"/>
                      <a:pt x="51931" y="66907"/>
                      <a:pt x="33452" y="66907"/>
                    </a:cubicBezTo>
                    <a:cubicBezTo>
                      <a:pt x="14977" y="66907"/>
                      <a:pt x="0" y="51930"/>
                      <a:pt x="0" y="33455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31" y="0"/>
                      <a:pt x="66907" y="14977"/>
                      <a:pt x="66907" y="33455"/>
                    </a:cubicBezTo>
                    <a:close/>
                  </a:path>
                </a:pathLst>
              </a:custGeom>
              <a:solidFill>
                <a:srgbClr val="BD392F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2" name="Freeform: Shape 586">
                <a:extLst>
                  <a:ext uri="{FF2B5EF4-FFF2-40B4-BE49-F238E27FC236}">
                    <a16:creationId xmlns:a16="http://schemas.microsoft.com/office/drawing/2014/main" id="{C3444437-205E-4F62-A775-579498600E95}"/>
                  </a:ext>
                </a:extLst>
              </p:cNvPr>
              <p:cNvSpPr/>
              <p:nvPr/>
            </p:nvSpPr>
            <p:spPr>
              <a:xfrm>
                <a:off x="1494264" y="2821258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BD392F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3" name="Freeform: Shape 587">
                <a:extLst>
                  <a:ext uri="{FF2B5EF4-FFF2-40B4-BE49-F238E27FC236}">
                    <a16:creationId xmlns:a16="http://schemas.microsoft.com/office/drawing/2014/main" id="{E628B36D-146A-48D2-8243-102845A3ED33}"/>
                  </a:ext>
                </a:extLst>
              </p:cNvPr>
              <p:cNvSpPr/>
              <p:nvPr/>
            </p:nvSpPr>
            <p:spPr>
              <a:xfrm>
                <a:off x="1393902" y="2843620"/>
                <a:ext cx="22303" cy="22241"/>
              </a:xfrm>
              <a:custGeom>
                <a:avLst/>
                <a:gdLst>
                  <a:gd name="connsiteX0" fmla="*/ 11152 w 22303"/>
                  <a:gd name="connsiteY0" fmla="*/ 22242 h 22241"/>
                  <a:gd name="connsiteX1" fmla="*/ 6914 w 22303"/>
                  <a:gd name="connsiteY1" fmla="*/ 21348 h 22241"/>
                  <a:gd name="connsiteX2" fmla="*/ 3233 w 22303"/>
                  <a:gd name="connsiteY2" fmla="*/ 19009 h 22241"/>
                  <a:gd name="connsiteX3" fmla="*/ 893 w 22303"/>
                  <a:gd name="connsiteY3" fmla="*/ 15328 h 22241"/>
                  <a:gd name="connsiteX4" fmla="*/ 0 w 22303"/>
                  <a:gd name="connsiteY4" fmla="*/ 11090 h 22241"/>
                  <a:gd name="connsiteX5" fmla="*/ 3233 w 22303"/>
                  <a:gd name="connsiteY5" fmla="*/ 3174 h 22241"/>
                  <a:gd name="connsiteX6" fmla="*/ 6914 w 22303"/>
                  <a:gd name="connsiteY6" fmla="*/ 831 h 22241"/>
                  <a:gd name="connsiteX7" fmla="*/ 19067 w 22303"/>
                  <a:gd name="connsiteY7" fmla="*/ 3174 h 22241"/>
                  <a:gd name="connsiteX8" fmla="*/ 22304 w 22303"/>
                  <a:gd name="connsiteY8" fmla="*/ 11090 h 22241"/>
                  <a:gd name="connsiteX9" fmla="*/ 21410 w 22303"/>
                  <a:gd name="connsiteY9" fmla="*/ 15328 h 22241"/>
                  <a:gd name="connsiteX10" fmla="*/ 19067 w 22303"/>
                  <a:gd name="connsiteY10" fmla="*/ 19009 h 22241"/>
                  <a:gd name="connsiteX11" fmla="*/ 11152 w 22303"/>
                  <a:gd name="connsiteY11" fmla="*/ 22242 h 2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1">
                    <a:moveTo>
                      <a:pt x="11152" y="22242"/>
                    </a:moveTo>
                    <a:cubicBezTo>
                      <a:pt x="9691" y="22226"/>
                      <a:pt x="8255" y="21921"/>
                      <a:pt x="6914" y="21348"/>
                    </a:cubicBezTo>
                    <a:cubicBezTo>
                      <a:pt x="5562" y="20786"/>
                      <a:pt x="4318" y="19992"/>
                      <a:pt x="3233" y="19009"/>
                    </a:cubicBezTo>
                    <a:cubicBezTo>
                      <a:pt x="2226" y="17944"/>
                      <a:pt x="1431" y="16695"/>
                      <a:pt x="893" y="15328"/>
                    </a:cubicBezTo>
                    <a:cubicBezTo>
                      <a:pt x="321" y="13986"/>
                      <a:pt x="15" y="12550"/>
                      <a:pt x="0" y="11090"/>
                    </a:cubicBezTo>
                    <a:cubicBezTo>
                      <a:pt x="44" y="8139"/>
                      <a:pt x="1199" y="5312"/>
                      <a:pt x="3233" y="3174"/>
                    </a:cubicBezTo>
                    <a:cubicBezTo>
                      <a:pt x="4318" y="2188"/>
                      <a:pt x="5562" y="1398"/>
                      <a:pt x="6914" y="831"/>
                    </a:cubicBezTo>
                    <a:cubicBezTo>
                      <a:pt x="11073" y="-851"/>
                      <a:pt x="15829" y="66"/>
                      <a:pt x="19067" y="3174"/>
                    </a:cubicBezTo>
                    <a:cubicBezTo>
                      <a:pt x="21105" y="5312"/>
                      <a:pt x="22259" y="8139"/>
                      <a:pt x="22304" y="11090"/>
                    </a:cubicBezTo>
                    <a:cubicBezTo>
                      <a:pt x="22285" y="12550"/>
                      <a:pt x="21984" y="13986"/>
                      <a:pt x="21410" y="15328"/>
                    </a:cubicBezTo>
                    <a:cubicBezTo>
                      <a:pt x="20874" y="16695"/>
                      <a:pt x="20074" y="17944"/>
                      <a:pt x="19067" y="19009"/>
                    </a:cubicBezTo>
                    <a:cubicBezTo>
                      <a:pt x="16931" y="21043"/>
                      <a:pt x="14103" y="22197"/>
                      <a:pt x="11152" y="22242"/>
                    </a:cubicBezTo>
                    <a:close/>
                  </a:path>
                </a:pathLst>
              </a:custGeom>
              <a:solidFill>
                <a:srgbClr val="BD392F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4" name="Freeform: Shape 588">
                <a:extLst>
                  <a:ext uri="{FF2B5EF4-FFF2-40B4-BE49-F238E27FC236}">
                    <a16:creationId xmlns:a16="http://schemas.microsoft.com/office/drawing/2014/main" id="{EA4B7D0D-F067-456C-9357-42B73788F423}"/>
                  </a:ext>
                </a:extLst>
              </p:cNvPr>
              <p:cNvSpPr/>
              <p:nvPr/>
            </p:nvSpPr>
            <p:spPr>
              <a:xfrm>
                <a:off x="1449657" y="2910526"/>
                <a:ext cx="22303" cy="22242"/>
              </a:xfrm>
              <a:custGeom>
                <a:avLst/>
                <a:gdLst>
                  <a:gd name="connsiteX0" fmla="*/ 11152 w 22303"/>
                  <a:gd name="connsiteY0" fmla="*/ 22243 h 22242"/>
                  <a:gd name="connsiteX1" fmla="*/ 6914 w 22303"/>
                  <a:gd name="connsiteY1" fmla="*/ 21354 h 22242"/>
                  <a:gd name="connsiteX2" fmla="*/ 3233 w 22303"/>
                  <a:gd name="connsiteY2" fmla="*/ 19010 h 22242"/>
                  <a:gd name="connsiteX3" fmla="*/ 893 w 22303"/>
                  <a:gd name="connsiteY3" fmla="*/ 15329 h 22242"/>
                  <a:gd name="connsiteX4" fmla="*/ 0 w 22303"/>
                  <a:gd name="connsiteY4" fmla="*/ 11091 h 22242"/>
                  <a:gd name="connsiteX5" fmla="*/ 3233 w 22303"/>
                  <a:gd name="connsiteY5" fmla="*/ 3175 h 22242"/>
                  <a:gd name="connsiteX6" fmla="*/ 6914 w 22303"/>
                  <a:gd name="connsiteY6" fmla="*/ 831 h 22242"/>
                  <a:gd name="connsiteX7" fmla="*/ 19067 w 22303"/>
                  <a:gd name="connsiteY7" fmla="*/ 3175 h 22242"/>
                  <a:gd name="connsiteX8" fmla="*/ 22304 w 22303"/>
                  <a:gd name="connsiteY8" fmla="*/ 11091 h 22242"/>
                  <a:gd name="connsiteX9" fmla="*/ 21410 w 22303"/>
                  <a:gd name="connsiteY9" fmla="*/ 15329 h 22242"/>
                  <a:gd name="connsiteX10" fmla="*/ 19067 w 22303"/>
                  <a:gd name="connsiteY10" fmla="*/ 19010 h 22242"/>
                  <a:gd name="connsiteX11" fmla="*/ 11152 w 22303"/>
                  <a:gd name="connsiteY11" fmla="*/ 22243 h 2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2">
                    <a:moveTo>
                      <a:pt x="11152" y="22243"/>
                    </a:moveTo>
                    <a:cubicBezTo>
                      <a:pt x="9697" y="22227"/>
                      <a:pt x="8255" y="21922"/>
                      <a:pt x="6914" y="21354"/>
                    </a:cubicBezTo>
                    <a:cubicBezTo>
                      <a:pt x="5561" y="20786"/>
                      <a:pt x="4318" y="19991"/>
                      <a:pt x="3233" y="19010"/>
                    </a:cubicBezTo>
                    <a:cubicBezTo>
                      <a:pt x="2226" y="17944"/>
                      <a:pt x="1431" y="16696"/>
                      <a:pt x="893" y="15329"/>
                    </a:cubicBezTo>
                    <a:cubicBezTo>
                      <a:pt x="321" y="13991"/>
                      <a:pt x="20" y="12551"/>
                      <a:pt x="0" y="11091"/>
                    </a:cubicBezTo>
                    <a:cubicBezTo>
                      <a:pt x="44" y="8140"/>
                      <a:pt x="1199" y="5312"/>
                      <a:pt x="3233" y="3175"/>
                    </a:cubicBezTo>
                    <a:cubicBezTo>
                      <a:pt x="4318" y="2194"/>
                      <a:pt x="5561" y="1399"/>
                      <a:pt x="6914" y="831"/>
                    </a:cubicBezTo>
                    <a:cubicBezTo>
                      <a:pt x="11073" y="-852"/>
                      <a:pt x="15835" y="67"/>
                      <a:pt x="19067" y="3175"/>
                    </a:cubicBezTo>
                    <a:cubicBezTo>
                      <a:pt x="21105" y="5312"/>
                      <a:pt x="22259" y="8140"/>
                      <a:pt x="22304" y="11091"/>
                    </a:cubicBezTo>
                    <a:cubicBezTo>
                      <a:pt x="22285" y="12551"/>
                      <a:pt x="21983" y="13991"/>
                      <a:pt x="21410" y="15329"/>
                    </a:cubicBezTo>
                    <a:cubicBezTo>
                      <a:pt x="20872" y="16696"/>
                      <a:pt x="20078" y="17944"/>
                      <a:pt x="19067" y="19010"/>
                    </a:cubicBezTo>
                    <a:cubicBezTo>
                      <a:pt x="16930" y="21048"/>
                      <a:pt x="14103" y="22202"/>
                      <a:pt x="11152" y="22243"/>
                    </a:cubicBezTo>
                    <a:close/>
                  </a:path>
                </a:pathLst>
              </a:custGeom>
              <a:solidFill>
                <a:srgbClr val="BD392F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Freeform: Shape 589">
                <a:extLst>
                  <a:ext uri="{FF2B5EF4-FFF2-40B4-BE49-F238E27FC236}">
                    <a16:creationId xmlns:a16="http://schemas.microsoft.com/office/drawing/2014/main" id="{314635FD-6118-48A2-BC12-E8DDDF41DF40}"/>
                  </a:ext>
                </a:extLst>
              </p:cNvPr>
              <p:cNvSpPr/>
              <p:nvPr/>
            </p:nvSpPr>
            <p:spPr>
              <a:xfrm>
                <a:off x="1494264" y="2475569"/>
                <a:ext cx="66906" cy="66906"/>
              </a:xfrm>
              <a:custGeom>
                <a:avLst/>
                <a:gdLst>
                  <a:gd name="connsiteX0" fmla="*/ 66907 w 66906"/>
                  <a:gd name="connsiteY0" fmla="*/ 33456 h 66906"/>
                  <a:gd name="connsiteX1" fmla="*/ 33452 w 66906"/>
                  <a:gd name="connsiteY1" fmla="*/ 66907 h 66906"/>
                  <a:gd name="connsiteX2" fmla="*/ 0 w 66906"/>
                  <a:gd name="connsiteY2" fmla="*/ 33456 h 66906"/>
                  <a:gd name="connsiteX3" fmla="*/ 33452 w 66906"/>
                  <a:gd name="connsiteY3" fmla="*/ 0 h 66906"/>
                  <a:gd name="connsiteX4" fmla="*/ 66907 w 66906"/>
                  <a:gd name="connsiteY4" fmla="*/ 33456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6"/>
                    </a:moveTo>
                    <a:cubicBezTo>
                      <a:pt x="66907" y="51930"/>
                      <a:pt x="51926" y="66907"/>
                      <a:pt x="33452" y="66907"/>
                    </a:cubicBezTo>
                    <a:cubicBezTo>
                      <a:pt x="14977" y="66907"/>
                      <a:pt x="0" y="51930"/>
                      <a:pt x="0" y="33456"/>
                    </a:cubicBezTo>
                    <a:cubicBezTo>
                      <a:pt x="0" y="14976"/>
                      <a:pt x="14977" y="0"/>
                      <a:pt x="33452" y="0"/>
                    </a:cubicBezTo>
                    <a:cubicBezTo>
                      <a:pt x="51926" y="0"/>
                      <a:pt x="66907" y="14976"/>
                      <a:pt x="66907" y="33456"/>
                    </a:cubicBez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Freeform: Shape 590">
                <a:extLst>
                  <a:ext uri="{FF2B5EF4-FFF2-40B4-BE49-F238E27FC236}">
                    <a16:creationId xmlns:a16="http://schemas.microsoft.com/office/drawing/2014/main" id="{32387D2C-6B7C-44D4-8B1A-BDFB95FDC5EE}"/>
                  </a:ext>
                </a:extLst>
              </p:cNvPr>
              <p:cNvSpPr/>
              <p:nvPr/>
            </p:nvSpPr>
            <p:spPr>
              <a:xfrm>
                <a:off x="1262329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3 w 89210"/>
                  <a:gd name="connsiteY1" fmla="*/ 89205 h 89205"/>
                  <a:gd name="connsiteX2" fmla="*/ 0 w 89210"/>
                  <a:gd name="connsiteY2" fmla="*/ 44603 h 89205"/>
                  <a:gd name="connsiteX3" fmla="*/ 44603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6" y="89205"/>
                      <a:pt x="44603" y="89205"/>
                    </a:cubicBezTo>
                    <a:cubicBezTo>
                      <a:pt x="19970" y="89205"/>
                      <a:pt x="0" y="69236"/>
                      <a:pt x="0" y="44603"/>
                    </a:cubicBezTo>
                    <a:cubicBezTo>
                      <a:pt x="0" y="19970"/>
                      <a:pt x="19970" y="0"/>
                      <a:pt x="44603" y="0"/>
                    </a:cubicBezTo>
                    <a:cubicBezTo>
                      <a:pt x="69236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Freeform: Shape 591">
                <a:extLst>
                  <a:ext uri="{FF2B5EF4-FFF2-40B4-BE49-F238E27FC236}">
                    <a16:creationId xmlns:a16="http://schemas.microsoft.com/office/drawing/2014/main" id="{76973170-6BC8-43B1-89E0-30254F1D5F07}"/>
                  </a:ext>
                </a:extLst>
              </p:cNvPr>
              <p:cNvSpPr/>
              <p:nvPr/>
            </p:nvSpPr>
            <p:spPr>
              <a:xfrm>
                <a:off x="1215482" y="2771075"/>
                <a:ext cx="55754" cy="55758"/>
              </a:xfrm>
              <a:custGeom>
                <a:avLst/>
                <a:gdLst>
                  <a:gd name="connsiteX0" fmla="*/ 55755 w 55754"/>
                  <a:gd name="connsiteY0" fmla="*/ 27879 h 55758"/>
                  <a:gd name="connsiteX1" fmla="*/ 27880 w 55754"/>
                  <a:gd name="connsiteY1" fmla="*/ 55759 h 55758"/>
                  <a:gd name="connsiteX2" fmla="*/ 0 w 55754"/>
                  <a:gd name="connsiteY2" fmla="*/ 27879 h 55758"/>
                  <a:gd name="connsiteX3" fmla="*/ 27880 w 55754"/>
                  <a:gd name="connsiteY3" fmla="*/ 0 h 55758"/>
                  <a:gd name="connsiteX4" fmla="*/ 55755 w 55754"/>
                  <a:gd name="connsiteY4" fmla="*/ 27879 h 5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54" h="55758">
                    <a:moveTo>
                      <a:pt x="55755" y="27879"/>
                    </a:moveTo>
                    <a:cubicBezTo>
                      <a:pt x="55755" y="43276"/>
                      <a:pt x="43275" y="55759"/>
                      <a:pt x="27880" y="55759"/>
                    </a:cubicBezTo>
                    <a:cubicBezTo>
                      <a:pt x="12479" y="55759"/>
                      <a:pt x="0" y="43276"/>
                      <a:pt x="0" y="27879"/>
                    </a:cubicBezTo>
                    <a:cubicBezTo>
                      <a:pt x="0" y="12484"/>
                      <a:pt x="12479" y="0"/>
                      <a:pt x="27880" y="0"/>
                    </a:cubicBezTo>
                    <a:cubicBezTo>
                      <a:pt x="43275" y="0"/>
                      <a:pt x="55755" y="12484"/>
                      <a:pt x="55755" y="27879"/>
                    </a:cubicBez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Freeform: Shape 592">
                <a:extLst>
                  <a:ext uri="{FF2B5EF4-FFF2-40B4-BE49-F238E27FC236}">
                    <a16:creationId xmlns:a16="http://schemas.microsoft.com/office/drawing/2014/main" id="{27A236A9-1268-4DA5-897C-CA61AB5A4FB7}"/>
                  </a:ext>
                </a:extLst>
              </p:cNvPr>
              <p:cNvSpPr/>
              <p:nvPr/>
            </p:nvSpPr>
            <p:spPr>
              <a:xfrm>
                <a:off x="1262329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3 w 89210"/>
                  <a:gd name="connsiteY1" fmla="*/ 89205 h 89205"/>
                  <a:gd name="connsiteX2" fmla="*/ 0 w 89210"/>
                  <a:gd name="connsiteY2" fmla="*/ 44602 h 89205"/>
                  <a:gd name="connsiteX3" fmla="*/ 44603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6" y="89205"/>
                      <a:pt x="44603" y="89205"/>
                    </a:cubicBezTo>
                    <a:cubicBezTo>
                      <a:pt x="19970" y="89205"/>
                      <a:pt x="0" y="69235"/>
                      <a:pt x="0" y="44602"/>
                    </a:cubicBezTo>
                    <a:cubicBezTo>
                      <a:pt x="0" y="19969"/>
                      <a:pt x="19970" y="0"/>
                      <a:pt x="44603" y="0"/>
                    </a:cubicBezTo>
                    <a:cubicBezTo>
                      <a:pt x="69236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9" name="Freeform: Shape 593">
                <a:extLst>
                  <a:ext uri="{FF2B5EF4-FFF2-40B4-BE49-F238E27FC236}">
                    <a16:creationId xmlns:a16="http://schemas.microsoft.com/office/drawing/2014/main" id="{A45694B4-BE87-46A5-8D80-A52AFF1F0605}"/>
                  </a:ext>
                </a:extLst>
              </p:cNvPr>
              <p:cNvSpPr/>
              <p:nvPr/>
            </p:nvSpPr>
            <p:spPr>
              <a:xfrm>
                <a:off x="1494264" y="3055434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Freeform: Shape 594">
                <a:extLst>
                  <a:ext uri="{FF2B5EF4-FFF2-40B4-BE49-F238E27FC236}">
                    <a16:creationId xmlns:a16="http://schemas.microsoft.com/office/drawing/2014/main" id="{632CB28C-FBD2-4785-B571-67D78095B315}"/>
                  </a:ext>
                </a:extLst>
              </p:cNvPr>
              <p:cNvSpPr/>
              <p:nvPr/>
            </p:nvSpPr>
            <p:spPr>
              <a:xfrm>
                <a:off x="1703897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2 w 89210"/>
                  <a:gd name="connsiteY1" fmla="*/ 89205 h 89205"/>
                  <a:gd name="connsiteX2" fmla="*/ 0 w 89210"/>
                  <a:gd name="connsiteY2" fmla="*/ 44602 h 89205"/>
                  <a:gd name="connsiteX3" fmla="*/ 44602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5" y="89205"/>
                      <a:pt x="44602" y="89205"/>
                    </a:cubicBezTo>
                    <a:cubicBezTo>
                      <a:pt x="19969" y="89205"/>
                      <a:pt x="0" y="69235"/>
                      <a:pt x="0" y="44602"/>
                    </a:cubicBezTo>
                    <a:cubicBezTo>
                      <a:pt x="0" y="19969"/>
                      <a:pt x="19969" y="0"/>
                      <a:pt x="44602" y="0"/>
                    </a:cubicBezTo>
                    <a:cubicBezTo>
                      <a:pt x="69235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Freeform: Shape 595">
                <a:extLst>
                  <a:ext uri="{FF2B5EF4-FFF2-40B4-BE49-F238E27FC236}">
                    <a16:creationId xmlns:a16="http://schemas.microsoft.com/office/drawing/2014/main" id="{7F4A2CFE-A6B5-403A-9E66-DECAC911A097}"/>
                  </a:ext>
                </a:extLst>
              </p:cNvPr>
              <p:cNvSpPr/>
              <p:nvPr/>
            </p:nvSpPr>
            <p:spPr>
              <a:xfrm>
                <a:off x="1795347" y="2765499"/>
                <a:ext cx="66906" cy="66910"/>
              </a:xfrm>
              <a:custGeom>
                <a:avLst/>
                <a:gdLst>
                  <a:gd name="connsiteX0" fmla="*/ 66907 w 66906"/>
                  <a:gd name="connsiteY0" fmla="*/ 33455 h 66910"/>
                  <a:gd name="connsiteX1" fmla="*/ 33451 w 66906"/>
                  <a:gd name="connsiteY1" fmla="*/ 66911 h 66910"/>
                  <a:gd name="connsiteX2" fmla="*/ 0 w 66906"/>
                  <a:gd name="connsiteY2" fmla="*/ 33455 h 66910"/>
                  <a:gd name="connsiteX3" fmla="*/ 33451 w 66906"/>
                  <a:gd name="connsiteY3" fmla="*/ 0 h 66910"/>
                  <a:gd name="connsiteX4" fmla="*/ 66907 w 66906"/>
                  <a:gd name="connsiteY4" fmla="*/ 33455 h 66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10">
                    <a:moveTo>
                      <a:pt x="66907" y="33455"/>
                    </a:moveTo>
                    <a:cubicBezTo>
                      <a:pt x="66907" y="51930"/>
                      <a:pt x="51931" y="66911"/>
                      <a:pt x="33451" y="66911"/>
                    </a:cubicBezTo>
                    <a:cubicBezTo>
                      <a:pt x="14977" y="66911"/>
                      <a:pt x="0" y="51930"/>
                      <a:pt x="0" y="33455"/>
                    </a:cubicBezTo>
                    <a:cubicBezTo>
                      <a:pt x="0" y="14981"/>
                      <a:pt x="14977" y="0"/>
                      <a:pt x="33451" y="0"/>
                    </a:cubicBezTo>
                    <a:cubicBezTo>
                      <a:pt x="51931" y="0"/>
                      <a:pt x="66907" y="14981"/>
                      <a:pt x="66907" y="33455"/>
                    </a:cubicBez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Freeform: Shape 596">
                <a:extLst>
                  <a:ext uri="{FF2B5EF4-FFF2-40B4-BE49-F238E27FC236}">
                    <a16:creationId xmlns:a16="http://schemas.microsoft.com/office/drawing/2014/main" id="{7D7704B7-E112-46F1-BAE5-265348D7BC56}"/>
                  </a:ext>
                </a:extLst>
              </p:cNvPr>
              <p:cNvSpPr/>
              <p:nvPr/>
            </p:nvSpPr>
            <p:spPr>
              <a:xfrm>
                <a:off x="1703897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2 w 89210"/>
                  <a:gd name="connsiteY1" fmla="*/ 89205 h 89205"/>
                  <a:gd name="connsiteX2" fmla="*/ 0 w 89210"/>
                  <a:gd name="connsiteY2" fmla="*/ 44603 h 89205"/>
                  <a:gd name="connsiteX3" fmla="*/ 44602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5" y="89205"/>
                      <a:pt x="44602" y="89205"/>
                    </a:cubicBezTo>
                    <a:cubicBezTo>
                      <a:pt x="19969" y="89205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2" y="0"/>
                    </a:cubicBezTo>
                    <a:cubicBezTo>
                      <a:pt x="69235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7429" name="Group 659">
            <a:extLst>
              <a:ext uri="{FF2B5EF4-FFF2-40B4-BE49-F238E27FC236}">
                <a16:creationId xmlns:a16="http://schemas.microsoft.com/office/drawing/2014/main" id="{48D6AAD1-68B1-4E03-B5CB-42B33D765E83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1981200"/>
            <a:ext cx="328613" cy="328613"/>
            <a:chOff x="2114386" y="1701080"/>
            <a:chExt cx="656550" cy="656546"/>
          </a:xfrm>
        </p:grpSpPr>
        <p:sp>
          <p:nvSpPr>
            <p:cNvPr id="524" name="Freeform: Shape 658">
              <a:extLst>
                <a:ext uri="{FF2B5EF4-FFF2-40B4-BE49-F238E27FC236}">
                  <a16:creationId xmlns:a16="http://schemas.microsoft.com/office/drawing/2014/main" id="{F99C7963-A9B7-4BD2-875D-34E4E2A8A249}"/>
                </a:ext>
              </a:extLst>
            </p:cNvPr>
            <p:cNvSpPr/>
            <p:nvPr/>
          </p:nvSpPr>
          <p:spPr>
            <a:xfrm>
              <a:off x="2158790" y="1758171"/>
              <a:ext cx="555055" cy="542364"/>
            </a:xfrm>
            <a:custGeom>
              <a:avLst/>
              <a:gdLst>
                <a:gd name="connsiteX0" fmla="*/ 271679 w 554676"/>
                <a:gd name="connsiteY0" fmla="*/ 0 h 543351"/>
                <a:gd name="connsiteX1" fmla="*/ 282999 w 554676"/>
                <a:gd name="connsiteY1" fmla="*/ 11321 h 543351"/>
                <a:gd name="connsiteX2" fmla="*/ 282999 w 554676"/>
                <a:gd name="connsiteY2" fmla="*/ 56603 h 543351"/>
                <a:gd name="connsiteX3" fmla="*/ 282545 w 554676"/>
                <a:gd name="connsiteY3" fmla="*/ 57698 h 543351"/>
                <a:gd name="connsiteX4" fmla="*/ 315024 w 554676"/>
                <a:gd name="connsiteY4" fmla="*/ 60971 h 543351"/>
                <a:gd name="connsiteX5" fmla="*/ 355397 w 554676"/>
                <a:gd name="connsiteY5" fmla="*/ 73503 h 543351"/>
                <a:gd name="connsiteX6" fmla="*/ 415302 w 554676"/>
                <a:gd name="connsiteY6" fmla="*/ 113891 h 543351"/>
                <a:gd name="connsiteX7" fmla="*/ 415759 w 554676"/>
                <a:gd name="connsiteY7" fmla="*/ 111590 h 543351"/>
                <a:gd name="connsiteX8" fmla="*/ 455786 w 554676"/>
                <a:gd name="connsiteY8" fmla="*/ 71564 h 543351"/>
                <a:gd name="connsiteX9" fmla="*/ 466791 w 554676"/>
                <a:gd name="connsiteY9" fmla="*/ 68478 h 543351"/>
                <a:gd name="connsiteX10" fmla="*/ 474877 w 554676"/>
                <a:gd name="connsiteY10" fmla="*/ 76563 h 543351"/>
                <a:gd name="connsiteX11" fmla="*/ 471792 w 554676"/>
                <a:gd name="connsiteY11" fmla="*/ 87573 h 543351"/>
                <a:gd name="connsiteX12" fmla="*/ 431764 w 554676"/>
                <a:gd name="connsiteY12" fmla="*/ 127595 h 543351"/>
                <a:gd name="connsiteX13" fmla="*/ 429726 w 554676"/>
                <a:gd name="connsiteY13" fmla="*/ 128440 h 543351"/>
                <a:gd name="connsiteX14" fmla="*/ 469855 w 554676"/>
                <a:gd name="connsiteY14" fmla="*/ 187958 h 543351"/>
                <a:gd name="connsiteX15" fmla="*/ 482387 w 554676"/>
                <a:gd name="connsiteY15" fmla="*/ 228330 h 543351"/>
                <a:gd name="connsiteX16" fmla="*/ 485662 w 554676"/>
                <a:gd name="connsiteY16" fmla="*/ 260809 h 543351"/>
                <a:gd name="connsiteX17" fmla="*/ 486758 w 554676"/>
                <a:gd name="connsiteY17" fmla="*/ 260355 h 543351"/>
                <a:gd name="connsiteX18" fmla="*/ 543356 w 554676"/>
                <a:gd name="connsiteY18" fmla="*/ 260355 h 543351"/>
                <a:gd name="connsiteX19" fmla="*/ 554676 w 554676"/>
                <a:gd name="connsiteY19" fmla="*/ 271676 h 543351"/>
                <a:gd name="connsiteX20" fmla="*/ 543356 w 554676"/>
                <a:gd name="connsiteY20" fmla="*/ 282996 h 543351"/>
                <a:gd name="connsiteX21" fmla="*/ 486758 w 554676"/>
                <a:gd name="connsiteY21" fmla="*/ 282996 h 543351"/>
                <a:gd name="connsiteX22" fmla="*/ 485662 w 554676"/>
                <a:gd name="connsiteY22" fmla="*/ 282542 h 543351"/>
                <a:gd name="connsiteX23" fmla="*/ 482387 w 554676"/>
                <a:gd name="connsiteY23" fmla="*/ 315022 h 543351"/>
                <a:gd name="connsiteX24" fmla="*/ 469855 w 554676"/>
                <a:gd name="connsiteY24" fmla="*/ 355394 h 543351"/>
                <a:gd name="connsiteX25" fmla="*/ 429142 w 554676"/>
                <a:gd name="connsiteY25" fmla="*/ 415778 h 543351"/>
                <a:gd name="connsiteX26" fmla="*/ 431764 w 554676"/>
                <a:gd name="connsiteY26" fmla="*/ 415755 h 543351"/>
                <a:gd name="connsiteX27" fmla="*/ 471792 w 554676"/>
                <a:gd name="connsiteY27" fmla="*/ 455778 h 543351"/>
                <a:gd name="connsiteX28" fmla="*/ 474246 w 554676"/>
                <a:gd name="connsiteY28" fmla="*/ 468116 h 543351"/>
                <a:gd name="connsiteX29" fmla="*/ 463787 w 554676"/>
                <a:gd name="connsiteY29" fmla="*/ 475104 h 543351"/>
                <a:gd name="connsiteX30" fmla="*/ 455787 w 554676"/>
                <a:gd name="connsiteY30" fmla="*/ 471788 h 543351"/>
                <a:gd name="connsiteX31" fmla="*/ 415759 w 554676"/>
                <a:gd name="connsiteY31" fmla="*/ 431761 h 543351"/>
                <a:gd name="connsiteX32" fmla="*/ 415782 w 554676"/>
                <a:gd name="connsiteY32" fmla="*/ 429137 h 543351"/>
                <a:gd name="connsiteX33" fmla="*/ 355397 w 554676"/>
                <a:gd name="connsiteY33" fmla="*/ 469849 h 543351"/>
                <a:gd name="connsiteX34" fmla="*/ 315024 w 554676"/>
                <a:gd name="connsiteY34" fmla="*/ 482381 h 543351"/>
                <a:gd name="connsiteX35" fmla="*/ 282545 w 554676"/>
                <a:gd name="connsiteY35" fmla="*/ 485655 h 543351"/>
                <a:gd name="connsiteX36" fmla="*/ 282999 w 554676"/>
                <a:gd name="connsiteY36" fmla="*/ 486750 h 543351"/>
                <a:gd name="connsiteX37" fmla="*/ 282999 w 554676"/>
                <a:gd name="connsiteY37" fmla="*/ 532031 h 543351"/>
                <a:gd name="connsiteX38" fmla="*/ 271679 w 554676"/>
                <a:gd name="connsiteY38" fmla="*/ 543351 h 543351"/>
                <a:gd name="connsiteX39" fmla="*/ 260358 w 554676"/>
                <a:gd name="connsiteY39" fmla="*/ 532031 h 543351"/>
                <a:gd name="connsiteX40" fmla="*/ 260358 w 554676"/>
                <a:gd name="connsiteY40" fmla="*/ 486750 h 543351"/>
                <a:gd name="connsiteX41" fmla="*/ 260812 w 554676"/>
                <a:gd name="connsiteY41" fmla="*/ 485655 h 543351"/>
                <a:gd name="connsiteX42" fmla="*/ 228332 w 554676"/>
                <a:gd name="connsiteY42" fmla="*/ 482381 h 543351"/>
                <a:gd name="connsiteX43" fmla="*/ 187960 w 554676"/>
                <a:gd name="connsiteY43" fmla="*/ 469849 h 543351"/>
                <a:gd name="connsiteX44" fmla="*/ 127578 w 554676"/>
                <a:gd name="connsiteY44" fmla="*/ 429139 h 543351"/>
                <a:gd name="connsiteX45" fmla="*/ 127602 w 554676"/>
                <a:gd name="connsiteY45" fmla="*/ 431761 h 543351"/>
                <a:gd name="connsiteX46" fmla="*/ 87576 w 554676"/>
                <a:gd name="connsiteY46" fmla="*/ 471788 h 543351"/>
                <a:gd name="connsiteX47" fmla="*/ 79570 w 554676"/>
                <a:gd name="connsiteY47" fmla="*/ 475104 h 543351"/>
                <a:gd name="connsiteX48" fmla="*/ 69116 w 554676"/>
                <a:gd name="connsiteY48" fmla="*/ 468116 h 543351"/>
                <a:gd name="connsiteX49" fmla="*/ 71565 w 554676"/>
                <a:gd name="connsiteY49" fmla="*/ 455778 h 543351"/>
                <a:gd name="connsiteX50" fmla="*/ 111593 w 554676"/>
                <a:gd name="connsiteY50" fmla="*/ 415755 h 543351"/>
                <a:gd name="connsiteX51" fmla="*/ 114216 w 554676"/>
                <a:gd name="connsiteY51" fmla="*/ 415778 h 543351"/>
                <a:gd name="connsiteX52" fmla="*/ 73504 w 554676"/>
                <a:gd name="connsiteY52" fmla="*/ 355394 h 543351"/>
                <a:gd name="connsiteX53" fmla="*/ 60972 w 554676"/>
                <a:gd name="connsiteY53" fmla="*/ 315022 h 543351"/>
                <a:gd name="connsiteX54" fmla="*/ 57698 w 554676"/>
                <a:gd name="connsiteY54" fmla="*/ 282542 h 543351"/>
                <a:gd name="connsiteX55" fmla="*/ 56603 w 554676"/>
                <a:gd name="connsiteY55" fmla="*/ 282996 h 543351"/>
                <a:gd name="connsiteX56" fmla="*/ 11321 w 554676"/>
                <a:gd name="connsiteY56" fmla="*/ 282996 h 543351"/>
                <a:gd name="connsiteX57" fmla="*/ 0 w 554676"/>
                <a:gd name="connsiteY57" fmla="*/ 271676 h 543351"/>
                <a:gd name="connsiteX58" fmla="*/ 11321 w 554676"/>
                <a:gd name="connsiteY58" fmla="*/ 260355 h 543351"/>
                <a:gd name="connsiteX59" fmla="*/ 56603 w 554676"/>
                <a:gd name="connsiteY59" fmla="*/ 260355 h 543351"/>
                <a:gd name="connsiteX60" fmla="*/ 57698 w 554676"/>
                <a:gd name="connsiteY60" fmla="*/ 260809 h 543351"/>
                <a:gd name="connsiteX61" fmla="*/ 60972 w 554676"/>
                <a:gd name="connsiteY61" fmla="*/ 228330 h 543351"/>
                <a:gd name="connsiteX62" fmla="*/ 73504 w 554676"/>
                <a:gd name="connsiteY62" fmla="*/ 187958 h 543351"/>
                <a:gd name="connsiteX63" fmla="*/ 113631 w 554676"/>
                <a:gd name="connsiteY63" fmla="*/ 128441 h 543351"/>
                <a:gd name="connsiteX64" fmla="*/ 111592 w 554676"/>
                <a:gd name="connsiteY64" fmla="*/ 127596 h 543351"/>
                <a:gd name="connsiteX65" fmla="*/ 71565 w 554676"/>
                <a:gd name="connsiteY65" fmla="*/ 87574 h 543351"/>
                <a:gd name="connsiteX66" fmla="*/ 71705 w 554676"/>
                <a:gd name="connsiteY66" fmla="*/ 71704 h 543351"/>
                <a:gd name="connsiteX67" fmla="*/ 87575 w 554676"/>
                <a:gd name="connsiteY67" fmla="*/ 71564 h 543351"/>
                <a:gd name="connsiteX68" fmla="*/ 127601 w 554676"/>
                <a:gd name="connsiteY68" fmla="*/ 111591 h 543351"/>
                <a:gd name="connsiteX69" fmla="*/ 128057 w 554676"/>
                <a:gd name="connsiteY69" fmla="*/ 113890 h 543351"/>
                <a:gd name="connsiteX70" fmla="*/ 187960 w 554676"/>
                <a:gd name="connsiteY70" fmla="*/ 73503 h 543351"/>
                <a:gd name="connsiteX71" fmla="*/ 228332 w 554676"/>
                <a:gd name="connsiteY71" fmla="*/ 60971 h 543351"/>
                <a:gd name="connsiteX72" fmla="*/ 260812 w 554676"/>
                <a:gd name="connsiteY72" fmla="*/ 57697 h 543351"/>
                <a:gd name="connsiteX73" fmla="*/ 260358 w 554676"/>
                <a:gd name="connsiteY73" fmla="*/ 56603 h 543351"/>
                <a:gd name="connsiteX74" fmla="*/ 260358 w 554676"/>
                <a:gd name="connsiteY74" fmla="*/ 11321 h 543351"/>
                <a:gd name="connsiteX75" fmla="*/ 271679 w 554676"/>
                <a:gd name="connsiteY75" fmla="*/ 0 h 54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54676" h="543351">
                  <a:moveTo>
                    <a:pt x="271679" y="0"/>
                  </a:moveTo>
                  <a:cubicBezTo>
                    <a:pt x="277930" y="0"/>
                    <a:pt x="282999" y="5070"/>
                    <a:pt x="282999" y="11321"/>
                  </a:cubicBezTo>
                  <a:lnTo>
                    <a:pt x="282999" y="56603"/>
                  </a:lnTo>
                  <a:lnTo>
                    <a:pt x="282545" y="57698"/>
                  </a:lnTo>
                  <a:lnTo>
                    <a:pt x="315024" y="60971"/>
                  </a:lnTo>
                  <a:cubicBezTo>
                    <a:pt x="329025" y="63836"/>
                    <a:pt x="342531" y="68062"/>
                    <a:pt x="355397" y="73503"/>
                  </a:cubicBezTo>
                  <a:lnTo>
                    <a:pt x="415302" y="113891"/>
                  </a:lnTo>
                  <a:lnTo>
                    <a:pt x="415759" y="111590"/>
                  </a:lnTo>
                  <a:lnTo>
                    <a:pt x="455786" y="71564"/>
                  </a:lnTo>
                  <a:cubicBezTo>
                    <a:pt x="458627" y="68623"/>
                    <a:pt x="462834" y="67441"/>
                    <a:pt x="466791" y="68478"/>
                  </a:cubicBezTo>
                  <a:cubicBezTo>
                    <a:pt x="470749" y="69514"/>
                    <a:pt x="473839" y="72605"/>
                    <a:pt x="474877" y="76563"/>
                  </a:cubicBezTo>
                  <a:cubicBezTo>
                    <a:pt x="475913" y="80520"/>
                    <a:pt x="474731" y="84726"/>
                    <a:pt x="471792" y="87573"/>
                  </a:cubicBezTo>
                  <a:lnTo>
                    <a:pt x="431764" y="127595"/>
                  </a:lnTo>
                  <a:lnTo>
                    <a:pt x="429726" y="128440"/>
                  </a:lnTo>
                  <a:lnTo>
                    <a:pt x="469855" y="187958"/>
                  </a:lnTo>
                  <a:cubicBezTo>
                    <a:pt x="475297" y="200824"/>
                    <a:pt x="479522" y="214329"/>
                    <a:pt x="482387" y="228330"/>
                  </a:cubicBezTo>
                  <a:lnTo>
                    <a:pt x="485662" y="260809"/>
                  </a:lnTo>
                  <a:lnTo>
                    <a:pt x="486758" y="260355"/>
                  </a:lnTo>
                  <a:lnTo>
                    <a:pt x="543356" y="260355"/>
                  </a:lnTo>
                  <a:cubicBezTo>
                    <a:pt x="549607" y="260355"/>
                    <a:pt x="554676" y="265425"/>
                    <a:pt x="554676" y="271676"/>
                  </a:cubicBezTo>
                  <a:cubicBezTo>
                    <a:pt x="554676" y="277927"/>
                    <a:pt x="549607" y="282996"/>
                    <a:pt x="543356" y="282996"/>
                  </a:cubicBezTo>
                  <a:lnTo>
                    <a:pt x="486758" y="282996"/>
                  </a:lnTo>
                  <a:lnTo>
                    <a:pt x="485662" y="282542"/>
                  </a:lnTo>
                  <a:lnTo>
                    <a:pt x="482387" y="315022"/>
                  </a:lnTo>
                  <a:cubicBezTo>
                    <a:pt x="479522" y="329023"/>
                    <a:pt x="475297" y="342528"/>
                    <a:pt x="469855" y="355394"/>
                  </a:cubicBezTo>
                  <a:lnTo>
                    <a:pt x="429142" y="415778"/>
                  </a:lnTo>
                  <a:lnTo>
                    <a:pt x="431764" y="415755"/>
                  </a:lnTo>
                  <a:lnTo>
                    <a:pt x="471792" y="455778"/>
                  </a:lnTo>
                  <a:cubicBezTo>
                    <a:pt x="475027" y="459020"/>
                    <a:pt x="475993" y="463889"/>
                    <a:pt x="474246" y="468116"/>
                  </a:cubicBezTo>
                  <a:cubicBezTo>
                    <a:pt x="472492" y="472343"/>
                    <a:pt x="468365" y="475104"/>
                    <a:pt x="463787" y="475104"/>
                  </a:cubicBezTo>
                  <a:cubicBezTo>
                    <a:pt x="460787" y="475104"/>
                    <a:pt x="457905" y="473911"/>
                    <a:pt x="455787" y="471788"/>
                  </a:cubicBezTo>
                  <a:lnTo>
                    <a:pt x="415759" y="431761"/>
                  </a:lnTo>
                  <a:lnTo>
                    <a:pt x="415782" y="429137"/>
                  </a:lnTo>
                  <a:lnTo>
                    <a:pt x="355397" y="469849"/>
                  </a:lnTo>
                  <a:cubicBezTo>
                    <a:pt x="342531" y="475290"/>
                    <a:pt x="329025" y="479516"/>
                    <a:pt x="315024" y="482381"/>
                  </a:cubicBezTo>
                  <a:lnTo>
                    <a:pt x="282545" y="485655"/>
                  </a:lnTo>
                  <a:lnTo>
                    <a:pt x="282999" y="486750"/>
                  </a:lnTo>
                  <a:lnTo>
                    <a:pt x="282999" y="532031"/>
                  </a:lnTo>
                  <a:cubicBezTo>
                    <a:pt x="282999" y="538282"/>
                    <a:pt x="277930" y="543351"/>
                    <a:pt x="271679" y="543351"/>
                  </a:cubicBezTo>
                  <a:cubicBezTo>
                    <a:pt x="265428" y="543351"/>
                    <a:pt x="260358" y="538282"/>
                    <a:pt x="260358" y="532031"/>
                  </a:cubicBezTo>
                  <a:lnTo>
                    <a:pt x="260358" y="486750"/>
                  </a:lnTo>
                  <a:lnTo>
                    <a:pt x="260812" y="485655"/>
                  </a:lnTo>
                  <a:lnTo>
                    <a:pt x="228332" y="482381"/>
                  </a:lnTo>
                  <a:cubicBezTo>
                    <a:pt x="214331" y="479516"/>
                    <a:pt x="200825" y="475290"/>
                    <a:pt x="187960" y="469849"/>
                  </a:cubicBezTo>
                  <a:lnTo>
                    <a:pt x="127578" y="429139"/>
                  </a:lnTo>
                  <a:lnTo>
                    <a:pt x="127602" y="431761"/>
                  </a:lnTo>
                  <a:lnTo>
                    <a:pt x="87576" y="471788"/>
                  </a:lnTo>
                  <a:cubicBezTo>
                    <a:pt x="85450" y="473911"/>
                    <a:pt x="82570" y="475104"/>
                    <a:pt x="79570" y="475104"/>
                  </a:cubicBezTo>
                  <a:cubicBezTo>
                    <a:pt x="74992" y="475104"/>
                    <a:pt x="70865" y="472343"/>
                    <a:pt x="69116" y="468116"/>
                  </a:cubicBezTo>
                  <a:cubicBezTo>
                    <a:pt x="67363" y="463889"/>
                    <a:pt x="68330" y="459020"/>
                    <a:pt x="71565" y="455778"/>
                  </a:cubicBezTo>
                  <a:lnTo>
                    <a:pt x="111593" y="415755"/>
                  </a:lnTo>
                  <a:lnTo>
                    <a:pt x="114216" y="415778"/>
                  </a:lnTo>
                  <a:lnTo>
                    <a:pt x="73504" y="355394"/>
                  </a:lnTo>
                  <a:cubicBezTo>
                    <a:pt x="68063" y="342528"/>
                    <a:pt x="63837" y="329023"/>
                    <a:pt x="60972" y="315022"/>
                  </a:cubicBezTo>
                  <a:lnTo>
                    <a:pt x="57698" y="282542"/>
                  </a:lnTo>
                  <a:lnTo>
                    <a:pt x="56603" y="282996"/>
                  </a:lnTo>
                  <a:lnTo>
                    <a:pt x="11321" y="282996"/>
                  </a:lnTo>
                  <a:cubicBezTo>
                    <a:pt x="5069" y="282996"/>
                    <a:pt x="0" y="277927"/>
                    <a:pt x="0" y="271676"/>
                  </a:cubicBezTo>
                  <a:cubicBezTo>
                    <a:pt x="0" y="265425"/>
                    <a:pt x="5069" y="260355"/>
                    <a:pt x="11321" y="260355"/>
                  </a:cubicBezTo>
                  <a:lnTo>
                    <a:pt x="56603" y="260355"/>
                  </a:lnTo>
                  <a:lnTo>
                    <a:pt x="57698" y="260809"/>
                  </a:lnTo>
                  <a:lnTo>
                    <a:pt x="60972" y="228330"/>
                  </a:lnTo>
                  <a:cubicBezTo>
                    <a:pt x="63837" y="214329"/>
                    <a:pt x="68063" y="200824"/>
                    <a:pt x="73504" y="187958"/>
                  </a:cubicBezTo>
                  <a:lnTo>
                    <a:pt x="113631" y="128441"/>
                  </a:lnTo>
                  <a:lnTo>
                    <a:pt x="111592" y="127596"/>
                  </a:lnTo>
                  <a:lnTo>
                    <a:pt x="71565" y="87574"/>
                  </a:lnTo>
                  <a:cubicBezTo>
                    <a:pt x="67277" y="83131"/>
                    <a:pt x="67337" y="76067"/>
                    <a:pt x="71705" y="71704"/>
                  </a:cubicBezTo>
                  <a:cubicBezTo>
                    <a:pt x="76073" y="67336"/>
                    <a:pt x="83131" y="67277"/>
                    <a:pt x="87575" y="71564"/>
                  </a:cubicBezTo>
                  <a:lnTo>
                    <a:pt x="127601" y="111591"/>
                  </a:lnTo>
                  <a:lnTo>
                    <a:pt x="128057" y="113890"/>
                  </a:lnTo>
                  <a:lnTo>
                    <a:pt x="187960" y="73503"/>
                  </a:lnTo>
                  <a:cubicBezTo>
                    <a:pt x="200825" y="68062"/>
                    <a:pt x="214331" y="63836"/>
                    <a:pt x="228332" y="60971"/>
                  </a:cubicBezTo>
                  <a:lnTo>
                    <a:pt x="260812" y="57697"/>
                  </a:lnTo>
                  <a:lnTo>
                    <a:pt x="260358" y="56603"/>
                  </a:lnTo>
                  <a:lnTo>
                    <a:pt x="260358" y="11321"/>
                  </a:lnTo>
                  <a:cubicBezTo>
                    <a:pt x="260358" y="5070"/>
                    <a:pt x="265428" y="0"/>
                    <a:pt x="271679" y="0"/>
                  </a:cubicBezTo>
                  <a:close/>
                </a:path>
              </a:pathLst>
            </a:custGeom>
            <a:solidFill>
              <a:srgbClr val="1EA185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25" name="Graphic 5">
              <a:extLst>
                <a:ext uri="{FF2B5EF4-FFF2-40B4-BE49-F238E27FC236}">
                  <a16:creationId xmlns:a16="http://schemas.microsoft.com/office/drawing/2014/main" id="{A9ABC7BC-359D-4404-8BDB-84426337DDFB}"/>
                </a:ext>
              </a:extLst>
            </p:cNvPr>
            <p:cNvGrpSpPr/>
            <p:nvPr/>
          </p:nvGrpSpPr>
          <p:grpSpPr>
            <a:xfrm>
              <a:off x="2114386" y="1701080"/>
              <a:ext cx="656550" cy="656546"/>
              <a:chOff x="1215482" y="2475569"/>
              <a:chExt cx="646772" cy="646772"/>
            </a:xfrm>
            <a:solidFill>
              <a:srgbClr val="1EA185">
                <a:lumMod val="40000"/>
                <a:lumOff val="60000"/>
              </a:srgbClr>
            </a:solidFill>
          </p:grpSpPr>
          <p:sp>
            <p:nvSpPr>
              <p:cNvPr id="526" name="Freeform: Shape 609">
                <a:extLst>
                  <a:ext uri="{FF2B5EF4-FFF2-40B4-BE49-F238E27FC236}">
                    <a16:creationId xmlns:a16="http://schemas.microsoft.com/office/drawing/2014/main" id="{3CAC1C07-5349-4379-A694-416C32982AD0}"/>
                  </a:ext>
                </a:extLst>
              </p:cNvPr>
              <p:cNvSpPr/>
              <p:nvPr/>
            </p:nvSpPr>
            <p:spPr>
              <a:xfrm>
                <a:off x="1527716" y="2676293"/>
                <a:ext cx="89210" cy="89206"/>
              </a:xfrm>
              <a:custGeom>
                <a:avLst/>
                <a:gdLst>
                  <a:gd name="connsiteX0" fmla="*/ 89210 w 89210"/>
                  <a:gd name="connsiteY0" fmla="*/ 44603 h 89206"/>
                  <a:gd name="connsiteX1" fmla="*/ 44607 w 89210"/>
                  <a:gd name="connsiteY1" fmla="*/ 89207 h 89206"/>
                  <a:gd name="connsiteX2" fmla="*/ 0 w 89210"/>
                  <a:gd name="connsiteY2" fmla="*/ 44603 h 89206"/>
                  <a:gd name="connsiteX3" fmla="*/ 44607 w 89210"/>
                  <a:gd name="connsiteY3" fmla="*/ 0 h 89206"/>
                  <a:gd name="connsiteX4" fmla="*/ 89210 w 89210"/>
                  <a:gd name="connsiteY4" fmla="*/ 44603 h 8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6">
                    <a:moveTo>
                      <a:pt x="89210" y="44603"/>
                    </a:moveTo>
                    <a:cubicBezTo>
                      <a:pt x="89210" y="69236"/>
                      <a:pt x="69240" y="89207"/>
                      <a:pt x="44607" y="89207"/>
                    </a:cubicBezTo>
                    <a:cubicBezTo>
                      <a:pt x="19969" y="89207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7" y="0"/>
                    </a:cubicBezTo>
                    <a:cubicBezTo>
                      <a:pt x="69240" y="0"/>
                      <a:pt x="89210" y="19970"/>
                      <a:pt x="89210" y="44603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7" name="Freeform: Shape 610">
                <a:extLst>
                  <a:ext uri="{FF2B5EF4-FFF2-40B4-BE49-F238E27FC236}">
                    <a16:creationId xmlns:a16="http://schemas.microsoft.com/office/drawing/2014/main" id="{A257C090-1B8F-4F1E-B8B3-BCF1D6CA81B2}"/>
                  </a:ext>
                </a:extLst>
              </p:cNvPr>
              <p:cNvSpPr/>
              <p:nvPr/>
            </p:nvSpPr>
            <p:spPr>
              <a:xfrm>
                <a:off x="1393902" y="2720896"/>
                <a:ext cx="66906" cy="66906"/>
              </a:xfrm>
              <a:custGeom>
                <a:avLst/>
                <a:gdLst>
                  <a:gd name="connsiteX0" fmla="*/ 66907 w 66906"/>
                  <a:gd name="connsiteY0" fmla="*/ 33455 h 66906"/>
                  <a:gd name="connsiteX1" fmla="*/ 33452 w 66906"/>
                  <a:gd name="connsiteY1" fmla="*/ 66907 h 66906"/>
                  <a:gd name="connsiteX2" fmla="*/ 0 w 66906"/>
                  <a:gd name="connsiteY2" fmla="*/ 33455 h 66906"/>
                  <a:gd name="connsiteX3" fmla="*/ 33452 w 66906"/>
                  <a:gd name="connsiteY3" fmla="*/ 0 h 66906"/>
                  <a:gd name="connsiteX4" fmla="*/ 66907 w 66906"/>
                  <a:gd name="connsiteY4" fmla="*/ 33455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5"/>
                    </a:moveTo>
                    <a:cubicBezTo>
                      <a:pt x="66907" y="51930"/>
                      <a:pt x="51931" y="66907"/>
                      <a:pt x="33452" y="66907"/>
                    </a:cubicBezTo>
                    <a:cubicBezTo>
                      <a:pt x="14977" y="66907"/>
                      <a:pt x="0" y="51930"/>
                      <a:pt x="0" y="33455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31" y="0"/>
                      <a:pt x="66907" y="14977"/>
                      <a:pt x="66907" y="33455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8" name="Freeform: Shape 611">
                <a:extLst>
                  <a:ext uri="{FF2B5EF4-FFF2-40B4-BE49-F238E27FC236}">
                    <a16:creationId xmlns:a16="http://schemas.microsoft.com/office/drawing/2014/main" id="{BF918066-1DF3-4E94-B3D4-60DDF56BBA71}"/>
                  </a:ext>
                </a:extLst>
              </p:cNvPr>
              <p:cNvSpPr/>
              <p:nvPr/>
            </p:nvSpPr>
            <p:spPr>
              <a:xfrm>
                <a:off x="1494264" y="2821258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9" name="Freeform: Shape 612">
                <a:extLst>
                  <a:ext uri="{FF2B5EF4-FFF2-40B4-BE49-F238E27FC236}">
                    <a16:creationId xmlns:a16="http://schemas.microsoft.com/office/drawing/2014/main" id="{C51F955C-EE5C-44A1-A367-77B2B1C0C6BF}"/>
                  </a:ext>
                </a:extLst>
              </p:cNvPr>
              <p:cNvSpPr/>
              <p:nvPr/>
            </p:nvSpPr>
            <p:spPr>
              <a:xfrm>
                <a:off x="1393902" y="2843620"/>
                <a:ext cx="22303" cy="22241"/>
              </a:xfrm>
              <a:custGeom>
                <a:avLst/>
                <a:gdLst>
                  <a:gd name="connsiteX0" fmla="*/ 11152 w 22303"/>
                  <a:gd name="connsiteY0" fmla="*/ 22242 h 22241"/>
                  <a:gd name="connsiteX1" fmla="*/ 6914 w 22303"/>
                  <a:gd name="connsiteY1" fmla="*/ 21348 h 22241"/>
                  <a:gd name="connsiteX2" fmla="*/ 3233 w 22303"/>
                  <a:gd name="connsiteY2" fmla="*/ 19009 h 22241"/>
                  <a:gd name="connsiteX3" fmla="*/ 893 w 22303"/>
                  <a:gd name="connsiteY3" fmla="*/ 15328 h 22241"/>
                  <a:gd name="connsiteX4" fmla="*/ 0 w 22303"/>
                  <a:gd name="connsiteY4" fmla="*/ 11090 h 22241"/>
                  <a:gd name="connsiteX5" fmla="*/ 3233 w 22303"/>
                  <a:gd name="connsiteY5" fmla="*/ 3174 h 22241"/>
                  <a:gd name="connsiteX6" fmla="*/ 6914 w 22303"/>
                  <a:gd name="connsiteY6" fmla="*/ 831 h 22241"/>
                  <a:gd name="connsiteX7" fmla="*/ 19067 w 22303"/>
                  <a:gd name="connsiteY7" fmla="*/ 3174 h 22241"/>
                  <a:gd name="connsiteX8" fmla="*/ 22304 w 22303"/>
                  <a:gd name="connsiteY8" fmla="*/ 11090 h 22241"/>
                  <a:gd name="connsiteX9" fmla="*/ 21410 w 22303"/>
                  <a:gd name="connsiteY9" fmla="*/ 15328 h 22241"/>
                  <a:gd name="connsiteX10" fmla="*/ 19067 w 22303"/>
                  <a:gd name="connsiteY10" fmla="*/ 19009 h 22241"/>
                  <a:gd name="connsiteX11" fmla="*/ 11152 w 22303"/>
                  <a:gd name="connsiteY11" fmla="*/ 22242 h 2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1">
                    <a:moveTo>
                      <a:pt x="11152" y="22242"/>
                    </a:moveTo>
                    <a:cubicBezTo>
                      <a:pt x="9691" y="22226"/>
                      <a:pt x="8255" y="21921"/>
                      <a:pt x="6914" y="21348"/>
                    </a:cubicBezTo>
                    <a:cubicBezTo>
                      <a:pt x="5562" y="20786"/>
                      <a:pt x="4318" y="19992"/>
                      <a:pt x="3233" y="19009"/>
                    </a:cubicBezTo>
                    <a:cubicBezTo>
                      <a:pt x="2226" y="17944"/>
                      <a:pt x="1431" y="16695"/>
                      <a:pt x="893" y="15328"/>
                    </a:cubicBezTo>
                    <a:cubicBezTo>
                      <a:pt x="321" y="13986"/>
                      <a:pt x="15" y="12550"/>
                      <a:pt x="0" y="11090"/>
                    </a:cubicBezTo>
                    <a:cubicBezTo>
                      <a:pt x="44" y="8139"/>
                      <a:pt x="1199" y="5312"/>
                      <a:pt x="3233" y="3174"/>
                    </a:cubicBezTo>
                    <a:cubicBezTo>
                      <a:pt x="4318" y="2188"/>
                      <a:pt x="5562" y="1398"/>
                      <a:pt x="6914" y="831"/>
                    </a:cubicBezTo>
                    <a:cubicBezTo>
                      <a:pt x="11073" y="-851"/>
                      <a:pt x="15829" y="66"/>
                      <a:pt x="19067" y="3174"/>
                    </a:cubicBezTo>
                    <a:cubicBezTo>
                      <a:pt x="21105" y="5312"/>
                      <a:pt x="22259" y="8139"/>
                      <a:pt x="22304" y="11090"/>
                    </a:cubicBezTo>
                    <a:cubicBezTo>
                      <a:pt x="22285" y="12550"/>
                      <a:pt x="21984" y="13986"/>
                      <a:pt x="21410" y="15328"/>
                    </a:cubicBezTo>
                    <a:cubicBezTo>
                      <a:pt x="20874" y="16695"/>
                      <a:pt x="20074" y="17944"/>
                      <a:pt x="19067" y="19009"/>
                    </a:cubicBezTo>
                    <a:cubicBezTo>
                      <a:pt x="16931" y="21043"/>
                      <a:pt x="14103" y="22197"/>
                      <a:pt x="11152" y="22242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0" name="Freeform: Shape 613">
                <a:extLst>
                  <a:ext uri="{FF2B5EF4-FFF2-40B4-BE49-F238E27FC236}">
                    <a16:creationId xmlns:a16="http://schemas.microsoft.com/office/drawing/2014/main" id="{8C8563C9-1583-415B-9507-8D1FE9EB293D}"/>
                  </a:ext>
                </a:extLst>
              </p:cNvPr>
              <p:cNvSpPr/>
              <p:nvPr/>
            </p:nvSpPr>
            <p:spPr>
              <a:xfrm>
                <a:off x="1449657" y="2910526"/>
                <a:ext cx="22303" cy="22242"/>
              </a:xfrm>
              <a:custGeom>
                <a:avLst/>
                <a:gdLst>
                  <a:gd name="connsiteX0" fmla="*/ 11152 w 22303"/>
                  <a:gd name="connsiteY0" fmla="*/ 22243 h 22242"/>
                  <a:gd name="connsiteX1" fmla="*/ 6914 w 22303"/>
                  <a:gd name="connsiteY1" fmla="*/ 21354 h 22242"/>
                  <a:gd name="connsiteX2" fmla="*/ 3233 w 22303"/>
                  <a:gd name="connsiteY2" fmla="*/ 19010 h 22242"/>
                  <a:gd name="connsiteX3" fmla="*/ 893 w 22303"/>
                  <a:gd name="connsiteY3" fmla="*/ 15329 h 22242"/>
                  <a:gd name="connsiteX4" fmla="*/ 0 w 22303"/>
                  <a:gd name="connsiteY4" fmla="*/ 11091 h 22242"/>
                  <a:gd name="connsiteX5" fmla="*/ 3233 w 22303"/>
                  <a:gd name="connsiteY5" fmla="*/ 3175 h 22242"/>
                  <a:gd name="connsiteX6" fmla="*/ 6914 w 22303"/>
                  <a:gd name="connsiteY6" fmla="*/ 831 h 22242"/>
                  <a:gd name="connsiteX7" fmla="*/ 19067 w 22303"/>
                  <a:gd name="connsiteY7" fmla="*/ 3175 h 22242"/>
                  <a:gd name="connsiteX8" fmla="*/ 22304 w 22303"/>
                  <a:gd name="connsiteY8" fmla="*/ 11091 h 22242"/>
                  <a:gd name="connsiteX9" fmla="*/ 21410 w 22303"/>
                  <a:gd name="connsiteY9" fmla="*/ 15329 h 22242"/>
                  <a:gd name="connsiteX10" fmla="*/ 19067 w 22303"/>
                  <a:gd name="connsiteY10" fmla="*/ 19010 h 22242"/>
                  <a:gd name="connsiteX11" fmla="*/ 11152 w 22303"/>
                  <a:gd name="connsiteY11" fmla="*/ 22243 h 2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2">
                    <a:moveTo>
                      <a:pt x="11152" y="22243"/>
                    </a:moveTo>
                    <a:cubicBezTo>
                      <a:pt x="9697" y="22227"/>
                      <a:pt x="8255" y="21922"/>
                      <a:pt x="6914" y="21354"/>
                    </a:cubicBezTo>
                    <a:cubicBezTo>
                      <a:pt x="5561" y="20786"/>
                      <a:pt x="4318" y="19991"/>
                      <a:pt x="3233" y="19010"/>
                    </a:cubicBezTo>
                    <a:cubicBezTo>
                      <a:pt x="2226" y="17944"/>
                      <a:pt x="1431" y="16696"/>
                      <a:pt x="893" y="15329"/>
                    </a:cubicBezTo>
                    <a:cubicBezTo>
                      <a:pt x="321" y="13991"/>
                      <a:pt x="20" y="12551"/>
                      <a:pt x="0" y="11091"/>
                    </a:cubicBezTo>
                    <a:cubicBezTo>
                      <a:pt x="44" y="8140"/>
                      <a:pt x="1199" y="5312"/>
                      <a:pt x="3233" y="3175"/>
                    </a:cubicBezTo>
                    <a:cubicBezTo>
                      <a:pt x="4318" y="2194"/>
                      <a:pt x="5561" y="1399"/>
                      <a:pt x="6914" y="831"/>
                    </a:cubicBezTo>
                    <a:cubicBezTo>
                      <a:pt x="11073" y="-852"/>
                      <a:pt x="15835" y="67"/>
                      <a:pt x="19067" y="3175"/>
                    </a:cubicBezTo>
                    <a:cubicBezTo>
                      <a:pt x="21105" y="5312"/>
                      <a:pt x="22259" y="8140"/>
                      <a:pt x="22304" y="11091"/>
                    </a:cubicBezTo>
                    <a:cubicBezTo>
                      <a:pt x="22285" y="12551"/>
                      <a:pt x="21983" y="13991"/>
                      <a:pt x="21410" y="15329"/>
                    </a:cubicBezTo>
                    <a:cubicBezTo>
                      <a:pt x="20872" y="16696"/>
                      <a:pt x="20078" y="17944"/>
                      <a:pt x="19067" y="19010"/>
                    </a:cubicBezTo>
                    <a:cubicBezTo>
                      <a:pt x="16930" y="21048"/>
                      <a:pt x="14103" y="22202"/>
                      <a:pt x="11152" y="22243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1" name="Freeform: Shape 614">
                <a:extLst>
                  <a:ext uri="{FF2B5EF4-FFF2-40B4-BE49-F238E27FC236}">
                    <a16:creationId xmlns:a16="http://schemas.microsoft.com/office/drawing/2014/main" id="{88B82E01-67EA-43A1-B04F-65681EBA92E4}"/>
                  </a:ext>
                </a:extLst>
              </p:cNvPr>
              <p:cNvSpPr/>
              <p:nvPr/>
            </p:nvSpPr>
            <p:spPr>
              <a:xfrm>
                <a:off x="1494264" y="2475569"/>
                <a:ext cx="66906" cy="66906"/>
              </a:xfrm>
              <a:custGeom>
                <a:avLst/>
                <a:gdLst>
                  <a:gd name="connsiteX0" fmla="*/ 66907 w 66906"/>
                  <a:gd name="connsiteY0" fmla="*/ 33456 h 66906"/>
                  <a:gd name="connsiteX1" fmla="*/ 33452 w 66906"/>
                  <a:gd name="connsiteY1" fmla="*/ 66907 h 66906"/>
                  <a:gd name="connsiteX2" fmla="*/ 0 w 66906"/>
                  <a:gd name="connsiteY2" fmla="*/ 33456 h 66906"/>
                  <a:gd name="connsiteX3" fmla="*/ 33452 w 66906"/>
                  <a:gd name="connsiteY3" fmla="*/ 0 h 66906"/>
                  <a:gd name="connsiteX4" fmla="*/ 66907 w 66906"/>
                  <a:gd name="connsiteY4" fmla="*/ 33456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6"/>
                    </a:moveTo>
                    <a:cubicBezTo>
                      <a:pt x="66907" y="51930"/>
                      <a:pt x="51926" y="66907"/>
                      <a:pt x="33452" y="66907"/>
                    </a:cubicBezTo>
                    <a:cubicBezTo>
                      <a:pt x="14977" y="66907"/>
                      <a:pt x="0" y="51930"/>
                      <a:pt x="0" y="33456"/>
                    </a:cubicBezTo>
                    <a:cubicBezTo>
                      <a:pt x="0" y="14976"/>
                      <a:pt x="14977" y="0"/>
                      <a:pt x="33452" y="0"/>
                    </a:cubicBezTo>
                    <a:cubicBezTo>
                      <a:pt x="51926" y="0"/>
                      <a:pt x="66907" y="14976"/>
                      <a:pt x="66907" y="33456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2" name="Freeform: Shape 615">
                <a:extLst>
                  <a:ext uri="{FF2B5EF4-FFF2-40B4-BE49-F238E27FC236}">
                    <a16:creationId xmlns:a16="http://schemas.microsoft.com/office/drawing/2014/main" id="{F25C4AEA-A955-4DEE-864C-35DF2DA07A1F}"/>
                  </a:ext>
                </a:extLst>
              </p:cNvPr>
              <p:cNvSpPr/>
              <p:nvPr/>
            </p:nvSpPr>
            <p:spPr>
              <a:xfrm>
                <a:off x="1262329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3 w 89210"/>
                  <a:gd name="connsiteY1" fmla="*/ 89205 h 89205"/>
                  <a:gd name="connsiteX2" fmla="*/ 0 w 89210"/>
                  <a:gd name="connsiteY2" fmla="*/ 44603 h 89205"/>
                  <a:gd name="connsiteX3" fmla="*/ 44603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6" y="89205"/>
                      <a:pt x="44603" y="89205"/>
                    </a:cubicBezTo>
                    <a:cubicBezTo>
                      <a:pt x="19970" y="89205"/>
                      <a:pt x="0" y="69236"/>
                      <a:pt x="0" y="44603"/>
                    </a:cubicBezTo>
                    <a:cubicBezTo>
                      <a:pt x="0" y="19970"/>
                      <a:pt x="19970" y="0"/>
                      <a:pt x="44603" y="0"/>
                    </a:cubicBezTo>
                    <a:cubicBezTo>
                      <a:pt x="69236" y="0"/>
                      <a:pt x="89210" y="19970"/>
                      <a:pt x="89210" y="44603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3" name="Freeform: Shape 616">
                <a:extLst>
                  <a:ext uri="{FF2B5EF4-FFF2-40B4-BE49-F238E27FC236}">
                    <a16:creationId xmlns:a16="http://schemas.microsoft.com/office/drawing/2014/main" id="{73BF873E-A870-40F1-95A2-C50661B5387B}"/>
                  </a:ext>
                </a:extLst>
              </p:cNvPr>
              <p:cNvSpPr/>
              <p:nvPr/>
            </p:nvSpPr>
            <p:spPr>
              <a:xfrm>
                <a:off x="1215482" y="2771075"/>
                <a:ext cx="55754" cy="55758"/>
              </a:xfrm>
              <a:custGeom>
                <a:avLst/>
                <a:gdLst>
                  <a:gd name="connsiteX0" fmla="*/ 55755 w 55754"/>
                  <a:gd name="connsiteY0" fmla="*/ 27879 h 55758"/>
                  <a:gd name="connsiteX1" fmla="*/ 27880 w 55754"/>
                  <a:gd name="connsiteY1" fmla="*/ 55759 h 55758"/>
                  <a:gd name="connsiteX2" fmla="*/ 0 w 55754"/>
                  <a:gd name="connsiteY2" fmla="*/ 27879 h 55758"/>
                  <a:gd name="connsiteX3" fmla="*/ 27880 w 55754"/>
                  <a:gd name="connsiteY3" fmla="*/ 0 h 55758"/>
                  <a:gd name="connsiteX4" fmla="*/ 55755 w 55754"/>
                  <a:gd name="connsiteY4" fmla="*/ 27879 h 5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54" h="55758">
                    <a:moveTo>
                      <a:pt x="55755" y="27879"/>
                    </a:moveTo>
                    <a:cubicBezTo>
                      <a:pt x="55755" y="43276"/>
                      <a:pt x="43275" y="55759"/>
                      <a:pt x="27880" y="55759"/>
                    </a:cubicBezTo>
                    <a:cubicBezTo>
                      <a:pt x="12479" y="55759"/>
                      <a:pt x="0" y="43276"/>
                      <a:pt x="0" y="27879"/>
                    </a:cubicBezTo>
                    <a:cubicBezTo>
                      <a:pt x="0" y="12484"/>
                      <a:pt x="12479" y="0"/>
                      <a:pt x="27880" y="0"/>
                    </a:cubicBezTo>
                    <a:cubicBezTo>
                      <a:pt x="43275" y="0"/>
                      <a:pt x="55755" y="12484"/>
                      <a:pt x="55755" y="27879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4" name="Freeform: Shape 617">
                <a:extLst>
                  <a:ext uri="{FF2B5EF4-FFF2-40B4-BE49-F238E27FC236}">
                    <a16:creationId xmlns:a16="http://schemas.microsoft.com/office/drawing/2014/main" id="{25DFF313-CB3B-4C27-9A7C-5C87023F0A15}"/>
                  </a:ext>
                </a:extLst>
              </p:cNvPr>
              <p:cNvSpPr/>
              <p:nvPr/>
            </p:nvSpPr>
            <p:spPr>
              <a:xfrm>
                <a:off x="1262329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3 w 89210"/>
                  <a:gd name="connsiteY1" fmla="*/ 89205 h 89205"/>
                  <a:gd name="connsiteX2" fmla="*/ 0 w 89210"/>
                  <a:gd name="connsiteY2" fmla="*/ 44602 h 89205"/>
                  <a:gd name="connsiteX3" fmla="*/ 44603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6" y="89205"/>
                      <a:pt x="44603" y="89205"/>
                    </a:cubicBezTo>
                    <a:cubicBezTo>
                      <a:pt x="19970" y="89205"/>
                      <a:pt x="0" y="69235"/>
                      <a:pt x="0" y="44602"/>
                    </a:cubicBezTo>
                    <a:cubicBezTo>
                      <a:pt x="0" y="19969"/>
                      <a:pt x="19970" y="0"/>
                      <a:pt x="44603" y="0"/>
                    </a:cubicBezTo>
                    <a:cubicBezTo>
                      <a:pt x="69236" y="0"/>
                      <a:pt x="89210" y="19969"/>
                      <a:pt x="89210" y="44602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5" name="Freeform: Shape 618">
                <a:extLst>
                  <a:ext uri="{FF2B5EF4-FFF2-40B4-BE49-F238E27FC236}">
                    <a16:creationId xmlns:a16="http://schemas.microsoft.com/office/drawing/2014/main" id="{5AAE9DB7-2037-4F0C-8104-7779B8769576}"/>
                  </a:ext>
                </a:extLst>
              </p:cNvPr>
              <p:cNvSpPr/>
              <p:nvPr/>
            </p:nvSpPr>
            <p:spPr>
              <a:xfrm>
                <a:off x="1494264" y="3055434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6" name="Freeform: Shape 619">
                <a:extLst>
                  <a:ext uri="{FF2B5EF4-FFF2-40B4-BE49-F238E27FC236}">
                    <a16:creationId xmlns:a16="http://schemas.microsoft.com/office/drawing/2014/main" id="{0E061838-0AEC-4407-8B93-BDC3B921743D}"/>
                  </a:ext>
                </a:extLst>
              </p:cNvPr>
              <p:cNvSpPr/>
              <p:nvPr/>
            </p:nvSpPr>
            <p:spPr>
              <a:xfrm>
                <a:off x="1703897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2 w 89210"/>
                  <a:gd name="connsiteY1" fmla="*/ 89205 h 89205"/>
                  <a:gd name="connsiteX2" fmla="*/ 0 w 89210"/>
                  <a:gd name="connsiteY2" fmla="*/ 44602 h 89205"/>
                  <a:gd name="connsiteX3" fmla="*/ 44602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5" y="89205"/>
                      <a:pt x="44602" y="89205"/>
                    </a:cubicBezTo>
                    <a:cubicBezTo>
                      <a:pt x="19969" y="89205"/>
                      <a:pt x="0" y="69235"/>
                      <a:pt x="0" y="44602"/>
                    </a:cubicBezTo>
                    <a:cubicBezTo>
                      <a:pt x="0" y="19969"/>
                      <a:pt x="19969" y="0"/>
                      <a:pt x="44602" y="0"/>
                    </a:cubicBezTo>
                    <a:cubicBezTo>
                      <a:pt x="69235" y="0"/>
                      <a:pt x="89210" y="19969"/>
                      <a:pt x="89210" y="44602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7" name="Freeform: Shape 620">
                <a:extLst>
                  <a:ext uri="{FF2B5EF4-FFF2-40B4-BE49-F238E27FC236}">
                    <a16:creationId xmlns:a16="http://schemas.microsoft.com/office/drawing/2014/main" id="{44665DD2-F1EB-4874-AA71-EEA13C90E562}"/>
                  </a:ext>
                </a:extLst>
              </p:cNvPr>
              <p:cNvSpPr/>
              <p:nvPr/>
            </p:nvSpPr>
            <p:spPr>
              <a:xfrm>
                <a:off x="1795347" y="2765499"/>
                <a:ext cx="66906" cy="66910"/>
              </a:xfrm>
              <a:custGeom>
                <a:avLst/>
                <a:gdLst>
                  <a:gd name="connsiteX0" fmla="*/ 66907 w 66906"/>
                  <a:gd name="connsiteY0" fmla="*/ 33455 h 66910"/>
                  <a:gd name="connsiteX1" fmla="*/ 33451 w 66906"/>
                  <a:gd name="connsiteY1" fmla="*/ 66911 h 66910"/>
                  <a:gd name="connsiteX2" fmla="*/ 0 w 66906"/>
                  <a:gd name="connsiteY2" fmla="*/ 33455 h 66910"/>
                  <a:gd name="connsiteX3" fmla="*/ 33451 w 66906"/>
                  <a:gd name="connsiteY3" fmla="*/ 0 h 66910"/>
                  <a:gd name="connsiteX4" fmla="*/ 66907 w 66906"/>
                  <a:gd name="connsiteY4" fmla="*/ 33455 h 66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10">
                    <a:moveTo>
                      <a:pt x="66907" y="33455"/>
                    </a:moveTo>
                    <a:cubicBezTo>
                      <a:pt x="66907" y="51930"/>
                      <a:pt x="51931" y="66911"/>
                      <a:pt x="33451" y="66911"/>
                    </a:cubicBezTo>
                    <a:cubicBezTo>
                      <a:pt x="14977" y="66911"/>
                      <a:pt x="0" y="51930"/>
                      <a:pt x="0" y="33455"/>
                    </a:cubicBezTo>
                    <a:cubicBezTo>
                      <a:pt x="0" y="14981"/>
                      <a:pt x="14977" y="0"/>
                      <a:pt x="33451" y="0"/>
                    </a:cubicBezTo>
                    <a:cubicBezTo>
                      <a:pt x="51931" y="0"/>
                      <a:pt x="66907" y="14981"/>
                      <a:pt x="66907" y="33455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8" name="Freeform: Shape 621">
                <a:extLst>
                  <a:ext uri="{FF2B5EF4-FFF2-40B4-BE49-F238E27FC236}">
                    <a16:creationId xmlns:a16="http://schemas.microsoft.com/office/drawing/2014/main" id="{D3E15F19-56A1-4B17-9085-5A249AC6C724}"/>
                  </a:ext>
                </a:extLst>
              </p:cNvPr>
              <p:cNvSpPr/>
              <p:nvPr/>
            </p:nvSpPr>
            <p:spPr>
              <a:xfrm>
                <a:off x="1703897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2 w 89210"/>
                  <a:gd name="connsiteY1" fmla="*/ 89205 h 89205"/>
                  <a:gd name="connsiteX2" fmla="*/ 0 w 89210"/>
                  <a:gd name="connsiteY2" fmla="*/ 44603 h 89205"/>
                  <a:gd name="connsiteX3" fmla="*/ 44602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5" y="89205"/>
                      <a:pt x="44602" y="89205"/>
                    </a:cubicBezTo>
                    <a:cubicBezTo>
                      <a:pt x="19969" y="89205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2" y="0"/>
                    </a:cubicBezTo>
                    <a:cubicBezTo>
                      <a:pt x="69235" y="0"/>
                      <a:pt x="89210" y="19970"/>
                      <a:pt x="89210" y="44603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23" name="Freeform: Shape 625">
            <a:extLst>
              <a:ext uri="{FF2B5EF4-FFF2-40B4-BE49-F238E27FC236}">
                <a16:creationId xmlns:a16="http://schemas.microsoft.com/office/drawing/2014/main" id="{609BC96B-A75D-4967-9B08-014F4A21ED6B}"/>
              </a:ext>
            </a:extLst>
          </p:cNvPr>
          <p:cNvSpPr/>
          <p:nvPr/>
        </p:nvSpPr>
        <p:spPr>
          <a:xfrm>
            <a:off x="1790700" y="4471988"/>
            <a:ext cx="598488" cy="1236662"/>
          </a:xfrm>
          <a:custGeom>
            <a:avLst/>
            <a:gdLst>
              <a:gd name="connsiteX0" fmla="*/ 0 w 694370"/>
              <a:gd name="connsiteY0" fmla="*/ 694371 h 1437397"/>
              <a:gd name="connsiteX1" fmla="*/ 586108 w 694370"/>
              <a:gd name="connsiteY1" fmla="*/ 1380124 h 1437397"/>
              <a:gd name="connsiteX2" fmla="*/ 560524 w 694370"/>
              <a:gd name="connsiteY2" fmla="*/ 1437397 h 1437397"/>
              <a:gd name="connsiteX3" fmla="*/ 694371 w 694370"/>
              <a:gd name="connsiteY3" fmla="*/ 1375277 h 1437397"/>
              <a:gd name="connsiteX4" fmla="*/ 571027 w 694370"/>
              <a:gd name="connsiteY4" fmla="*/ 1294304 h 1437397"/>
              <a:gd name="connsiteX5" fmla="*/ 587545 w 694370"/>
              <a:gd name="connsiteY5" fmla="*/ 1353103 h 1437397"/>
              <a:gd name="connsiteX6" fmla="*/ 26931 w 694370"/>
              <a:gd name="connsiteY6" fmla="*/ 694371 h 1437397"/>
              <a:gd name="connsiteX7" fmla="*/ 694371 w 694370"/>
              <a:gd name="connsiteY7" fmla="*/ 26931 h 1437397"/>
              <a:gd name="connsiteX8" fmla="*/ 694371 w 694370"/>
              <a:gd name="connsiteY8" fmla="*/ 0 h 1437397"/>
              <a:gd name="connsiteX9" fmla="*/ 0 w 694370"/>
              <a:gd name="connsiteY9" fmla="*/ 694371 h 143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4370" h="1437397">
                <a:moveTo>
                  <a:pt x="0" y="694371"/>
                </a:moveTo>
                <a:cubicBezTo>
                  <a:pt x="0" y="1035497"/>
                  <a:pt x="250907" y="1327429"/>
                  <a:pt x="586108" y="1380124"/>
                </a:cubicBezTo>
                <a:lnTo>
                  <a:pt x="560524" y="1437397"/>
                </a:lnTo>
                <a:cubicBezTo>
                  <a:pt x="595444" y="1411185"/>
                  <a:pt x="650473" y="1388024"/>
                  <a:pt x="694371" y="1375277"/>
                </a:cubicBezTo>
                <a:cubicBezTo>
                  <a:pt x="652807" y="1356335"/>
                  <a:pt x="601818" y="1325364"/>
                  <a:pt x="571027" y="1294304"/>
                </a:cubicBezTo>
                <a:lnTo>
                  <a:pt x="587545" y="1353103"/>
                </a:lnTo>
                <a:cubicBezTo>
                  <a:pt x="266707" y="1301306"/>
                  <a:pt x="26931" y="1021313"/>
                  <a:pt x="26931" y="694371"/>
                </a:cubicBezTo>
                <a:cubicBezTo>
                  <a:pt x="26931" y="326314"/>
                  <a:pt x="326314" y="26931"/>
                  <a:pt x="694371" y="26931"/>
                </a:cubicBezTo>
                <a:lnTo>
                  <a:pt x="694371" y="0"/>
                </a:lnTo>
                <a:cubicBezTo>
                  <a:pt x="311502" y="90"/>
                  <a:pt x="0" y="311502"/>
                  <a:pt x="0" y="694371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897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4" name="Freeform: Shape 626">
            <a:extLst>
              <a:ext uri="{FF2B5EF4-FFF2-40B4-BE49-F238E27FC236}">
                <a16:creationId xmlns:a16="http://schemas.microsoft.com/office/drawing/2014/main" id="{DB8AE831-354E-4DE5-9FE2-795F6BE61C99}"/>
              </a:ext>
            </a:extLst>
          </p:cNvPr>
          <p:cNvSpPr/>
          <p:nvPr/>
        </p:nvSpPr>
        <p:spPr>
          <a:xfrm>
            <a:off x="4376738" y="5894388"/>
            <a:ext cx="4933950" cy="123825"/>
          </a:xfrm>
          <a:custGeom>
            <a:avLst/>
            <a:gdLst>
              <a:gd name="connsiteX0" fmla="*/ 5604880 w 5733789"/>
              <a:gd name="connsiteY0" fmla="*/ 143453 h 143452"/>
              <a:gd name="connsiteX1" fmla="*/ 5733790 w 5733789"/>
              <a:gd name="connsiteY1" fmla="*/ 71726 h 143452"/>
              <a:gd name="connsiteX2" fmla="*/ 5604880 w 5733789"/>
              <a:gd name="connsiteY2" fmla="*/ 0 h 143452"/>
              <a:gd name="connsiteX3" fmla="*/ 5625976 w 5733789"/>
              <a:gd name="connsiteY3" fmla="*/ 58261 h 143452"/>
              <a:gd name="connsiteX4" fmla="*/ 0 w 5733789"/>
              <a:gd name="connsiteY4" fmla="*/ 58261 h 143452"/>
              <a:gd name="connsiteX5" fmla="*/ 0 w 5733789"/>
              <a:gd name="connsiteY5" fmla="*/ 85192 h 143452"/>
              <a:gd name="connsiteX6" fmla="*/ 5625976 w 5733789"/>
              <a:gd name="connsiteY6" fmla="*/ 85192 h 143452"/>
              <a:gd name="connsiteX7" fmla="*/ 5604880 w 5733789"/>
              <a:gd name="connsiteY7" fmla="*/ 143453 h 14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3789" h="143452">
                <a:moveTo>
                  <a:pt x="5604880" y="143453"/>
                </a:moveTo>
                <a:cubicBezTo>
                  <a:pt x="5637826" y="114726"/>
                  <a:pt x="5690969" y="87616"/>
                  <a:pt x="5733790" y="71726"/>
                </a:cubicBezTo>
                <a:cubicBezTo>
                  <a:pt x="5690969" y="55837"/>
                  <a:pt x="5637826" y="28727"/>
                  <a:pt x="5604880" y="0"/>
                </a:cubicBezTo>
                <a:lnTo>
                  <a:pt x="5625976" y="58261"/>
                </a:lnTo>
                <a:lnTo>
                  <a:pt x="0" y="58261"/>
                </a:lnTo>
                <a:lnTo>
                  <a:pt x="0" y="85192"/>
                </a:lnTo>
                <a:lnTo>
                  <a:pt x="5625976" y="85192"/>
                </a:lnTo>
                <a:lnTo>
                  <a:pt x="5604880" y="143453"/>
                </a:ln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897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5" name="Freeform: Shape 631">
            <a:extLst>
              <a:ext uri="{FF2B5EF4-FFF2-40B4-BE49-F238E27FC236}">
                <a16:creationId xmlns:a16="http://schemas.microsoft.com/office/drawing/2014/main" id="{A67064E7-BD7A-49B7-8A9F-8D46180E77CF}"/>
              </a:ext>
            </a:extLst>
          </p:cNvPr>
          <p:cNvSpPr/>
          <p:nvPr/>
        </p:nvSpPr>
        <p:spPr>
          <a:xfrm>
            <a:off x="9153525" y="2747963"/>
            <a:ext cx="898525" cy="1792287"/>
          </a:xfrm>
          <a:custGeom>
            <a:avLst/>
            <a:gdLst>
              <a:gd name="connsiteX0" fmla="*/ 341437 w 1044384"/>
              <a:gd name="connsiteY0" fmla="*/ 0 h 2082371"/>
              <a:gd name="connsiteX1" fmla="*/ 406183 w 1044384"/>
              <a:gd name="connsiteY1" fmla="*/ 23742 h 2082371"/>
              <a:gd name="connsiteX2" fmla="*/ 1044384 w 1044384"/>
              <a:gd name="connsiteY2" fmla="*/ 986100 h 2082371"/>
              <a:gd name="connsiteX3" fmla="*/ 768073 w 1044384"/>
              <a:gd name="connsiteY3" fmla="*/ 1693128 h 2082371"/>
              <a:gd name="connsiteX4" fmla="*/ 108173 w 1044384"/>
              <a:gd name="connsiteY4" fmla="*/ 2024918 h 2082371"/>
              <a:gd name="connsiteX5" fmla="*/ 132232 w 1044384"/>
              <a:gd name="connsiteY5" fmla="*/ 2082371 h 2082371"/>
              <a:gd name="connsiteX6" fmla="*/ 0 w 1044384"/>
              <a:gd name="connsiteY6" fmla="*/ 2017018 h 2082371"/>
              <a:gd name="connsiteX7" fmla="*/ 125229 w 1044384"/>
              <a:gd name="connsiteY7" fmla="*/ 1939098 h 2082371"/>
              <a:gd name="connsiteX8" fmla="*/ 107185 w 1044384"/>
              <a:gd name="connsiteY8" fmla="*/ 1997898 h 2082371"/>
              <a:gd name="connsiteX9" fmla="*/ 1017543 w 1044384"/>
              <a:gd name="connsiteY9" fmla="*/ 986010 h 2082371"/>
              <a:gd name="connsiteX10" fmla="*/ 395690 w 1044384"/>
              <a:gd name="connsiteY10" fmla="*/ 48559 h 2082371"/>
              <a:gd name="connsiteX11" fmla="*/ 331307 w 1044384"/>
              <a:gd name="connsiteY11" fmla="*/ 24948 h 208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4384" h="2082371">
                <a:moveTo>
                  <a:pt x="341437" y="0"/>
                </a:moveTo>
                <a:lnTo>
                  <a:pt x="406183" y="23742"/>
                </a:lnTo>
                <a:cubicBezTo>
                  <a:pt x="780932" y="182513"/>
                  <a:pt x="1044452" y="554060"/>
                  <a:pt x="1044384" y="986100"/>
                </a:cubicBezTo>
                <a:cubicBezTo>
                  <a:pt x="1044384" y="1248587"/>
                  <a:pt x="946266" y="1499674"/>
                  <a:pt x="768073" y="1693128"/>
                </a:cubicBezTo>
                <a:cubicBezTo>
                  <a:pt x="594637" y="1881376"/>
                  <a:pt x="360876" y="1998795"/>
                  <a:pt x="108173" y="2024918"/>
                </a:cubicBezTo>
                <a:lnTo>
                  <a:pt x="132232" y="2082371"/>
                </a:lnTo>
                <a:cubicBezTo>
                  <a:pt x="97939" y="2055261"/>
                  <a:pt x="43539" y="2030753"/>
                  <a:pt x="0" y="2017018"/>
                </a:cubicBezTo>
                <a:cubicBezTo>
                  <a:pt x="42013" y="1999064"/>
                  <a:pt x="93720" y="1969440"/>
                  <a:pt x="125229" y="1939098"/>
                </a:cubicBezTo>
                <a:lnTo>
                  <a:pt x="107185" y="1997898"/>
                </a:lnTo>
                <a:cubicBezTo>
                  <a:pt x="619054" y="1943946"/>
                  <a:pt x="1017543" y="1502816"/>
                  <a:pt x="1017543" y="986010"/>
                </a:cubicBezTo>
                <a:cubicBezTo>
                  <a:pt x="1017543" y="565213"/>
                  <a:pt x="760773" y="203244"/>
                  <a:pt x="395690" y="48559"/>
                </a:cubicBezTo>
                <a:lnTo>
                  <a:pt x="331307" y="24948"/>
                </a:ln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897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6" name="Freeform: Shape 628">
            <a:extLst>
              <a:ext uri="{FF2B5EF4-FFF2-40B4-BE49-F238E27FC236}">
                <a16:creationId xmlns:a16="http://schemas.microsoft.com/office/drawing/2014/main" id="{0648A849-2943-4482-9430-0882AB98F96A}"/>
              </a:ext>
            </a:extLst>
          </p:cNvPr>
          <p:cNvSpPr/>
          <p:nvPr/>
        </p:nvSpPr>
        <p:spPr>
          <a:xfrm>
            <a:off x="2805113" y="2957513"/>
            <a:ext cx="5645150" cy="123825"/>
          </a:xfrm>
          <a:custGeom>
            <a:avLst/>
            <a:gdLst>
              <a:gd name="connsiteX0" fmla="*/ 6430764 w 6559673"/>
              <a:gd name="connsiteY0" fmla="*/ 143452 h 143452"/>
              <a:gd name="connsiteX1" fmla="*/ 6559673 w 6559673"/>
              <a:gd name="connsiteY1" fmla="*/ 71726 h 143452"/>
              <a:gd name="connsiteX2" fmla="*/ 6430764 w 6559673"/>
              <a:gd name="connsiteY2" fmla="*/ 0 h 143452"/>
              <a:gd name="connsiteX3" fmla="*/ 6451860 w 6559673"/>
              <a:gd name="connsiteY3" fmla="*/ 58261 h 143452"/>
              <a:gd name="connsiteX4" fmla="*/ 0 w 6559673"/>
              <a:gd name="connsiteY4" fmla="*/ 58261 h 143452"/>
              <a:gd name="connsiteX5" fmla="*/ 0 w 6559673"/>
              <a:gd name="connsiteY5" fmla="*/ 85192 h 143452"/>
              <a:gd name="connsiteX6" fmla="*/ 6451860 w 6559673"/>
              <a:gd name="connsiteY6" fmla="*/ 85192 h 143452"/>
              <a:gd name="connsiteX7" fmla="*/ 6430764 w 6559673"/>
              <a:gd name="connsiteY7" fmla="*/ 143452 h 14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673" h="143452">
                <a:moveTo>
                  <a:pt x="6430764" y="143452"/>
                </a:moveTo>
                <a:cubicBezTo>
                  <a:pt x="6463710" y="114726"/>
                  <a:pt x="6516854" y="87616"/>
                  <a:pt x="6559673" y="71726"/>
                </a:cubicBezTo>
                <a:cubicBezTo>
                  <a:pt x="6516854" y="55837"/>
                  <a:pt x="6463710" y="28726"/>
                  <a:pt x="6430764" y="0"/>
                </a:cubicBezTo>
                <a:lnTo>
                  <a:pt x="6451860" y="58261"/>
                </a:lnTo>
                <a:lnTo>
                  <a:pt x="0" y="58261"/>
                </a:lnTo>
                <a:lnTo>
                  <a:pt x="0" y="85192"/>
                </a:lnTo>
                <a:lnTo>
                  <a:pt x="6451860" y="85192"/>
                </a:lnTo>
                <a:lnTo>
                  <a:pt x="6430764" y="143452"/>
                </a:ln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897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7" name="Freeform: Shape 629">
            <a:extLst>
              <a:ext uri="{FF2B5EF4-FFF2-40B4-BE49-F238E27FC236}">
                <a16:creationId xmlns:a16="http://schemas.microsoft.com/office/drawing/2014/main" id="{48C22828-03EC-4A66-AFEF-A5768C5F3ABA}"/>
              </a:ext>
            </a:extLst>
          </p:cNvPr>
          <p:cNvSpPr/>
          <p:nvPr/>
        </p:nvSpPr>
        <p:spPr>
          <a:xfrm>
            <a:off x="1561518" y="2794281"/>
            <a:ext cx="8393650" cy="3077369"/>
          </a:xfrm>
          <a:custGeom>
            <a:avLst/>
            <a:gdLst>
              <a:gd name="connsiteX0" fmla="*/ 8605083 w 8681387"/>
              <a:gd name="connsiteY0" fmla="*/ 3576347 h 3576347"/>
              <a:gd name="connsiteX1" fmla="*/ 932261 w 8681387"/>
              <a:gd name="connsiteY1" fmla="*/ 3576347 h 3576347"/>
              <a:gd name="connsiteX2" fmla="*/ 0 w 8681387"/>
              <a:gd name="connsiteY2" fmla="*/ 2644086 h 3576347"/>
              <a:gd name="connsiteX3" fmla="*/ 932261 w 8681387"/>
              <a:gd name="connsiteY3" fmla="*/ 1711914 h 3576347"/>
              <a:gd name="connsiteX4" fmla="*/ 7749126 w 8681387"/>
              <a:gd name="connsiteY4" fmla="*/ 1711914 h 3576347"/>
              <a:gd name="connsiteX5" fmla="*/ 8528778 w 8681387"/>
              <a:gd name="connsiteY5" fmla="*/ 932261 h 3576347"/>
              <a:gd name="connsiteX6" fmla="*/ 7749126 w 8681387"/>
              <a:gd name="connsiteY6" fmla="*/ 152609 h 3576347"/>
              <a:gd name="connsiteX7" fmla="*/ 76305 w 8681387"/>
              <a:gd name="connsiteY7" fmla="*/ 152609 h 3576347"/>
              <a:gd name="connsiteX8" fmla="*/ 76305 w 8681387"/>
              <a:gd name="connsiteY8" fmla="*/ 0 h 3576347"/>
              <a:gd name="connsiteX9" fmla="*/ 7749126 w 8681387"/>
              <a:gd name="connsiteY9" fmla="*/ 0 h 3576347"/>
              <a:gd name="connsiteX10" fmla="*/ 8681387 w 8681387"/>
              <a:gd name="connsiteY10" fmla="*/ 932261 h 3576347"/>
              <a:gd name="connsiteX11" fmla="*/ 7749126 w 8681387"/>
              <a:gd name="connsiteY11" fmla="*/ 1864523 h 3576347"/>
              <a:gd name="connsiteX12" fmla="*/ 932261 w 8681387"/>
              <a:gd name="connsiteY12" fmla="*/ 1864523 h 3576347"/>
              <a:gd name="connsiteX13" fmla="*/ 152609 w 8681387"/>
              <a:gd name="connsiteY13" fmla="*/ 2644086 h 3576347"/>
              <a:gd name="connsiteX14" fmla="*/ 932261 w 8681387"/>
              <a:gd name="connsiteY14" fmla="*/ 3423738 h 3576347"/>
              <a:gd name="connsiteX15" fmla="*/ 8605083 w 8681387"/>
              <a:gd name="connsiteY15" fmla="*/ 3423738 h 3576347"/>
              <a:gd name="connsiteX16" fmla="*/ 8605083 w 8681387"/>
              <a:gd name="connsiteY16" fmla="*/ 3576347 h 357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81387" h="3576347">
                <a:moveTo>
                  <a:pt x="8605083" y="3576347"/>
                </a:moveTo>
                <a:lnTo>
                  <a:pt x="932261" y="3576347"/>
                </a:lnTo>
                <a:cubicBezTo>
                  <a:pt x="418238" y="3576347"/>
                  <a:pt x="0" y="3158198"/>
                  <a:pt x="0" y="2644086"/>
                </a:cubicBezTo>
                <a:cubicBezTo>
                  <a:pt x="0" y="2129973"/>
                  <a:pt x="418238" y="1711914"/>
                  <a:pt x="932261" y="1711914"/>
                </a:cubicBezTo>
                <a:lnTo>
                  <a:pt x="7749126" y="1711914"/>
                </a:lnTo>
                <a:cubicBezTo>
                  <a:pt x="8179035" y="1711914"/>
                  <a:pt x="8528778" y="1362170"/>
                  <a:pt x="8528778" y="932261"/>
                </a:cubicBezTo>
                <a:cubicBezTo>
                  <a:pt x="8528778" y="502353"/>
                  <a:pt x="8179035" y="152609"/>
                  <a:pt x="7749126" y="152609"/>
                </a:cubicBezTo>
                <a:lnTo>
                  <a:pt x="76305" y="152609"/>
                </a:lnTo>
                <a:lnTo>
                  <a:pt x="76305" y="0"/>
                </a:lnTo>
                <a:lnTo>
                  <a:pt x="7749126" y="0"/>
                </a:lnTo>
                <a:cubicBezTo>
                  <a:pt x="8263149" y="0"/>
                  <a:pt x="8681387" y="418238"/>
                  <a:pt x="8681387" y="932261"/>
                </a:cubicBezTo>
                <a:cubicBezTo>
                  <a:pt x="8681387" y="1446285"/>
                  <a:pt x="8263149" y="1864523"/>
                  <a:pt x="7749126" y="1864523"/>
                </a:cubicBezTo>
                <a:lnTo>
                  <a:pt x="932261" y="1864523"/>
                </a:lnTo>
                <a:cubicBezTo>
                  <a:pt x="502353" y="1864523"/>
                  <a:pt x="152609" y="2214267"/>
                  <a:pt x="152609" y="2644086"/>
                </a:cubicBezTo>
                <a:cubicBezTo>
                  <a:pt x="152609" y="3073905"/>
                  <a:pt x="502353" y="3423738"/>
                  <a:pt x="932261" y="3423738"/>
                </a:cubicBezTo>
                <a:lnTo>
                  <a:pt x="8605083" y="3423738"/>
                </a:lnTo>
                <a:lnTo>
                  <a:pt x="8605083" y="3576347"/>
                </a:lnTo>
                <a:close/>
              </a:path>
            </a:pathLst>
          </a:custGeom>
          <a:gradFill>
            <a:gsLst>
              <a:gs pos="10000">
                <a:srgbClr val="E7E6E6">
                  <a:lumMod val="75000"/>
                </a:srgbClr>
              </a:gs>
              <a:gs pos="97000">
                <a:srgbClr val="E7E6E6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897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437" name="Group 660">
            <a:extLst>
              <a:ext uri="{FF2B5EF4-FFF2-40B4-BE49-F238E27FC236}">
                <a16:creationId xmlns:a16="http://schemas.microsoft.com/office/drawing/2014/main" id="{3FA8387F-3C4A-480D-B9CC-5FA2C4585EAB}"/>
              </a:ext>
            </a:extLst>
          </p:cNvPr>
          <p:cNvGrpSpPr>
            <a:grpSpLocks/>
          </p:cNvGrpSpPr>
          <p:nvPr/>
        </p:nvGrpSpPr>
        <p:grpSpPr bwMode="auto">
          <a:xfrm>
            <a:off x="6351588" y="2486025"/>
            <a:ext cx="260350" cy="260350"/>
            <a:chOff x="2114386" y="1701080"/>
            <a:chExt cx="656550" cy="656546"/>
          </a:xfrm>
        </p:grpSpPr>
        <p:sp>
          <p:nvSpPr>
            <p:cNvPr id="509" name="Freeform: Shape 661">
              <a:extLst>
                <a:ext uri="{FF2B5EF4-FFF2-40B4-BE49-F238E27FC236}">
                  <a16:creationId xmlns:a16="http://schemas.microsoft.com/office/drawing/2014/main" id="{54BCC43D-2570-4988-B065-13537DDB35DF}"/>
                </a:ext>
              </a:extLst>
            </p:cNvPr>
            <p:cNvSpPr/>
            <p:nvPr/>
          </p:nvSpPr>
          <p:spPr>
            <a:xfrm>
              <a:off x="2158422" y="1757127"/>
              <a:ext cx="556467" cy="544453"/>
            </a:xfrm>
            <a:custGeom>
              <a:avLst/>
              <a:gdLst>
                <a:gd name="connsiteX0" fmla="*/ 271679 w 554676"/>
                <a:gd name="connsiteY0" fmla="*/ 0 h 543351"/>
                <a:gd name="connsiteX1" fmla="*/ 282999 w 554676"/>
                <a:gd name="connsiteY1" fmla="*/ 11321 h 543351"/>
                <a:gd name="connsiteX2" fmla="*/ 282999 w 554676"/>
                <a:gd name="connsiteY2" fmla="*/ 56603 h 543351"/>
                <a:gd name="connsiteX3" fmla="*/ 282545 w 554676"/>
                <a:gd name="connsiteY3" fmla="*/ 57698 h 543351"/>
                <a:gd name="connsiteX4" fmla="*/ 315024 w 554676"/>
                <a:gd name="connsiteY4" fmla="*/ 60971 h 543351"/>
                <a:gd name="connsiteX5" fmla="*/ 355397 w 554676"/>
                <a:gd name="connsiteY5" fmla="*/ 73503 h 543351"/>
                <a:gd name="connsiteX6" fmla="*/ 415302 w 554676"/>
                <a:gd name="connsiteY6" fmla="*/ 113891 h 543351"/>
                <a:gd name="connsiteX7" fmla="*/ 415759 w 554676"/>
                <a:gd name="connsiteY7" fmla="*/ 111590 h 543351"/>
                <a:gd name="connsiteX8" fmla="*/ 455786 w 554676"/>
                <a:gd name="connsiteY8" fmla="*/ 71564 h 543351"/>
                <a:gd name="connsiteX9" fmla="*/ 466791 w 554676"/>
                <a:gd name="connsiteY9" fmla="*/ 68478 h 543351"/>
                <a:gd name="connsiteX10" fmla="*/ 474877 w 554676"/>
                <a:gd name="connsiteY10" fmla="*/ 76563 h 543351"/>
                <a:gd name="connsiteX11" fmla="*/ 471792 w 554676"/>
                <a:gd name="connsiteY11" fmla="*/ 87573 h 543351"/>
                <a:gd name="connsiteX12" fmla="*/ 431764 w 554676"/>
                <a:gd name="connsiteY12" fmla="*/ 127595 h 543351"/>
                <a:gd name="connsiteX13" fmla="*/ 429726 w 554676"/>
                <a:gd name="connsiteY13" fmla="*/ 128440 h 543351"/>
                <a:gd name="connsiteX14" fmla="*/ 469855 w 554676"/>
                <a:gd name="connsiteY14" fmla="*/ 187958 h 543351"/>
                <a:gd name="connsiteX15" fmla="*/ 482387 w 554676"/>
                <a:gd name="connsiteY15" fmla="*/ 228330 h 543351"/>
                <a:gd name="connsiteX16" fmla="*/ 485662 w 554676"/>
                <a:gd name="connsiteY16" fmla="*/ 260809 h 543351"/>
                <a:gd name="connsiteX17" fmla="*/ 486758 w 554676"/>
                <a:gd name="connsiteY17" fmla="*/ 260355 h 543351"/>
                <a:gd name="connsiteX18" fmla="*/ 543356 w 554676"/>
                <a:gd name="connsiteY18" fmla="*/ 260355 h 543351"/>
                <a:gd name="connsiteX19" fmla="*/ 554676 w 554676"/>
                <a:gd name="connsiteY19" fmla="*/ 271676 h 543351"/>
                <a:gd name="connsiteX20" fmla="*/ 543356 w 554676"/>
                <a:gd name="connsiteY20" fmla="*/ 282996 h 543351"/>
                <a:gd name="connsiteX21" fmla="*/ 486758 w 554676"/>
                <a:gd name="connsiteY21" fmla="*/ 282996 h 543351"/>
                <a:gd name="connsiteX22" fmla="*/ 485662 w 554676"/>
                <a:gd name="connsiteY22" fmla="*/ 282542 h 543351"/>
                <a:gd name="connsiteX23" fmla="*/ 482387 w 554676"/>
                <a:gd name="connsiteY23" fmla="*/ 315022 h 543351"/>
                <a:gd name="connsiteX24" fmla="*/ 469855 w 554676"/>
                <a:gd name="connsiteY24" fmla="*/ 355394 h 543351"/>
                <a:gd name="connsiteX25" fmla="*/ 429142 w 554676"/>
                <a:gd name="connsiteY25" fmla="*/ 415778 h 543351"/>
                <a:gd name="connsiteX26" fmla="*/ 431764 w 554676"/>
                <a:gd name="connsiteY26" fmla="*/ 415755 h 543351"/>
                <a:gd name="connsiteX27" fmla="*/ 471792 w 554676"/>
                <a:gd name="connsiteY27" fmla="*/ 455778 h 543351"/>
                <a:gd name="connsiteX28" fmla="*/ 474246 w 554676"/>
                <a:gd name="connsiteY28" fmla="*/ 468116 h 543351"/>
                <a:gd name="connsiteX29" fmla="*/ 463787 w 554676"/>
                <a:gd name="connsiteY29" fmla="*/ 475104 h 543351"/>
                <a:gd name="connsiteX30" fmla="*/ 455787 w 554676"/>
                <a:gd name="connsiteY30" fmla="*/ 471788 h 543351"/>
                <a:gd name="connsiteX31" fmla="*/ 415759 w 554676"/>
                <a:gd name="connsiteY31" fmla="*/ 431761 h 543351"/>
                <a:gd name="connsiteX32" fmla="*/ 415782 w 554676"/>
                <a:gd name="connsiteY32" fmla="*/ 429137 h 543351"/>
                <a:gd name="connsiteX33" fmla="*/ 355397 w 554676"/>
                <a:gd name="connsiteY33" fmla="*/ 469849 h 543351"/>
                <a:gd name="connsiteX34" fmla="*/ 315024 w 554676"/>
                <a:gd name="connsiteY34" fmla="*/ 482381 h 543351"/>
                <a:gd name="connsiteX35" fmla="*/ 282545 w 554676"/>
                <a:gd name="connsiteY35" fmla="*/ 485655 h 543351"/>
                <a:gd name="connsiteX36" fmla="*/ 282999 w 554676"/>
                <a:gd name="connsiteY36" fmla="*/ 486750 h 543351"/>
                <a:gd name="connsiteX37" fmla="*/ 282999 w 554676"/>
                <a:gd name="connsiteY37" fmla="*/ 532031 h 543351"/>
                <a:gd name="connsiteX38" fmla="*/ 271679 w 554676"/>
                <a:gd name="connsiteY38" fmla="*/ 543351 h 543351"/>
                <a:gd name="connsiteX39" fmla="*/ 260358 w 554676"/>
                <a:gd name="connsiteY39" fmla="*/ 532031 h 543351"/>
                <a:gd name="connsiteX40" fmla="*/ 260358 w 554676"/>
                <a:gd name="connsiteY40" fmla="*/ 486750 h 543351"/>
                <a:gd name="connsiteX41" fmla="*/ 260812 w 554676"/>
                <a:gd name="connsiteY41" fmla="*/ 485655 h 543351"/>
                <a:gd name="connsiteX42" fmla="*/ 228332 w 554676"/>
                <a:gd name="connsiteY42" fmla="*/ 482381 h 543351"/>
                <a:gd name="connsiteX43" fmla="*/ 187960 w 554676"/>
                <a:gd name="connsiteY43" fmla="*/ 469849 h 543351"/>
                <a:gd name="connsiteX44" fmla="*/ 127578 w 554676"/>
                <a:gd name="connsiteY44" fmla="*/ 429139 h 543351"/>
                <a:gd name="connsiteX45" fmla="*/ 127602 w 554676"/>
                <a:gd name="connsiteY45" fmla="*/ 431761 h 543351"/>
                <a:gd name="connsiteX46" fmla="*/ 87576 w 554676"/>
                <a:gd name="connsiteY46" fmla="*/ 471788 h 543351"/>
                <a:gd name="connsiteX47" fmla="*/ 79570 w 554676"/>
                <a:gd name="connsiteY47" fmla="*/ 475104 h 543351"/>
                <a:gd name="connsiteX48" fmla="*/ 69116 w 554676"/>
                <a:gd name="connsiteY48" fmla="*/ 468116 h 543351"/>
                <a:gd name="connsiteX49" fmla="*/ 71565 w 554676"/>
                <a:gd name="connsiteY49" fmla="*/ 455778 h 543351"/>
                <a:gd name="connsiteX50" fmla="*/ 111593 w 554676"/>
                <a:gd name="connsiteY50" fmla="*/ 415755 h 543351"/>
                <a:gd name="connsiteX51" fmla="*/ 114216 w 554676"/>
                <a:gd name="connsiteY51" fmla="*/ 415778 h 543351"/>
                <a:gd name="connsiteX52" fmla="*/ 73504 w 554676"/>
                <a:gd name="connsiteY52" fmla="*/ 355394 h 543351"/>
                <a:gd name="connsiteX53" fmla="*/ 60972 w 554676"/>
                <a:gd name="connsiteY53" fmla="*/ 315022 h 543351"/>
                <a:gd name="connsiteX54" fmla="*/ 57698 w 554676"/>
                <a:gd name="connsiteY54" fmla="*/ 282542 h 543351"/>
                <a:gd name="connsiteX55" fmla="*/ 56603 w 554676"/>
                <a:gd name="connsiteY55" fmla="*/ 282996 h 543351"/>
                <a:gd name="connsiteX56" fmla="*/ 11321 w 554676"/>
                <a:gd name="connsiteY56" fmla="*/ 282996 h 543351"/>
                <a:gd name="connsiteX57" fmla="*/ 0 w 554676"/>
                <a:gd name="connsiteY57" fmla="*/ 271676 h 543351"/>
                <a:gd name="connsiteX58" fmla="*/ 11321 w 554676"/>
                <a:gd name="connsiteY58" fmla="*/ 260355 h 543351"/>
                <a:gd name="connsiteX59" fmla="*/ 56603 w 554676"/>
                <a:gd name="connsiteY59" fmla="*/ 260355 h 543351"/>
                <a:gd name="connsiteX60" fmla="*/ 57698 w 554676"/>
                <a:gd name="connsiteY60" fmla="*/ 260809 h 543351"/>
                <a:gd name="connsiteX61" fmla="*/ 60972 w 554676"/>
                <a:gd name="connsiteY61" fmla="*/ 228330 h 543351"/>
                <a:gd name="connsiteX62" fmla="*/ 73504 w 554676"/>
                <a:gd name="connsiteY62" fmla="*/ 187958 h 543351"/>
                <a:gd name="connsiteX63" fmla="*/ 113631 w 554676"/>
                <a:gd name="connsiteY63" fmla="*/ 128441 h 543351"/>
                <a:gd name="connsiteX64" fmla="*/ 111592 w 554676"/>
                <a:gd name="connsiteY64" fmla="*/ 127596 h 543351"/>
                <a:gd name="connsiteX65" fmla="*/ 71565 w 554676"/>
                <a:gd name="connsiteY65" fmla="*/ 87574 h 543351"/>
                <a:gd name="connsiteX66" fmla="*/ 71705 w 554676"/>
                <a:gd name="connsiteY66" fmla="*/ 71704 h 543351"/>
                <a:gd name="connsiteX67" fmla="*/ 87575 w 554676"/>
                <a:gd name="connsiteY67" fmla="*/ 71564 h 543351"/>
                <a:gd name="connsiteX68" fmla="*/ 127601 w 554676"/>
                <a:gd name="connsiteY68" fmla="*/ 111591 h 543351"/>
                <a:gd name="connsiteX69" fmla="*/ 128057 w 554676"/>
                <a:gd name="connsiteY69" fmla="*/ 113890 h 543351"/>
                <a:gd name="connsiteX70" fmla="*/ 187960 w 554676"/>
                <a:gd name="connsiteY70" fmla="*/ 73503 h 543351"/>
                <a:gd name="connsiteX71" fmla="*/ 228332 w 554676"/>
                <a:gd name="connsiteY71" fmla="*/ 60971 h 543351"/>
                <a:gd name="connsiteX72" fmla="*/ 260812 w 554676"/>
                <a:gd name="connsiteY72" fmla="*/ 57697 h 543351"/>
                <a:gd name="connsiteX73" fmla="*/ 260358 w 554676"/>
                <a:gd name="connsiteY73" fmla="*/ 56603 h 543351"/>
                <a:gd name="connsiteX74" fmla="*/ 260358 w 554676"/>
                <a:gd name="connsiteY74" fmla="*/ 11321 h 543351"/>
                <a:gd name="connsiteX75" fmla="*/ 271679 w 554676"/>
                <a:gd name="connsiteY75" fmla="*/ 0 h 54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54676" h="543351">
                  <a:moveTo>
                    <a:pt x="271679" y="0"/>
                  </a:moveTo>
                  <a:cubicBezTo>
                    <a:pt x="277930" y="0"/>
                    <a:pt x="282999" y="5070"/>
                    <a:pt x="282999" y="11321"/>
                  </a:cubicBezTo>
                  <a:lnTo>
                    <a:pt x="282999" y="56603"/>
                  </a:lnTo>
                  <a:lnTo>
                    <a:pt x="282545" y="57698"/>
                  </a:lnTo>
                  <a:lnTo>
                    <a:pt x="315024" y="60971"/>
                  </a:lnTo>
                  <a:cubicBezTo>
                    <a:pt x="329025" y="63836"/>
                    <a:pt x="342531" y="68062"/>
                    <a:pt x="355397" y="73503"/>
                  </a:cubicBezTo>
                  <a:lnTo>
                    <a:pt x="415302" y="113891"/>
                  </a:lnTo>
                  <a:lnTo>
                    <a:pt x="415759" y="111590"/>
                  </a:lnTo>
                  <a:lnTo>
                    <a:pt x="455786" y="71564"/>
                  </a:lnTo>
                  <a:cubicBezTo>
                    <a:pt x="458627" y="68623"/>
                    <a:pt x="462834" y="67441"/>
                    <a:pt x="466791" y="68478"/>
                  </a:cubicBezTo>
                  <a:cubicBezTo>
                    <a:pt x="470749" y="69514"/>
                    <a:pt x="473839" y="72605"/>
                    <a:pt x="474877" y="76563"/>
                  </a:cubicBezTo>
                  <a:cubicBezTo>
                    <a:pt x="475913" y="80520"/>
                    <a:pt x="474731" y="84726"/>
                    <a:pt x="471792" y="87573"/>
                  </a:cubicBezTo>
                  <a:lnTo>
                    <a:pt x="431764" y="127595"/>
                  </a:lnTo>
                  <a:lnTo>
                    <a:pt x="429726" y="128440"/>
                  </a:lnTo>
                  <a:lnTo>
                    <a:pt x="469855" y="187958"/>
                  </a:lnTo>
                  <a:cubicBezTo>
                    <a:pt x="475297" y="200824"/>
                    <a:pt x="479522" y="214329"/>
                    <a:pt x="482387" y="228330"/>
                  </a:cubicBezTo>
                  <a:lnTo>
                    <a:pt x="485662" y="260809"/>
                  </a:lnTo>
                  <a:lnTo>
                    <a:pt x="486758" y="260355"/>
                  </a:lnTo>
                  <a:lnTo>
                    <a:pt x="543356" y="260355"/>
                  </a:lnTo>
                  <a:cubicBezTo>
                    <a:pt x="549607" y="260355"/>
                    <a:pt x="554676" y="265425"/>
                    <a:pt x="554676" y="271676"/>
                  </a:cubicBezTo>
                  <a:cubicBezTo>
                    <a:pt x="554676" y="277927"/>
                    <a:pt x="549607" y="282996"/>
                    <a:pt x="543356" y="282996"/>
                  </a:cubicBezTo>
                  <a:lnTo>
                    <a:pt x="486758" y="282996"/>
                  </a:lnTo>
                  <a:lnTo>
                    <a:pt x="485662" y="282542"/>
                  </a:lnTo>
                  <a:lnTo>
                    <a:pt x="482387" y="315022"/>
                  </a:lnTo>
                  <a:cubicBezTo>
                    <a:pt x="479522" y="329023"/>
                    <a:pt x="475297" y="342528"/>
                    <a:pt x="469855" y="355394"/>
                  </a:cubicBezTo>
                  <a:lnTo>
                    <a:pt x="429142" y="415778"/>
                  </a:lnTo>
                  <a:lnTo>
                    <a:pt x="431764" y="415755"/>
                  </a:lnTo>
                  <a:lnTo>
                    <a:pt x="471792" y="455778"/>
                  </a:lnTo>
                  <a:cubicBezTo>
                    <a:pt x="475027" y="459020"/>
                    <a:pt x="475993" y="463889"/>
                    <a:pt x="474246" y="468116"/>
                  </a:cubicBezTo>
                  <a:cubicBezTo>
                    <a:pt x="472492" y="472343"/>
                    <a:pt x="468365" y="475104"/>
                    <a:pt x="463787" y="475104"/>
                  </a:cubicBezTo>
                  <a:cubicBezTo>
                    <a:pt x="460787" y="475104"/>
                    <a:pt x="457905" y="473911"/>
                    <a:pt x="455787" y="471788"/>
                  </a:cubicBezTo>
                  <a:lnTo>
                    <a:pt x="415759" y="431761"/>
                  </a:lnTo>
                  <a:lnTo>
                    <a:pt x="415782" y="429137"/>
                  </a:lnTo>
                  <a:lnTo>
                    <a:pt x="355397" y="469849"/>
                  </a:lnTo>
                  <a:cubicBezTo>
                    <a:pt x="342531" y="475290"/>
                    <a:pt x="329025" y="479516"/>
                    <a:pt x="315024" y="482381"/>
                  </a:cubicBezTo>
                  <a:lnTo>
                    <a:pt x="282545" y="485655"/>
                  </a:lnTo>
                  <a:lnTo>
                    <a:pt x="282999" y="486750"/>
                  </a:lnTo>
                  <a:lnTo>
                    <a:pt x="282999" y="532031"/>
                  </a:lnTo>
                  <a:cubicBezTo>
                    <a:pt x="282999" y="538282"/>
                    <a:pt x="277930" y="543351"/>
                    <a:pt x="271679" y="543351"/>
                  </a:cubicBezTo>
                  <a:cubicBezTo>
                    <a:pt x="265428" y="543351"/>
                    <a:pt x="260358" y="538282"/>
                    <a:pt x="260358" y="532031"/>
                  </a:cubicBezTo>
                  <a:lnTo>
                    <a:pt x="260358" y="486750"/>
                  </a:lnTo>
                  <a:lnTo>
                    <a:pt x="260812" y="485655"/>
                  </a:lnTo>
                  <a:lnTo>
                    <a:pt x="228332" y="482381"/>
                  </a:lnTo>
                  <a:cubicBezTo>
                    <a:pt x="214331" y="479516"/>
                    <a:pt x="200825" y="475290"/>
                    <a:pt x="187960" y="469849"/>
                  </a:cubicBezTo>
                  <a:lnTo>
                    <a:pt x="127578" y="429139"/>
                  </a:lnTo>
                  <a:lnTo>
                    <a:pt x="127602" y="431761"/>
                  </a:lnTo>
                  <a:lnTo>
                    <a:pt x="87576" y="471788"/>
                  </a:lnTo>
                  <a:cubicBezTo>
                    <a:pt x="85450" y="473911"/>
                    <a:pt x="82570" y="475104"/>
                    <a:pt x="79570" y="475104"/>
                  </a:cubicBezTo>
                  <a:cubicBezTo>
                    <a:pt x="74992" y="475104"/>
                    <a:pt x="70865" y="472343"/>
                    <a:pt x="69116" y="468116"/>
                  </a:cubicBezTo>
                  <a:cubicBezTo>
                    <a:pt x="67363" y="463889"/>
                    <a:pt x="68330" y="459020"/>
                    <a:pt x="71565" y="455778"/>
                  </a:cubicBezTo>
                  <a:lnTo>
                    <a:pt x="111593" y="415755"/>
                  </a:lnTo>
                  <a:lnTo>
                    <a:pt x="114216" y="415778"/>
                  </a:lnTo>
                  <a:lnTo>
                    <a:pt x="73504" y="355394"/>
                  </a:lnTo>
                  <a:cubicBezTo>
                    <a:pt x="68063" y="342528"/>
                    <a:pt x="63837" y="329023"/>
                    <a:pt x="60972" y="315022"/>
                  </a:cubicBezTo>
                  <a:lnTo>
                    <a:pt x="57698" y="282542"/>
                  </a:lnTo>
                  <a:lnTo>
                    <a:pt x="56603" y="282996"/>
                  </a:lnTo>
                  <a:lnTo>
                    <a:pt x="11321" y="282996"/>
                  </a:lnTo>
                  <a:cubicBezTo>
                    <a:pt x="5069" y="282996"/>
                    <a:pt x="0" y="277927"/>
                    <a:pt x="0" y="271676"/>
                  </a:cubicBezTo>
                  <a:cubicBezTo>
                    <a:pt x="0" y="265425"/>
                    <a:pt x="5069" y="260355"/>
                    <a:pt x="11321" y="260355"/>
                  </a:cubicBezTo>
                  <a:lnTo>
                    <a:pt x="56603" y="260355"/>
                  </a:lnTo>
                  <a:lnTo>
                    <a:pt x="57698" y="260809"/>
                  </a:lnTo>
                  <a:lnTo>
                    <a:pt x="60972" y="228330"/>
                  </a:lnTo>
                  <a:cubicBezTo>
                    <a:pt x="63837" y="214329"/>
                    <a:pt x="68063" y="200824"/>
                    <a:pt x="73504" y="187958"/>
                  </a:cubicBezTo>
                  <a:lnTo>
                    <a:pt x="113631" y="128441"/>
                  </a:lnTo>
                  <a:lnTo>
                    <a:pt x="111592" y="127596"/>
                  </a:lnTo>
                  <a:lnTo>
                    <a:pt x="71565" y="87574"/>
                  </a:lnTo>
                  <a:cubicBezTo>
                    <a:pt x="67277" y="83131"/>
                    <a:pt x="67337" y="76067"/>
                    <a:pt x="71705" y="71704"/>
                  </a:cubicBezTo>
                  <a:cubicBezTo>
                    <a:pt x="76073" y="67336"/>
                    <a:pt x="83131" y="67277"/>
                    <a:pt x="87575" y="71564"/>
                  </a:cubicBezTo>
                  <a:lnTo>
                    <a:pt x="127601" y="111591"/>
                  </a:lnTo>
                  <a:lnTo>
                    <a:pt x="128057" y="113890"/>
                  </a:lnTo>
                  <a:lnTo>
                    <a:pt x="187960" y="73503"/>
                  </a:lnTo>
                  <a:cubicBezTo>
                    <a:pt x="200825" y="68062"/>
                    <a:pt x="214331" y="63836"/>
                    <a:pt x="228332" y="60971"/>
                  </a:cubicBezTo>
                  <a:lnTo>
                    <a:pt x="260812" y="57697"/>
                  </a:lnTo>
                  <a:lnTo>
                    <a:pt x="260358" y="56603"/>
                  </a:lnTo>
                  <a:lnTo>
                    <a:pt x="260358" y="11321"/>
                  </a:lnTo>
                  <a:cubicBezTo>
                    <a:pt x="260358" y="5070"/>
                    <a:pt x="265428" y="0"/>
                    <a:pt x="271679" y="0"/>
                  </a:cubicBezTo>
                  <a:close/>
                </a:path>
              </a:pathLst>
            </a:custGeom>
            <a:solidFill>
              <a:srgbClr val="9BBB5C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10" name="Graphic 5">
              <a:extLst>
                <a:ext uri="{FF2B5EF4-FFF2-40B4-BE49-F238E27FC236}">
                  <a16:creationId xmlns:a16="http://schemas.microsoft.com/office/drawing/2014/main" id="{799AEC77-4C8F-41A2-B7BA-9B52B9671800}"/>
                </a:ext>
              </a:extLst>
            </p:cNvPr>
            <p:cNvGrpSpPr/>
            <p:nvPr/>
          </p:nvGrpSpPr>
          <p:grpSpPr>
            <a:xfrm>
              <a:off x="2114386" y="1701080"/>
              <a:ext cx="656550" cy="656546"/>
              <a:chOff x="1215482" y="2475569"/>
              <a:chExt cx="646772" cy="646772"/>
            </a:xfrm>
            <a:solidFill>
              <a:srgbClr val="1EA185">
                <a:lumMod val="40000"/>
                <a:lumOff val="60000"/>
              </a:srgbClr>
            </a:solidFill>
          </p:grpSpPr>
          <p:sp>
            <p:nvSpPr>
              <p:cNvPr id="511" name="Freeform: Shape 663">
                <a:extLst>
                  <a:ext uri="{FF2B5EF4-FFF2-40B4-BE49-F238E27FC236}">
                    <a16:creationId xmlns:a16="http://schemas.microsoft.com/office/drawing/2014/main" id="{B7BBD48D-9E3B-467C-97AC-DF5663798D8D}"/>
                  </a:ext>
                </a:extLst>
              </p:cNvPr>
              <p:cNvSpPr/>
              <p:nvPr/>
            </p:nvSpPr>
            <p:spPr>
              <a:xfrm>
                <a:off x="1527716" y="2676293"/>
                <a:ext cx="89210" cy="89206"/>
              </a:xfrm>
              <a:custGeom>
                <a:avLst/>
                <a:gdLst>
                  <a:gd name="connsiteX0" fmla="*/ 89210 w 89210"/>
                  <a:gd name="connsiteY0" fmla="*/ 44603 h 89206"/>
                  <a:gd name="connsiteX1" fmla="*/ 44607 w 89210"/>
                  <a:gd name="connsiteY1" fmla="*/ 89207 h 89206"/>
                  <a:gd name="connsiteX2" fmla="*/ 0 w 89210"/>
                  <a:gd name="connsiteY2" fmla="*/ 44603 h 89206"/>
                  <a:gd name="connsiteX3" fmla="*/ 44607 w 89210"/>
                  <a:gd name="connsiteY3" fmla="*/ 0 h 89206"/>
                  <a:gd name="connsiteX4" fmla="*/ 89210 w 89210"/>
                  <a:gd name="connsiteY4" fmla="*/ 44603 h 8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6">
                    <a:moveTo>
                      <a:pt x="89210" y="44603"/>
                    </a:moveTo>
                    <a:cubicBezTo>
                      <a:pt x="89210" y="69236"/>
                      <a:pt x="69240" y="89207"/>
                      <a:pt x="44607" y="89207"/>
                    </a:cubicBezTo>
                    <a:cubicBezTo>
                      <a:pt x="19969" y="89207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7" y="0"/>
                    </a:cubicBezTo>
                    <a:cubicBezTo>
                      <a:pt x="69240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Freeform: Shape 664">
                <a:extLst>
                  <a:ext uri="{FF2B5EF4-FFF2-40B4-BE49-F238E27FC236}">
                    <a16:creationId xmlns:a16="http://schemas.microsoft.com/office/drawing/2014/main" id="{5F665DB5-9BF9-45AA-98F7-1A1A79B865F5}"/>
                  </a:ext>
                </a:extLst>
              </p:cNvPr>
              <p:cNvSpPr/>
              <p:nvPr/>
            </p:nvSpPr>
            <p:spPr>
              <a:xfrm>
                <a:off x="1393902" y="2720896"/>
                <a:ext cx="66906" cy="66906"/>
              </a:xfrm>
              <a:custGeom>
                <a:avLst/>
                <a:gdLst>
                  <a:gd name="connsiteX0" fmla="*/ 66907 w 66906"/>
                  <a:gd name="connsiteY0" fmla="*/ 33455 h 66906"/>
                  <a:gd name="connsiteX1" fmla="*/ 33452 w 66906"/>
                  <a:gd name="connsiteY1" fmla="*/ 66907 h 66906"/>
                  <a:gd name="connsiteX2" fmla="*/ 0 w 66906"/>
                  <a:gd name="connsiteY2" fmla="*/ 33455 h 66906"/>
                  <a:gd name="connsiteX3" fmla="*/ 33452 w 66906"/>
                  <a:gd name="connsiteY3" fmla="*/ 0 h 66906"/>
                  <a:gd name="connsiteX4" fmla="*/ 66907 w 66906"/>
                  <a:gd name="connsiteY4" fmla="*/ 33455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5"/>
                    </a:moveTo>
                    <a:cubicBezTo>
                      <a:pt x="66907" y="51930"/>
                      <a:pt x="51931" y="66907"/>
                      <a:pt x="33452" y="66907"/>
                    </a:cubicBezTo>
                    <a:cubicBezTo>
                      <a:pt x="14977" y="66907"/>
                      <a:pt x="0" y="51930"/>
                      <a:pt x="0" y="33455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31" y="0"/>
                      <a:pt x="66907" y="14977"/>
                      <a:pt x="66907" y="33455"/>
                    </a:cubicBez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Freeform: Shape 665">
                <a:extLst>
                  <a:ext uri="{FF2B5EF4-FFF2-40B4-BE49-F238E27FC236}">
                    <a16:creationId xmlns:a16="http://schemas.microsoft.com/office/drawing/2014/main" id="{DD232A8D-4363-4720-80D6-8E9F87F64C86}"/>
                  </a:ext>
                </a:extLst>
              </p:cNvPr>
              <p:cNvSpPr/>
              <p:nvPr/>
            </p:nvSpPr>
            <p:spPr>
              <a:xfrm>
                <a:off x="1494264" y="2821258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Freeform: Shape 666">
                <a:extLst>
                  <a:ext uri="{FF2B5EF4-FFF2-40B4-BE49-F238E27FC236}">
                    <a16:creationId xmlns:a16="http://schemas.microsoft.com/office/drawing/2014/main" id="{09D172D5-D51D-4F58-89C5-7596825D9075}"/>
                  </a:ext>
                </a:extLst>
              </p:cNvPr>
              <p:cNvSpPr/>
              <p:nvPr/>
            </p:nvSpPr>
            <p:spPr>
              <a:xfrm>
                <a:off x="1393902" y="2843620"/>
                <a:ext cx="22303" cy="22241"/>
              </a:xfrm>
              <a:custGeom>
                <a:avLst/>
                <a:gdLst>
                  <a:gd name="connsiteX0" fmla="*/ 11152 w 22303"/>
                  <a:gd name="connsiteY0" fmla="*/ 22242 h 22241"/>
                  <a:gd name="connsiteX1" fmla="*/ 6914 w 22303"/>
                  <a:gd name="connsiteY1" fmla="*/ 21348 h 22241"/>
                  <a:gd name="connsiteX2" fmla="*/ 3233 w 22303"/>
                  <a:gd name="connsiteY2" fmla="*/ 19009 h 22241"/>
                  <a:gd name="connsiteX3" fmla="*/ 893 w 22303"/>
                  <a:gd name="connsiteY3" fmla="*/ 15328 h 22241"/>
                  <a:gd name="connsiteX4" fmla="*/ 0 w 22303"/>
                  <a:gd name="connsiteY4" fmla="*/ 11090 h 22241"/>
                  <a:gd name="connsiteX5" fmla="*/ 3233 w 22303"/>
                  <a:gd name="connsiteY5" fmla="*/ 3174 h 22241"/>
                  <a:gd name="connsiteX6" fmla="*/ 6914 w 22303"/>
                  <a:gd name="connsiteY6" fmla="*/ 831 h 22241"/>
                  <a:gd name="connsiteX7" fmla="*/ 19067 w 22303"/>
                  <a:gd name="connsiteY7" fmla="*/ 3174 h 22241"/>
                  <a:gd name="connsiteX8" fmla="*/ 22304 w 22303"/>
                  <a:gd name="connsiteY8" fmla="*/ 11090 h 22241"/>
                  <a:gd name="connsiteX9" fmla="*/ 21410 w 22303"/>
                  <a:gd name="connsiteY9" fmla="*/ 15328 h 22241"/>
                  <a:gd name="connsiteX10" fmla="*/ 19067 w 22303"/>
                  <a:gd name="connsiteY10" fmla="*/ 19009 h 22241"/>
                  <a:gd name="connsiteX11" fmla="*/ 11152 w 22303"/>
                  <a:gd name="connsiteY11" fmla="*/ 22242 h 2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1">
                    <a:moveTo>
                      <a:pt x="11152" y="22242"/>
                    </a:moveTo>
                    <a:cubicBezTo>
                      <a:pt x="9691" y="22226"/>
                      <a:pt x="8255" y="21921"/>
                      <a:pt x="6914" y="21348"/>
                    </a:cubicBezTo>
                    <a:cubicBezTo>
                      <a:pt x="5562" y="20786"/>
                      <a:pt x="4318" y="19992"/>
                      <a:pt x="3233" y="19009"/>
                    </a:cubicBezTo>
                    <a:cubicBezTo>
                      <a:pt x="2226" y="17944"/>
                      <a:pt x="1431" y="16695"/>
                      <a:pt x="893" y="15328"/>
                    </a:cubicBezTo>
                    <a:cubicBezTo>
                      <a:pt x="321" y="13986"/>
                      <a:pt x="15" y="12550"/>
                      <a:pt x="0" y="11090"/>
                    </a:cubicBezTo>
                    <a:cubicBezTo>
                      <a:pt x="44" y="8139"/>
                      <a:pt x="1199" y="5312"/>
                      <a:pt x="3233" y="3174"/>
                    </a:cubicBezTo>
                    <a:cubicBezTo>
                      <a:pt x="4318" y="2188"/>
                      <a:pt x="5562" y="1398"/>
                      <a:pt x="6914" y="831"/>
                    </a:cubicBezTo>
                    <a:cubicBezTo>
                      <a:pt x="11073" y="-851"/>
                      <a:pt x="15829" y="66"/>
                      <a:pt x="19067" y="3174"/>
                    </a:cubicBezTo>
                    <a:cubicBezTo>
                      <a:pt x="21105" y="5312"/>
                      <a:pt x="22259" y="8139"/>
                      <a:pt x="22304" y="11090"/>
                    </a:cubicBezTo>
                    <a:cubicBezTo>
                      <a:pt x="22285" y="12550"/>
                      <a:pt x="21984" y="13986"/>
                      <a:pt x="21410" y="15328"/>
                    </a:cubicBezTo>
                    <a:cubicBezTo>
                      <a:pt x="20874" y="16695"/>
                      <a:pt x="20074" y="17944"/>
                      <a:pt x="19067" y="19009"/>
                    </a:cubicBezTo>
                    <a:cubicBezTo>
                      <a:pt x="16931" y="21043"/>
                      <a:pt x="14103" y="22197"/>
                      <a:pt x="11152" y="22242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Freeform: Shape 667">
                <a:extLst>
                  <a:ext uri="{FF2B5EF4-FFF2-40B4-BE49-F238E27FC236}">
                    <a16:creationId xmlns:a16="http://schemas.microsoft.com/office/drawing/2014/main" id="{EDFB0799-4BA4-4CF5-AE7B-6063AFBE13FC}"/>
                  </a:ext>
                </a:extLst>
              </p:cNvPr>
              <p:cNvSpPr/>
              <p:nvPr/>
            </p:nvSpPr>
            <p:spPr>
              <a:xfrm>
                <a:off x="1449657" y="2910526"/>
                <a:ext cx="22303" cy="22242"/>
              </a:xfrm>
              <a:custGeom>
                <a:avLst/>
                <a:gdLst>
                  <a:gd name="connsiteX0" fmla="*/ 11152 w 22303"/>
                  <a:gd name="connsiteY0" fmla="*/ 22243 h 22242"/>
                  <a:gd name="connsiteX1" fmla="*/ 6914 w 22303"/>
                  <a:gd name="connsiteY1" fmla="*/ 21354 h 22242"/>
                  <a:gd name="connsiteX2" fmla="*/ 3233 w 22303"/>
                  <a:gd name="connsiteY2" fmla="*/ 19010 h 22242"/>
                  <a:gd name="connsiteX3" fmla="*/ 893 w 22303"/>
                  <a:gd name="connsiteY3" fmla="*/ 15329 h 22242"/>
                  <a:gd name="connsiteX4" fmla="*/ 0 w 22303"/>
                  <a:gd name="connsiteY4" fmla="*/ 11091 h 22242"/>
                  <a:gd name="connsiteX5" fmla="*/ 3233 w 22303"/>
                  <a:gd name="connsiteY5" fmla="*/ 3175 h 22242"/>
                  <a:gd name="connsiteX6" fmla="*/ 6914 w 22303"/>
                  <a:gd name="connsiteY6" fmla="*/ 831 h 22242"/>
                  <a:gd name="connsiteX7" fmla="*/ 19067 w 22303"/>
                  <a:gd name="connsiteY7" fmla="*/ 3175 h 22242"/>
                  <a:gd name="connsiteX8" fmla="*/ 22304 w 22303"/>
                  <a:gd name="connsiteY8" fmla="*/ 11091 h 22242"/>
                  <a:gd name="connsiteX9" fmla="*/ 21410 w 22303"/>
                  <a:gd name="connsiteY9" fmla="*/ 15329 h 22242"/>
                  <a:gd name="connsiteX10" fmla="*/ 19067 w 22303"/>
                  <a:gd name="connsiteY10" fmla="*/ 19010 h 22242"/>
                  <a:gd name="connsiteX11" fmla="*/ 11152 w 22303"/>
                  <a:gd name="connsiteY11" fmla="*/ 22243 h 2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2">
                    <a:moveTo>
                      <a:pt x="11152" y="22243"/>
                    </a:moveTo>
                    <a:cubicBezTo>
                      <a:pt x="9697" y="22227"/>
                      <a:pt x="8255" y="21922"/>
                      <a:pt x="6914" y="21354"/>
                    </a:cubicBezTo>
                    <a:cubicBezTo>
                      <a:pt x="5561" y="20786"/>
                      <a:pt x="4318" y="19991"/>
                      <a:pt x="3233" y="19010"/>
                    </a:cubicBezTo>
                    <a:cubicBezTo>
                      <a:pt x="2226" y="17944"/>
                      <a:pt x="1431" y="16696"/>
                      <a:pt x="893" y="15329"/>
                    </a:cubicBezTo>
                    <a:cubicBezTo>
                      <a:pt x="321" y="13991"/>
                      <a:pt x="20" y="12551"/>
                      <a:pt x="0" y="11091"/>
                    </a:cubicBezTo>
                    <a:cubicBezTo>
                      <a:pt x="44" y="8140"/>
                      <a:pt x="1199" y="5312"/>
                      <a:pt x="3233" y="3175"/>
                    </a:cubicBezTo>
                    <a:cubicBezTo>
                      <a:pt x="4318" y="2194"/>
                      <a:pt x="5561" y="1399"/>
                      <a:pt x="6914" y="831"/>
                    </a:cubicBezTo>
                    <a:cubicBezTo>
                      <a:pt x="11073" y="-852"/>
                      <a:pt x="15835" y="67"/>
                      <a:pt x="19067" y="3175"/>
                    </a:cubicBezTo>
                    <a:cubicBezTo>
                      <a:pt x="21105" y="5312"/>
                      <a:pt x="22259" y="8140"/>
                      <a:pt x="22304" y="11091"/>
                    </a:cubicBezTo>
                    <a:cubicBezTo>
                      <a:pt x="22285" y="12551"/>
                      <a:pt x="21983" y="13991"/>
                      <a:pt x="21410" y="15329"/>
                    </a:cubicBezTo>
                    <a:cubicBezTo>
                      <a:pt x="20872" y="16696"/>
                      <a:pt x="20078" y="17944"/>
                      <a:pt x="19067" y="19010"/>
                    </a:cubicBezTo>
                    <a:cubicBezTo>
                      <a:pt x="16930" y="21048"/>
                      <a:pt x="14103" y="22202"/>
                      <a:pt x="11152" y="22243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Freeform: Shape 668">
                <a:extLst>
                  <a:ext uri="{FF2B5EF4-FFF2-40B4-BE49-F238E27FC236}">
                    <a16:creationId xmlns:a16="http://schemas.microsoft.com/office/drawing/2014/main" id="{01C74900-B65B-480D-9F48-89AF1E4347F3}"/>
                  </a:ext>
                </a:extLst>
              </p:cNvPr>
              <p:cNvSpPr/>
              <p:nvPr/>
            </p:nvSpPr>
            <p:spPr>
              <a:xfrm>
                <a:off x="1494264" y="2475569"/>
                <a:ext cx="66906" cy="66906"/>
              </a:xfrm>
              <a:custGeom>
                <a:avLst/>
                <a:gdLst>
                  <a:gd name="connsiteX0" fmla="*/ 66907 w 66906"/>
                  <a:gd name="connsiteY0" fmla="*/ 33456 h 66906"/>
                  <a:gd name="connsiteX1" fmla="*/ 33452 w 66906"/>
                  <a:gd name="connsiteY1" fmla="*/ 66907 h 66906"/>
                  <a:gd name="connsiteX2" fmla="*/ 0 w 66906"/>
                  <a:gd name="connsiteY2" fmla="*/ 33456 h 66906"/>
                  <a:gd name="connsiteX3" fmla="*/ 33452 w 66906"/>
                  <a:gd name="connsiteY3" fmla="*/ 0 h 66906"/>
                  <a:gd name="connsiteX4" fmla="*/ 66907 w 66906"/>
                  <a:gd name="connsiteY4" fmla="*/ 33456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6"/>
                    </a:moveTo>
                    <a:cubicBezTo>
                      <a:pt x="66907" y="51930"/>
                      <a:pt x="51926" y="66907"/>
                      <a:pt x="33452" y="66907"/>
                    </a:cubicBezTo>
                    <a:cubicBezTo>
                      <a:pt x="14977" y="66907"/>
                      <a:pt x="0" y="51930"/>
                      <a:pt x="0" y="33456"/>
                    </a:cubicBezTo>
                    <a:cubicBezTo>
                      <a:pt x="0" y="14976"/>
                      <a:pt x="14977" y="0"/>
                      <a:pt x="33452" y="0"/>
                    </a:cubicBezTo>
                    <a:cubicBezTo>
                      <a:pt x="51926" y="0"/>
                      <a:pt x="66907" y="14976"/>
                      <a:pt x="66907" y="33456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Freeform: Shape 669">
                <a:extLst>
                  <a:ext uri="{FF2B5EF4-FFF2-40B4-BE49-F238E27FC236}">
                    <a16:creationId xmlns:a16="http://schemas.microsoft.com/office/drawing/2014/main" id="{44BBBD46-DA6F-40B3-BC26-E1DD37888F7C}"/>
                  </a:ext>
                </a:extLst>
              </p:cNvPr>
              <p:cNvSpPr/>
              <p:nvPr/>
            </p:nvSpPr>
            <p:spPr>
              <a:xfrm>
                <a:off x="1262329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3 w 89210"/>
                  <a:gd name="connsiteY1" fmla="*/ 89205 h 89205"/>
                  <a:gd name="connsiteX2" fmla="*/ 0 w 89210"/>
                  <a:gd name="connsiteY2" fmla="*/ 44603 h 89205"/>
                  <a:gd name="connsiteX3" fmla="*/ 44603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6" y="89205"/>
                      <a:pt x="44603" y="89205"/>
                    </a:cubicBezTo>
                    <a:cubicBezTo>
                      <a:pt x="19970" y="89205"/>
                      <a:pt x="0" y="69236"/>
                      <a:pt x="0" y="44603"/>
                    </a:cubicBezTo>
                    <a:cubicBezTo>
                      <a:pt x="0" y="19970"/>
                      <a:pt x="19970" y="0"/>
                      <a:pt x="44603" y="0"/>
                    </a:cubicBezTo>
                    <a:cubicBezTo>
                      <a:pt x="69236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8" name="Freeform: Shape 670">
                <a:extLst>
                  <a:ext uri="{FF2B5EF4-FFF2-40B4-BE49-F238E27FC236}">
                    <a16:creationId xmlns:a16="http://schemas.microsoft.com/office/drawing/2014/main" id="{197E45B6-1166-4D24-AF7F-F45E980AF539}"/>
                  </a:ext>
                </a:extLst>
              </p:cNvPr>
              <p:cNvSpPr/>
              <p:nvPr/>
            </p:nvSpPr>
            <p:spPr>
              <a:xfrm>
                <a:off x="1215482" y="2771075"/>
                <a:ext cx="55754" cy="55758"/>
              </a:xfrm>
              <a:custGeom>
                <a:avLst/>
                <a:gdLst>
                  <a:gd name="connsiteX0" fmla="*/ 55755 w 55754"/>
                  <a:gd name="connsiteY0" fmla="*/ 27879 h 55758"/>
                  <a:gd name="connsiteX1" fmla="*/ 27880 w 55754"/>
                  <a:gd name="connsiteY1" fmla="*/ 55759 h 55758"/>
                  <a:gd name="connsiteX2" fmla="*/ 0 w 55754"/>
                  <a:gd name="connsiteY2" fmla="*/ 27879 h 55758"/>
                  <a:gd name="connsiteX3" fmla="*/ 27880 w 55754"/>
                  <a:gd name="connsiteY3" fmla="*/ 0 h 55758"/>
                  <a:gd name="connsiteX4" fmla="*/ 55755 w 55754"/>
                  <a:gd name="connsiteY4" fmla="*/ 27879 h 5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54" h="55758">
                    <a:moveTo>
                      <a:pt x="55755" y="27879"/>
                    </a:moveTo>
                    <a:cubicBezTo>
                      <a:pt x="55755" y="43276"/>
                      <a:pt x="43275" y="55759"/>
                      <a:pt x="27880" y="55759"/>
                    </a:cubicBezTo>
                    <a:cubicBezTo>
                      <a:pt x="12479" y="55759"/>
                      <a:pt x="0" y="43276"/>
                      <a:pt x="0" y="27879"/>
                    </a:cubicBezTo>
                    <a:cubicBezTo>
                      <a:pt x="0" y="12484"/>
                      <a:pt x="12479" y="0"/>
                      <a:pt x="27880" y="0"/>
                    </a:cubicBezTo>
                    <a:cubicBezTo>
                      <a:pt x="43275" y="0"/>
                      <a:pt x="55755" y="12484"/>
                      <a:pt x="55755" y="27879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9" name="Freeform: Shape 671">
                <a:extLst>
                  <a:ext uri="{FF2B5EF4-FFF2-40B4-BE49-F238E27FC236}">
                    <a16:creationId xmlns:a16="http://schemas.microsoft.com/office/drawing/2014/main" id="{A49856A6-72C6-4E86-BD92-B3B895CF9C78}"/>
                  </a:ext>
                </a:extLst>
              </p:cNvPr>
              <p:cNvSpPr/>
              <p:nvPr/>
            </p:nvSpPr>
            <p:spPr>
              <a:xfrm>
                <a:off x="1262329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3 w 89210"/>
                  <a:gd name="connsiteY1" fmla="*/ 89205 h 89205"/>
                  <a:gd name="connsiteX2" fmla="*/ 0 w 89210"/>
                  <a:gd name="connsiteY2" fmla="*/ 44602 h 89205"/>
                  <a:gd name="connsiteX3" fmla="*/ 44603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6" y="89205"/>
                      <a:pt x="44603" y="89205"/>
                    </a:cubicBezTo>
                    <a:cubicBezTo>
                      <a:pt x="19970" y="89205"/>
                      <a:pt x="0" y="69235"/>
                      <a:pt x="0" y="44602"/>
                    </a:cubicBezTo>
                    <a:cubicBezTo>
                      <a:pt x="0" y="19969"/>
                      <a:pt x="19970" y="0"/>
                      <a:pt x="44603" y="0"/>
                    </a:cubicBezTo>
                    <a:cubicBezTo>
                      <a:pt x="69236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Freeform: Shape 672">
                <a:extLst>
                  <a:ext uri="{FF2B5EF4-FFF2-40B4-BE49-F238E27FC236}">
                    <a16:creationId xmlns:a16="http://schemas.microsoft.com/office/drawing/2014/main" id="{FEFA4630-930D-4000-815C-4E6D23FA9D78}"/>
                  </a:ext>
                </a:extLst>
              </p:cNvPr>
              <p:cNvSpPr/>
              <p:nvPr/>
            </p:nvSpPr>
            <p:spPr>
              <a:xfrm>
                <a:off x="1494264" y="3055434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Freeform: Shape 673">
                <a:extLst>
                  <a:ext uri="{FF2B5EF4-FFF2-40B4-BE49-F238E27FC236}">
                    <a16:creationId xmlns:a16="http://schemas.microsoft.com/office/drawing/2014/main" id="{E7A46ECD-E3A0-4E7F-BBED-1162566626A4}"/>
                  </a:ext>
                </a:extLst>
              </p:cNvPr>
              <p:cNvSpPr/>
              <p:nvPr/>
            </p:nvSpPr>
            <p:spPr>
              <a:xfrm>
                <a:off x="1703897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2 w 89210"/>
                  <a:gd name="connsiteY1" fmla="*/ 89205 h 89205"/>
                  <a:gd name="connsiteX2" fmla="*/ 0 w 89210"/>
                  <a:gd name="connsiteY2" fmla="*/ 44602 h 89205"/>
                  <a:gd name="connsiteX3" fmla="*/ 44602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5" y="89205"/>
                      <a:pt x="44602" y="89205"/>
                    </a:cubicBezTo>
                    <a:cubicBezTo>
                      <a:pt x="19969" y="89205"/>
                      <a:pt x="0" y="69235"/>
                      <a:pt x="0" y="44602"/>
                    </a:cubicBezTo>
                    <a:cubicBezTo>
                      <a:pt x="0" y="19969"/>
                      <a:pt x="19969" y="0"/>
                      <a:pt x="44602" y="0"/>
                    </a:cubicBezTo>
                    <a:cubicBezTo>
                      <a:pt x="69235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Freeform: Shape 674">
                <a:extLst>
                  <a:ext uri="{FF2B5EF4-FFF2-40B4-BE49-F238E27FC236}">
                    <a16:creationId xmlns:a16="http://schemas.microsoft.com/office/drawing/2014/main" id="{70EFBA4A-0842-4E5E-B420-A8E87AD6A207}"/>
                  </a:ext>
                </a:extLst>
              </p:cNvPr>
              <p:cNvSpPr/>
              <p:nvPr/>
            </p:nvSpPr>
            <p:spPr>
              <a:xfrm>
                <a:off x="1795347" y="2765499"/>
                <a:ext cx="66906" cy="66910"/>
              </a:xfrm>
              <a:custGeom>
                <a:avLst/>
                <a:gdLst>
                  <a:gd name="connsiteX0" fmla="*/ 66907 w 66906"/>
                  <a:gd name="connsiteY0" fmla="*/ 33455 h 66910"/>
                  <a:gd name="connsiteX1" fmla="*/ 33451 w 66906"/>
                  <a:gd name="connsiteY1" fmla="*/ 66911 h 66910"/>
                  <a:gd name="connsiteX2" fmla="*/ 0 w 66906"/>
                  <a:gd name="connsiteY2" fmla="*/ 33455 h 66910"/>
                  <a:gd name="connsiteX3" fmla="*/ 33451 w 66906"/>
                  <a:gd name="connsiteY3" fmla="*/ 0 h 66910"/>
                  <a:gd name="connsiteX4" fmla="*/ 66907 w 66906"/>
                  <a:gd name="connsiteY4" fmla="*/ 33455 h 66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10">
                    <a:moveTo>
                      <a:pt x="66907" y="33455"/>
                    </a:moveTo>
                    <a:cubicBezTo>
                      <a:pt x="66907" y="51930"/>
                      <a:pt x="51931" y="66911"/>
                      <a:pt x="33451" y="66911"/>
                    </a:cubicBezTo>
                    <a:cubicBezTo>
                      <a:pt x="14977" y="66911"/>
                      <a:pt x="0" y="51930"/>
                      <a:pt x="0" y="33455"/>
                    </a:cubicBezTo>
                    <a:cubicBezTo>
                      <a:pt x="0" y="14981"/>
                      <a:pt x="14977" y="0"/>
                      <a:pt x="33451" y="0"/>
                    </a:cubicBezTo>
                    <a:cubicBezTo>
                      <a:pt x="51931" y="0"/>
                      <a:pt x="66907" y="14981"/>
                      <a:pt x="66907" y="33455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Freeform: Shape 675">
                <a:extLst>
                  <a:ext uri="{FF2B5EF4-FFF2-40B4-BE49-F238E27FC236}">
                    <a16:creationId xmlns:a16="http://schemas.microsoft.com/office/drawing/2014/main" id="{E2639775-5CBE-4D39-9E80-A306FFCF1F72}"/>
                  </a:ext>
                </a:extLst>
              </p:cNvPr>
              <p:cNvSpPr/>
              <p:nvPr/>
            </p:nvSpPr>
            <p:spPr>
              <a:xfrm>
                <a:off x="1703897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2 w 89210"/>
                  <a:gd name="connsiteY1" fmla="*/ 89205 h 89205"/>
                  <a:gd name="connsiteX2" fmla="*/ 0 w 89210"/>
                  <a:gd name="connsiteY2" fmla="*/ 44603 h 89205"/>
                  <a:gd name="connsiteX3" fmla="*/ 44602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5" y="89205"/>
                      <a:pt x="44602" y="89205"/>
                    </a:cubicBezTo>
                    <a:cubicBezTo>
                      <a:pt x="19969" y="89205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2" y="0"/>
                    </a:cubicBezTo>
                    <a:cubicBezTo>
                      <a:pt x="69235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7438" name="Group 676">
            <a:extLst>
              <a:ext uri="{FF2B5EF4-FFF2-40B4-BE49-F238E27FC236}">
                <a16:creationId xmlns:a16="http://schemas.microsoft.com/office/drawing/2014/main" id="{72DDBF96-E07F-44D4-8B9F-FD66E869AFFD}"/>
              </a:ext>
            </a:extLst>
          </p:cNvPr>
          <p:cNvGrpSpPr>
            <a:grpSpLocks/>
          </p:cNvGrpSpPr>
          <p:nvPr/>
        </p:nvGrpSpPr>
        <p:grpSpPr bwMode="auto">
          <a:xfrm>
            <a:off x="8075613" y="2151063"/>
            <a:ext cx="328612" cy="327025"/>
            <a:chOff x="2114386" y="1701080"/>
            <a:chExt cx="656550" cy="656546"/>
          </a:xfrm>
        </p:grpSpPr>
        <p:sp>
          <p:nvSpPr>
            <p:cNvPr id="494" name="Freeform: Shape 677">
              <a:extLst>
                <a:ext uri="{FF2B5EF4-FFF2-40B4-BE49-F238E27FC236}">
                  <a16:creationId xmlns:a16="http://schemas.microsoft.com/office/drawing/2014/main" id="{8C2D74C2-640D-409E-B145-5BF14D40F52C}"/>
                </a:ext>
              </a:extLst>
            </p:cNvPr>
            <p:cNvSpPr/>
            <p:nvPr/>
          </p:nvSpPr>
          <p:spPr>
            <a:xfrm>
              <a:off x="2158790" y="1758448"/>
              <a:ext cx="555054" cy="541810"/>
            </a:xfrm>
            <a:custGeom>
              <a:avLst/>
              <a:gdLst>
                <a:gd name="connsiteX0" fmla="*/ 271679 w 554676"/>
                <a:gd name="connsiteY0" fmla="*/ 0 h 543351"/>
                <a:gd name="connsiteX1" fmla="*/ 282999 w 554676"/>
                <a:gd name="connsiteY1" fmla="*/ 11321 h 543351"/>
                <a:gd name="connsiteX2" fmla="*/ 282999 w 554676"/>
                <a:gd name="connsiteY2" fmla="*/ 56603 h 543351"/>
                <a:gd name="connsiteX3" fmla="*/ 282545 w 554676"/>
                <a:gd name="connsiteY3" fmla="*/ 57698 h 543351"/>
                <a:gd name="connsiteX4" fmla="*/ 315024 w 554676"/>
                <a:gd name="connsiteY4" fmla="*/ 60971 h 543351"/>
                <a:gd name="connsiteX5" fmla="*/ 355397 w 554676"/>
                <a:gd name="connsiteY5" fmla="*/ 73503 h 543351"/>
                <a:gd name="connsiteX6" fmla="*/ 415302 w 554676"/>
                <a:gd name="connsiteY6" fmla="*/ 113891 h 543351"/>
                <a:gd name="connsiteX7" fmla="*/ 415759 w 554676"/>
                <a:gd name="connsiteY7" fmla="*/ 111590 h 543351"/>
                <a:gd name="connsiteX8" fmla="*/ 455786 w 554676"/>
                <a:gd name="connsiteY8" fmla="*/ 71564 h 543351"/>
                <a:gd name="connsiteX9" fmla="*/ 466791 w 554676"/>
                <a:gd name="connsiteY9" fmla="*/ 68478 h 543351"/>
                <a:gd name="connsiteX10" fmla="*/ 474877 w 554676"/>
                <a:gd name="connsiteY10" fmla="*/ 76563 h 543351"/>
                <a:gd name="connsiteX11" fmla="*/ 471792 w 554676"/>
                <a:gd name="connsiteY11" fmla="*/ 87573 h 543351"/>
                <a:gd name="connsiteX12" fmla="*/ 431764 w 554676"/>
                <a:gd name="connsiteY12" fmla="*/ 127595 h 543351"/>
                <a:gd name="connsiteX13" fmla="*/ 429726 w 554676"/>
                <a:gd name="connsiteY13" fmla="*/ 128440 h 543351"/>
                <a:gd name="connsiteX14" fmla="*/ 469855 w 554676"/>
                <a:gd name="connsiteY14" fmla="*/ 187958 h 543351"/>
                <a:gd name="connsiteX15" fmla="*/ 482387 w 554676"/>
                <a:gd name="connsiteY15" fmla="*/ 228330 h 543351"/>
                <a:gd name="connsiteX16" fmla="*/ 485662 w 554676"/>
                <a:gd name="connsiteY16" fmla="*/ 260809 h 543351"/>
                <a:gd name="connsiteX17" fmla="*/ 486758 w 554676"/>
                <a:gd name="connsiteY17" fmla="*/ 260355 h 543351"/>
                <a:gd name="connsiteX18" fmla="*/ 543356 w 554676"/>
                <a:gd name="connsiteY18" fmla="*/ 260355 h 543351"/>
                <a:gd name="connsiteX19" fmla="*/ 554676 w 554676"/>
                <a:gd name="connsiteY19" fmla="*/ 271676 h 543351"/>
                <a:gd name="connsiteX20" fmla="*/ 543356 w 554676"/>
                <a:gd name="connsiteY20" fmla="*/ 282996 h 543351"/>
                <a:gd name="connsiteX21" fmla="*/ 486758 w 554676"/>
                <a:gd name="connsiteY21" fmla="*/ 282996 h 543351"/>
                <a:gd name="connsiteX22" fmla="*/ 485662 w 554676"/>
                <a:gd name="connsiteY22" fmla="*/ 282542 h 543351"/>
                <a:gd name="connsiteX23" fmla="*/ 482387 w 554676"/>
                <a:gd name="connsiteY23" fmla="*/ 315022 h 543351"/>
                <a:gd name="connsiteX24" fmla="*/ 469855 w 554676"/>
                <a:gd name="connsiteY24" fmla="*/ 355394 h 543351"/>
                <a:gd name="connsiteX25" fmla="*/ 429142 w 554676"/>
                <a:gd name="connsiteY25" fmla="*/ 415778 h 543351"/>
                <a:gd name="connsiteX26" fmla="*/ 431764 w 554676"/>
                <a:gd name="connsiteY26" fmla="*/ 415755 h 543351"/>
                <a:gd name="connsiteX27" fmla="*/ 471792 w 554676"/>
                <a:gd name="connsiteY27" fmla="*/ 455778 h 543351"/>
                <a:gd name="connsiteX28" fmla="*/ 474246 w 554676"/>
                <a:gd name="connsiteY28" fmla="*/ 468116 h 543351"/>
                <a:gd name="connsiteX29" fmla="*/ 463787 w 554676"/>
                <a:gd name="connsiteY29" fmla="*/ 475104 h 543351"/>
                <a:gd name="connsiteX30" fmla="*/ 455787 w 554676"/>
                <a:gd name="connsiteY30" fmla="*/ 471788 h 543351"/>
                <a:gd name="connsiteX31" fmla="*/ 415759 w 554676"/>
                <a:gd name="connsiteY31" fmla="*/ 431761 h 543351"/>
                <a:gd name="connsiteX32" fmla="*/ 415782 w 554676"/>
                <a:gd name="connsiteY32" fmla="*/ 429137 h 543351"/>
                <a:gd name="connsiteX33" fmla="*/ 355397 w 554676"/>
                <a:gd name="connsiteY33" fmla="*/ 469849 h 543351"/>
                <a:gd name="connsiteX34" fmla="*/ 315024 w 554676"/>
                <a:gd name="connsiteY34" fmla="*/ 482381 h 543351"/>
                <a:gd name="connsiteX35" fmla="*/ 282545 w 554676"/>
                <a:gd name="connsiteY35" fmla="*/ 485655 h 543351"/>
                <a:gd name="connsiteX36" fmla="*/ 282999 w 554676"/>
                <a:gd name="connsiteY36" fmla="*/ 486750 h 543351"/>
                <a:gd name="connsiteX37" fmla="*/ 282999 w 554676"/>
                <a:gd name="connsiteY37" fmla="*/ 532031 h 543351"/>
                <a:gd name="connsiteX38" fmla="*/ 271679 w 554676"/>
                <a:gd name="connsiteY38" fmla="*/ 543351 h 543351"/>
                <a:gd name="connsiteX39" fmla="*/ 260358 w 554676"/>
                <a:gd name="connsiteY39" fmla="*/ 532031 h 543351"/>
                <a:gd name="connsiteX40" fmla="*/ 260358 w 554676"/>
                <a:gd name="connsiteY40" fmla="*/ 486750 h 543351"/>
                <a:gd name="connsiteX41" fmla="*/ 260812 w 554676"/>
                <a:gd name="connsiteY41" fmla="*/ 485655 h 543351"/>
                <a:gd name="connsiteX42" fmla="*/ 228332 w 554676"/>
                <a:gd name="connsiteY42" fmla="*/ 482381 h 543351"/>
                <a:gd name="connsiteX43" fmla="*/ 187960 w 554676"/>
                <a:gd name="connsiteY43" fmla="*/ 469849 h 543351"/>
                <a:gd name="connsiteX44" fmla="*/ 127578 w 554676"/>
                <a:gd name="connsiteY44" fmla="*/ 429139 h 543351"/>
                <a:gd name="connsiteX45" fmla="*/ 127602 w 554676"/>
                <a:gd name="connsiteY45" fmla="*/ 431761 h 543351"/>
                <a:gd name="connsiteX46" fmla="*/ 87576 w 554676"/>
                <a:gd name="connsiteY46" fmla="*/ 471788 h 543351"/>
                <a:gd name="connsiteX47" fmla="*/ 79570 w 554676"/>
                <a:gd name="connsiteY47" fmla="*/ 475104 h 543351"/>
                <a:gd name="connsiteX48" fmla="*/ 69116 w 554676"/>
                <a:gd name="connsiteY48" fmla="*/ 468116 h 543351"/>
                <a:gd name="connsiteX49" fmla="*/ 71565 w 554676"/>
                <a:gd name="connsiteY49" fmla="*/ 455778 h 543351"/>
                <a:gd name="connsiteX50" fmla="*/ 111593 w 554676"/>
                <a:gd name="connsiteY50" fmla="*/ 415755 h 543351"/>
                <a:gd name="connsiteX51" fmla="*/ 114216 w 554676"/>
                <a:gd name="connsiteY51" fmla="*/ 415778 h 543351"/>
                <a:gd name="connsiteX52" fmla="*/ 73504 w 554676"/>
                <a:gd name="connsiteY52" fmla="*/ 355394 h 543351"/>
                <a:gd name="connsiteX53" fmla="*/ 60972 w 554676"/>
                <a:gd name="connsiteY53" fmla="*/ 315022 h 543351"/>
                <a:gd name="connsiteX54" fmla="*/ 57698 w 554676"/>
                <a:gd name="connsiteY54" fmla="*/ 282542 h 543351"/>
                <a:gd name="connsiteX55" fmla="*/ 56603 w 554676"/>
                <a:gd name="connsiteY55" fmla="*/ 282996 h 543351"/>
                <a:gd name="connsiteX56" fmla="*/ 11321 w 554676"/>
                <a:gd name="connsiteY56" fmla="*/ 282996 h 543351"/>
                <a:gd name="connsiteX57" fmla="*/ 0 w 554676"/>
                <a:gd name="connsiteY57" fmla="*/ 271676 h 543351"/>
                <a:gd name="connsiteX58" fmla="*/ 11321 w 554676"/>
                <a:gd name="connsiteY58" fmla="*/ 260355 h 543351"/>
                <a:gd name="connsiteX59" fmla="*/ 56603 w 554676"/>
                <a:gd name="connsiteY59" fmla="*/ 260355 h 543351"/>
                <a:gd name="connsiteX60" fmla="*/ 57698 w 554676"/>
                <a:gd name="connsiteY60" fmla="*/ 260809 h 543351"/>
                <a:gd name="connsiteX61" fmla="*/ 60972 w 554676"/>
                <a:gd name="connsiteY61" fmla="*/ 228330 h 543351"/>
                <a:gd name="connsiteX62" fmla="*/ 73504 w 554676"/>
                <a:gd name="connsiteY62" fmla="*/ 187958 h 543351"/>
                <a:gd name="connsiteX63" fmla="*/ 113631 w 554676"/>
                <a:gd name="connsiteY63" fmla="*/ 128441 h 543351"/>
                <a:gd name="connsiteX64" fmla="*/ 111592 w 554676"/>
                <a:gd name="connsiteY64" fmla="*/ 127596 h 543351"/>
                <a:gd name="connsiteX65" fmla="*/ 71565 w 554676"/>
                <a:gd name="connsiteY65" fmla="*/ 87574 h 543351"/>
                <a:gd name="connsiteX66" fmla="*/ 71705 w 554676"/>
                <a:gd name="connsiteY66" fmla="*/ 71704 h 543351"/>
                <a:gd name="connsiteX67" fmla="*/ 87575 w 554676"/>
                <a:gd name="connsiteY67" fmla="*/ 71564 h 543351"/>
                <a:gd name="connsiteX68" fmla="*/ 127601 w 554676"/>
                <a:gd name="connsiteY68" fmla="*/ 111591 h 543351"/>
                <a:gd name="connsiteX69" fmla="*/ 128057 w 554676"/>
                <a:gd name="connsiteY69" fmla="*/ 113890 h 543351"/>
                <a:gd name="connsiteX70" fmla="*/ 187960 w 554676"/>
                <a:gd name="connsiteY70" fmla="*/ 73503 h 543351"/>
                <a:gd name="connsiteX71" fmla="*/ 228332 w 554676"/>
                <a:gd name="connsiteY71" fmla="*/ 60971 h 543351"/>
                <a:gd name="connsiteX72" fmla="*/ 260812 w 554676"/>
                <a:gd name="connsiteY72" fmla="*/ 57697 h 543351"/>
                <a:gd name="connsiteX73" fmla="*/ 260358 w 554676"/>
                <a:gd name="connsiteY73" fmla="*/ 56603 h 543351"/>
                <a:gd name="connsiteX74" fmla="*/ 260358 w 554676"/>
                <a:gd name="connsiteY74" fmla="*/ 11321 h 543351"/>
                <a:gd name="connsiteX75" fmla="*/ 271679 w 554676"/>
                <a:gd name="connsiteY75" fmla="*/ 0 h 54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54676" h="543351">
                  <a:moveTo>
                    <a:pt x="271679" y="0"/>
                  </a:moveTo>
                  <a:cubicBezTo>
                    <a:pt x="277930" y="0"/>
                    <a:pt x="282999" y="5070"/>
                    <a:pt x="282999" y="11321"/>
                  </a:cubicBezTo>
                  <a:lnTo>
                    <a:pt x="282999" y="56603"/>
                  </a:lnTo>
                  <a:lnTo>
                    <a:pt x="282545" y="57698"/>
                  </a:lnTo>
                  <a:lnTo>
                    <a:pt x="315024" y="60971"/>
                  </a:lnTo>
                  <a:cubicBezTo>
                    <a:pt x="329025" y="63836"/>
                    <a:pt x="342531" y="68062"/>
                    <a:pt x="355397" y="73503"/>
                  </a:cubicBezTo>
                  <a:lnTo>
                    <a:pt x="415302" y="113891"/>
                  </a:lnTo>
                  <a:lnTo>
                    <a:pt x="415759" y="111590"/>
                  </a:lnTo>
                  <a:lnTo>
                    <a:pt x="455786" y="71564"/>
                  </a:lnTo>
                  <a:cubicBezTo>
                    <a:pt x="458627" y="68623"/>
                    <a:pt x="462834" y="67441"/>
                    <a:pt x="466791" y="68478"/>
                  </a:cubicBezTo>
                  <a:cubicBezTo>
                    <a:pt x="470749" y="69514"/>
                    <a:pt x="473839" y="72605"/>
                    <a:pt x="474877" y="76563"/>
                  </a:cubicBezTo>
                  <a:cubicBezTo>
                    <a:pt x="475913" y="80520"/>
                    <a:pt x="474731" y="84726"/>
                    <a:pt x="471792" y="87573"/>
                  </a:cubicBezTo>
                  <a:lnTo>
                    <a:pt x="431764" y="127595"/>
                  </a:lnTo>
                  <a:lnTo>
                    <a:pt x="429726" y="128440"/>
                  </a:lnTo>
                  <a:lnTo>
                    <a:pt x="469855" y="187958"/>
                  </a:lnTo>
                  <a:cubicBezTo>
                    <a:pt x="475297" y="200824"/>
                    <a:pt x="479522" y="214329"/>
                    <a:pt x="482387" y="228330"/>
                  </a:cubicBezTo>
                  <a:lnTo>
                    <a:pt x="485662" y="260809"/>
                  </a:lnTo>
                  <a:lnTo>
                    <a:pt x="486758" y="260355"/>
                  </a:lnTo>
                  <a:lnTo>
                    <a:pt x="543356" y="260355"/>
                  </a:lnTo>
                  <a:cubicBezTo>
                    <a:pt x="549607" y="260355"/>
                    <a:pt x="554676" y="265425"/>
                    <a:pt x="554676" y="271676"/>
                  </a:cubicBezTo>
                  <a:cubicBezTo>
                    <a:pt x="554676" y="277927"/>
                    <a:pt x="549607" y="282996"/>
                    <a:pt x="543356" y="282996"/>
                  </a:cubicBezTo>
                  <a:lnTo>
                    <a:pt x="486758" y="282996"/>
                  </a:lnTo>
                  <a:lnTo>
                    <a:pt x="485662" y="282542"/>
                  </a:lnTo>
                  <a:lnTo>
                    <a:pt x="482387" y="315022"/>
                  </a:lnTo>
                  <a:cubicBezTo>
                    <a:pt x="479522" y="329023"/>
                    <a:pt x="475297" y="342528"/>
                    <a:pt x="469855" y="355394"/>
                  </a:cubicBezTo>
                  <a:lnTo>
                    <a:pt x="429142" y="415778"/>
                  </a:lnTo>
                  <a:lnTo>
                    <a:pt x="431764" y="415755"/>
                  </a:lnTo>
                  <a:lnTo>
                    <a:pt x="471792" y="455778"/>
                  </a:lnTo>
                  <a:cubicBezTo>
                    <a:pt x="475027" y="459020"/>
                    <a:pt x="475993" y="463889"/>
                    <a:pt x="474246" y="468116"/>
                  </a:cubicBezTo>
                  <a:cubicBezTo>
                    <a:pt x="472492" y="472343"/>
                    <a:pt x="468365" y="475104"/>
                    <a:pt x="463787" y="475104"/>
                  </a:cubicBezTo>
                  <a:cubicBezTo>
                    <a:pt x="460787" y="475104"/>
                    <a:pt x="457905" y="473911"/>
                    <a:pt x="455787" y="471788"/>
                  </a:cubicBezTo>
                  <a:lnTo>
                    <a:pt x="415759" y="431761"/>
                  </a:lnTo>
                  <a:lnTo>
                    <a:pt x="415782" y="429137"/>
                  </a:lnTo>
                  <a:lnTo>
                    <a:pt x="355397" y="469849"/>
                  </a:lnTo>
                  <a:cubicBezTo>
                    <a:pt x="342531" y="475290"/>
                    <a:pt x="329025" y="479516"/>
                    <a:pt x="315024" y="482381"/>
                  </a:cubicBezTo>
                  <a:lnTo>
                    <a:pt x="282545" y="485655"/>
                  </a:lnTo>
                  <a:lnTo>
                    <a:pt x="282999" y="486750"/>
                  </a:lnTo>
                  <a:lnTo>
                    <a:pt x="282999" y="532031"/>
                  </a:lnTo>
                  <a:cubicBezTo>
                    <a:pt x="282999" y="538282"/>
                    <a:pt x="277930" y="543351"/>
                    <a:pt x="271679" y="543351"/>
                  </a:cubicBezTo>
                  <a:cubicBezTo>
                    <a:pt x="265428" y="543351"/>
                    <a:pt x="260358" y="538282"/>
                    <a:pt x="260358" y="532031"/>
                  </a:cubicBezTo>
                  <a:lnTo>
                    <a:pt x="260358" y="486750"/>
                  </a:lnTo>
                  <a:lnTo>
                    <a:pt x="260812" y="485655"/>
                  </a:lnTo>
                  <a:lnTo>
                    <a:pt x="228332" y="482381"/>
                  </a:lnTo>
                  <a:cubicBezTo>
                    <a:pt x="214331" y="479516"/>
                    <a:pt x="200825" y="475290"/>
                    <a:pt x="187960" y="469849"/>
                  </a:cubicBezTo>
                  <a:lnTo>
                    <a:pt x="127578" y="429139"/>
                  </a:lnTo>
                  <a:lnTo>
                    <a:pt x="127602" y="431761"/>
                  </a:lnTo>
                  <a:lnTo>
                    <a:pt x="87576" y="471788"/>
                  </a:lnTo>
                  <a:cubicBezTo>
                    <a:pt x="85450" y="473911"/>
                    <a:pt x="82570" y="475104"/>
                    <a:pt x="79570" y="475104"/>
                  </a:cubicBezTo>
                  <a:cubicBezTo>
                    <a:pt x="74992" y="475104"/>
                    <a:pt x="70865" y="472343"/>
                    <a:pt x="69116" y="468116"/>
                  </a:cubicBezTo>
                  <a:cubicBezTo>
                    <a:pt x="67363" y="463889"/>
                    <a:pt x="68330" y="459020"/>
                    <a:pt x="71565" y="455778"/>
                  </a:cubicBezTo>
                  <a:lnTo>
                    <a:pt x="111593" y="415755"/>
                  </a:lnTo>
                  <a:lnTo>
                    <a:pt x="114216" y="415778"/>
                  </a:lnTo>
                  <a:lnTo>
                    <a:pt x="73504" y="355394"/>
                  </a:lnTo>
                  <a:cubicBezTo>
                    <a:pt x="68063" y="342528"/>
                    <a:pt x="63837" y="329023"/>
                    <a:pt x="60972" y="315022"/>
                  </a:cubicBezTo>
                  <a:lnTo>
                    <a:pt x="57698" y="282542"/>
                  </a:lnTo>
                  <a:lnTo>
                    <a:pt x="56603" y="282996"/>
                  </a:lnTo>
                  <a:lnTo>
                    <a:pt x="11321" y="282996"/>
                  </a:lnTo>
                  <a:cubicBezTo>
                    <a:pt x="5069" y="282996"/>
                    <a:pt x="0" y="277927"/>
                    <a:pt x="0" y="271676"/>
                  </a:cubicBezTo>
                  <a:cubicBezTo>
                    <a:pt x="0" y="265425"/>
                    <a:pt x="5069" y="260355"/>
                    <a:pt x="11321" y="260355"/>
                  </a:cubicBezTo>
                  <a:lnTo>
                    <a:pt x="56603" y="260355"/>
                  </a:lnTo>
                  <a:lnTo>
                    <a:pt x="57698" y="260809"/>
                  </a:lnTo>
                  <a:lnTo>
                    <a:pt x="60972" y="228330"/>
                  </a:lnTo>
                  <a:cubicBezTo>
                    <a:pt x="63837" y="214329"/>
                    <a:pt x="68063" y="200824"/>
                    <a:pt x="73504" y="187958"/>
                  </a:cubicBezTo>
                  <a:lnTo>
                    <a:pt x="113631" y="128441"/>
                  </a:lnTo>
                  <a:lnTo>
                    <a:pt x="111592" y="127596"/>
                  </a:lnTo>
                  <a:lnTo>
                    <a:pt x="71565" y="87574"/>
                  </a:lnTo>
                  <a:cubicBezTo>
                    <a:pt x="67277" y="83131"/>
                    <a:pt x="67337" y="76067"/>
                    <a:pt x="71705" y="71704"/>
                  </a:cubicBezTo>
                  <a:cubicBezTo>
                    <a:pt x="76073" y="67336"/>
                    <a:pt x="83131" y="67277"/>
                    <a:pt x="87575" y="71564"/>
                  </a:cubicBezTo>
                  <a:lnTo>
                    <a:pt x="127601" y="111591"/>
                  </a:lnTo>
                  <a:lnTo>
                    <a:pt x="128057" y="113890"/>
                  </a:lnTo>
                  <a:lnTo>
                    <a:pt x="187960" y="73503"/>
                  </a:lnTo>
                  <a:cubicBezTo>
                    <a:pt x="200825" y="68062"/>
                    <a:pt x="214331" y="63836"/>
                    <a:pt x="228332" y="60971"/>
                  </a:cubicBezTo>
                  <a:lnTo>
                    <a:pt x="260812" y="57697"/>
                  </a:lnTo>
                  <a:lnTo>
                    <a:pt x="260358" y="56603"/>
                  </a:lnTo>
                  <a:lnTo>
                    <a:pt x="260358" y="11321"/>
                  </a:lnTo>
                  <a:cubicBezTo>
                    <a:pt x="260358" y="5070"/>
                    <a:pt x="265428" y="0"/>
                    <a:pt x="271679" y="0"/>
                  </a:cubicBezTo>
                  <a:close/>
                </a:path>
              </a:pathLst>
            </a:custGeom>
            <a:solidFill>
              <a:srgbClr val="F29B26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95" name="Graphic 5">
              <a:extLst>
                <a:ext uri="{FF2B5EF4-FFF2-40B4-BE49-F238E27FC236}">
                  <a16:creationId xmlns:a16="http://schemas.microsoft.com/office/drawing/2014/main" id="{9EEDC5D6-57BA-4557-AA2F-1EACC1292C1D}"/>
                </a:ext>
              </a:extLst>
            </p:cNvPr>
            <p:cNvGrpSpPr/>
            <p:nvPr/>
          </p:nvGrpSpPr>
          <p:grpSpPr>
            <a:xfrm>
              <a:off x="2114386" y="1701080"/>
              <a:ext cx="656550" cy="656546"/>
              <a:chOff x="1215482" y="2475569"/>
              <a:chExt cx="646772" cy="646772"/>
            </a:xfrm>
            <a:solidFill>
              <a:srgbClr val="1EA185">
                <a:lumMod val="40000"/>
                <a:lumOff val="60000"/>
              </a:srgbClr>
            </a:solidFill>
          </p:grpSpPr>
          <p:sp>
            <p:nvSpPr>
              <p:cNvPr id="496" name="Freeform: Shape 679">
                <a:extLst>
                  <a:ext uri="{FF2B5EF4-FFF2-40B4-BE49-F238E27FC236}">
                    <a16:creationId xmlns:a16="http://schemas.microsoft.com/office/drawing/2014/main" id="{6B8A446A-D842-4F29-9373-AC9111D61EE0}"/>
                  </a:ext>
                </a:extLst>
              </p:cNvPr>
              <p:cNvSpPr/>
              <p:nvPr/>
            </p:nvSpPr>
            <p:spPr>
              <a:xfrm>
                <a:off x="1527716" y="2676293"/>
                <a:ext cx="89210" cy="89206"/>
              </a:xfrm>
              <a:custGeom>
                <a:avLst/>
                <a:gdLst>
                  <a:gd name="connsiteX0" fmla="*/ 89210 w 89210"/>
                  <a:gd name="connsiteY0" fmla="*/ 44603 h 89206"/>
                  <a:gd name="connsiteX1" fmla="*/ 44607 w 89210"/>
                  <a:gd name="connsiteY1" fmla="*/ 89207 h 89206"/>
                  <a:gd name="connsiteX2" fmla="*/ 0 w 89210"/>
                  <a:gd name="connsiteY2" fmla="*/ 44603 h 89206"/>
                  <a:gd name="connsiteX3" fmla="*/ 44607 w 89210"/>
                  <a:gd name="connsiteY3" fmla="*/ 0 h 89206"/>
                  <a:gd name="connsiteX4" fmla="*/ 89210 w 89210"/>
                  <a:gd name="connsiteY4" fmla="*/ 44603 h 8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6">
                    <a:moveTo>
                      <a:pt x="89210" y="44603"/>
                    </a:moveTo>
                    <a:cubicBezTo>
                      <a:pt x="89210" y="69236"/>
                      <a:pt x="69240" y="89207"/>
                      <a:pt x="44607" y="89207"/>
                    </a:cubicBezTo>
                    <a:cubicBezTo>
                      <a:pt x="19969" y="89207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7" y="0"/>
                    </a:cubicBezTo>
                    <a:cubicBezTo>
                      <a:pt x="69240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7" name="Freeform: Shape 680">
                <a:extLst>
                  <a:ext uri="{FF2B5EF4-FFF2-40B4-BE49-F238E27FC236}">
                    <a16:creationId xmlns:a16="http://schemas.microsoft.com/office/drawing/2014/main" id="{F88BA5EE-ACD8-49BA-86D0-E221B3CA0D9B}"/>
                  </a:ext>
                </a:extLst>
              </p:cNvPr>
              <p:cNvSpPr/>
              <p:nvPr/>
            </p:nvSpPr>
            <p:spPr>
              <a:xfrm>
                <a:off x="1393902" y="2720896"/>
                <a:ext cx="66906" cy="66906"/>
              </a:xfrm>
              <a:custGeom>
                <a:avLst/>
                <a:gdLst>
                  <a:gd name="connsiteX0" fmla="*/ 66907 w 66906"/>
                  <a:gd name="connsiteY0" fmla="*/ 33455 h 66906"/>
                  <a:gd name="connsiteX1" fmla="*/ 33452 w 66906"/>
                  <a:gd name="connsiteY1" fmla="*/ 66907 h 66906"/>
                  <a:gd name="connsiteX2" fmla="*/ 0 w 66906"/>
                  <a:gd name="connsiteY2" fmla="*/ 33455 h 66906"/>
                  <a:gd name="connsiteX3" fmla="*/ 33452 w 66906"/>
                  <a:gd name="connsiteY3" fmla="*/ 0 h 66906"/>
                  <a:gd name="connsiteX4" fmla="*/ 66907 w 66906"/>
                  <a:gd name="connsiteY4" fmla="*/ 33455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5"/>
                    </a:moveTo>
                    <a:cubicBezTo>
                      <a:pt x="66907" y="51930"/>
                      <a:pt x="51931" y="66907"/>
                      <a:pt x="33452" y="66907"/>
                    </a:cubicBezTo>
                    <a:cubicBezTo>
                      <a:pt x="14977" y="66907"/>
                      <a:pt x="0" y="51930"/>
                      <a:pt x="0" y="33455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31" y="0"/>
                      <a:pt x="66907" y="14977"/>
                      <a:pt x="66907" y="33455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8" name="Freeform: Shape 681">
                <a:extLst>
                  <a:ext uri="{FF2B5EF4-FFF2-40B4-BE49-F238E27FC236}">
                    <a16:creationId xmlns:a16="http://schemas.microsoft.com/office/drawing/2014/main" id="{F7561E14-1921-4EB7-8F30-70A319FF763F}"/>
                  </a:ext>
                </a:extLst>
              </p:cNvPr>
              <p:cNvSpPr/>
              <p:nvPr/>
            </p:nvSpPr>
            <p:spPr>
              <a:xfrm>
                <a:off x="1494264" y="2821258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9" name="Freeform: Shape 682">
                <a:extLst>
                  <a:ext uri="{FF2B5EF4-FFF2-40B4-BE49-F238E27FC236}">
                    <a16:creationId xmlns:a16="http://schemas.microsoft.com/office/drawing/2014/main" id="{71B2BA50-BE90-4535-B96F-D87E4C98BB71}"/>
                  </a:ext>
                </a:extLst>
              </p:cNvPr>
              <p:cNvSpPr/>
              <p:nvPr/>
            </p:nvSpPr>
            <p:spPr>
              <a:xfrm>
                <a:off x="1393902" y="2843620"/>
                <a:ext cx="22303" cy="22241"/>
              </a:xfrm>
              <a:custGeom>
                <a:avLst/>
                <a:gdLst>
                  <a:gd name="connsiteX0" fmla="*/ 11152 w 22303"/>
                  <a:gd name="connsiteY0" fmla="*/ 22242 h 22241"/>
                  <a:gd name="connsiteX1" fmla="*/ 6914 w 22303"/>
                  <a:gd name="connsiteY1" fmla="*/ 21348 h 22241"/>
                  <a:gd name="connsiteX2" fmla="*/ 3233 w 22303"/>
                  <a:gd name="connsiteY2" fmla="*/ 19009 h 22241"/>
                  <a:gd name="connsiteX3" fmla="*/ 893 w 22303"/>
                  <a:gd name="connsiteY3" fmla="*/ 15328 h 22241"/>
                  <a:gd name="connsiteX4" fmla="*/ 0 w 22303"/>
                  <a:gd name="connsiteY4" fmla="*/ 11090 h 22241"/>
                  <a:gd name="connsiteX5" fmla="*/ 3233 w 22303"/>
                  <a:gd name="connsiteY5" fmla="*/ 3174 h 22241"/>
                  <a:gd name="connsiteX6" fmla="*/ 6914 w 22303"/>
                  <a:gd name="connsiteY6" fmla="*/ 831 h 22241"/>
                  <a:gd name="connsiteX7" fmla="*/ 19067 w 22303"/>
                  <a:gd name="connsiteY7" fmla="*/ 3174 h 22241"/>
                  <a:gd name="connsiteX8" fmla="*/ 22304 w 22303"/>
                  <a:gd name="connsiteY8" fmla="*/ 11090 h 22241"/>
                  <a:gd name="connsiteX9" fmla="*/ 21410 w 22303"/>
                  <a:gd name="connsiteY9" fmla="*/ 15328 h 22241"/>
                  <a:gd name="connsiteX10" fmla="*/ 19067 w 22303"/>
                  <a:gd name="connsiteY10" fmla="*/ 19009 h 22241"/>
                  <a:gd name="connsiteX11" fmla="*/ 11152 w 22303"/>
                  <a:gd name="connsiteY11" fmla="*/ 22242 h 2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1">
                    <a:moveTo>
                      <a:pt x="11152" y="22242"/>
                    </a:moveTo>
                    <a:cubicBezTo>
                      <a:pt x="9691" y="22226"/>
                      <a:pt x="8255" y="21921"/>
                      <a:pt x="6914" y="21348"/>
                    </a:cubicBezTo>
                    <a:cubicBezTo>
                      <a:pt x="5562" y="20786"/>
                      <a:pt x="4318" y="19992"/>
                      <a:pt x="3233" y="19009"/>
                    </a:cubicBezTo>
                    <a:cubicBezTo>
                      <a:pt x="2226" y="17944"/>
                      <a:pt x="1431" y="16695"/>
                      <a:pt x="893" y="15328"/>
                    </a:cubicBezTo>
                    <a:cubicBezTo>
                      <a:pt x="321" y="13986"/>
                      <a:pt x="15" y="12550"/>
                      <a:pt x="0" y="11090"/>
                    </a:cubicBezTo>
                    <a:cubicBezTo>
                      <a:pt x="44" y="8139"/>
                      <a:pt x="1199" y="5312"/>
                      <a:pt x="3233" y="3174"/>
                    </a:cubicBezTo>
                    <a:cubicBezTo>
                      <a:pt x="4318" y="2188"/>
                      <a:pt x="5562" y="1398"/>
                      <a:pt x="6914" y="831"/>
                    </a:cubicBezTo>
                    <a:cubicBezTo>
                      <a:pt x="11073" y="-851"/>
                      <a:pt x="15829" y="66"/>
                      <a:pt x="19067" y="3174"/>
                    </a:cubicBezTo>
                    <a:cubicBezTo>
                      <a:pt x="21105" y="5312"/>
                      <a:pt x="22259" y="8139"/>
                      <a:pt x="22304" y="11090"/>
                    </a:cubicBezTo>
                    <a:cubicBezTo>
                      <a:pt x="22285" y="12550"/>
                      <a:pt x="21984" y="13986"/>
                      <a:pt x="21410" y="15328"/>
                    </a:cubicBezTo>
                    <a:cubicBezTo>
                      <a:pt x="20874" y="16695"/>
                      <a:pt x="20074" y="17944"/>
                      <a:pt x="19067" y="19009"/>
                    </a:cubicBezTo>
                    <a:cubicBezTo>
                      <a:pt x="16931" y="21043"/>
                      <a:pt x="14103" y="22197"/>
                      <a:pt x="11152" y="22242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0" name="Freeform: Shape 683">
                <a:extLst>
                  <a:ext uri="{FF2B5EF4-FFF2-40B4-BE49-F238E27FC236}">
                    <a16:creationId xmlns:a16="http://schemas.microsoft.com/office/drawing/2014/main" id="{E22CA066-A990-42F9-854C-83546DB04CB6}"/>
                  </a:ext>
                </a:extLst>
              </p:cNvPr>
              <p:cNvSpPr/>
              <p:nvPr/>
            </p:nvSpPr>
            <p:spPr>
              <a:xfrm>
                <a:off x="1449657" y="2910526"/>
                <a:ext cx="22303" cy="22242"/>
              </a:xfrm>
              <a:custGeom>
                <a:avLst/>
                <a:gdLst>
                  <a:gd name="connsiteX0" fmla="*/ 11152 w 22303"/>
                  <a:gd name="connsiteY0" fmla="*/ 22243 h 22242"/>
                  <a:gd name="connsiteX1" fmla="*/ 6914 w 22303"/>
                  <a:gd name="connsiteY1" fmla="*/ 21354 h 22242"/>
                  <a:gd name="connsiteX2" fmla="*/ 3233 w 22303"/>
                  <a:gd name="connsiteY2" fmla="*/ 19010 h 22242"/>
                  <a:gd name="connsiteX3" fmla="*/ 893 w 22303"/>
                  <a:gd name="connsiteY3" fmla="*/ 15329 h 22242"/>
                  <a:gd name="connsiteX4" fmla="*/ 0 w 22303"/>
                  <a:gd name="connsiteY4" fmla="*/ 11091 h 22242"/>
                  <a:gd name="connsiteX5" fmla="*/ 3233 w 22303"/>
                  <a:gd name="connsiteY5" fmla="*/ 3175 h 22242"/>
                  <a:gd name="connsiteX6" fmla="*/ 6914 w 22303"/>
                  <a:gd name="connsiteY6" fmla="*/ 831 h 22242"/>
                  <a:gd name="connsiteX7" fmla="*/ 19067 w 22303"/>
                  <a:gd name="connsiteY7" fmla="*/ 3175 h 22242"/>
                  <a:gd name="connsiteX8" fmla="*/ 22304 w 22303"/>
                  <a:gd name="connsiteY8" fmla="*/ 11091 h 22242"/>
                  <a:gd name="connsiteX9" fmla="*/ 21410 w 22303"/>
                  <a:gd name="connsiteY9" fmla="*/ 15329 h 22242"/>
                  <a:gd name="connsiteX10" fmla="*/ 19067 w 22303"/>
                  <a:gd name="connsiteY10" fmla="*/ 19010 h 22242"/>
                  <a:gd name="connsiteX11" fmla="*/ 11152 w 22303"/>
                  <a:gd name="connsiteY11" fmla="*/ 22243 h 2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2">
                    <a:moveTo>
                      <a:pt x="11152" y="22243"/>
                    </a:moveTo>
                    <a:cubicBezTo>
                      <a:pt x="9697" y="22227"/>
                      <a:pt x="8255" y="21922"/>
                      <a:pt x="6914" y="21354"/>
                    </a:cubicBezTo>
                    <a:cubicBezTo>
                      <a:pt x="5561" y="20786"/>
                      <a:pt x="4318" y="19991"/>
                      <a:pt x="3233" y="19010"/>
                    </a:cubicBezTo>
                    <a:cubicBezTo>
                      <a:pt x="2226" y="17944"/>
                      <a:pt x="1431" y="16696"/>
                      <a:pt x="893" y="15329"/>
                    </a:cubicBezTo>
                    <a:cubicBezTo>
                      <a:pt x="321" y="13991"/>
                      <a:pt x="20" y="12551"/>
                      <a:pt x="0" y="11091"/>
                    </a:cubicBezTo>
                    <a:cubicBezTo>
                      <a:pt x="44" y="8140"/>
                      <a:pt x="1199" y="5312"/>
                      <a:pt x="3233" y="3175"/>
                    </a:cubicBezTo>
                    <a:cubicBezTo>
                      <a:pt x="4318" y="2194"/>
                      <a:pt x="5561" y="1399"/>
                      <a:pt x="6914" y="831"/>
                    </a:cubicBezTo>
                    <a:cubicBezTo>
                      <a:pt x="11073" y="-852"/>
                      <a:pt x="15835" y="67"/>
                      <a:pt x="19067" y="3175"/>
                    </a:cubicBezTo>
                    <a:cubicBezTo>
                      <a:pt x="21105" y="5312"/>
                      <a:pt x="22259" y="8140"/>
                      <a:pt x="22304" y="11091"/>
                    </a:cubicBezTo>
                    <a:cubicBezTo>
                      <a:pt x="22285" y="12551"/>
                      <a:pt x="21983" y="13991"/>
                      <a:pt x="21410" y="15329"/>
                    </a:cubicBezTo>
                    <a:cubicBezTo>
                      <a:pt x="20872" y="16696"/>
                      <a:pt x="20078" y="17944"/>
                      <a:pt x="19067" y="19010"/>
                    </a:cubicBezTo>
                    <a:cubicBezTo>
                      <a:pt x="16930" y="21048"/>
                      <a:pt x="14103" y="22202"/>
                      <a:pt x="11152" y="22243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1" name="Freeform: Shape 684">
                <a:extLst>
                  <a:ext uri="{FF2B5EF4-FFF2-40B4-BE49-F238E27FC236}">
                    <a16:creationId xmlns:a16="http://schemas.microsoft.com/office/drawing/2014/main" id="{68810807-B793-4DE3-82BC-999DEF8E4E5E}"/>
                  </a:ext>
                </a:extLst>
              </p:cNvPr>
              <p:cNvSpPr/>
              <p:nvPr/>
            </p:nvSpPr>
            <p:spPr>
              <a:xfrm>
                <a:off x="1494264" y="2475569"/>
                <a:ext cx="66906" cy="66906"/>
              </a:xfrm>
              <a:custGeom>
                <a:avLst/>
                <a:gdLst>
                  <a:gd name="connsiteX0" fmla="*/ 66907 w 66906"/>
                  <a:gd name="connsiteY0" fmla="*/ 33456 h 66906"/>
                  <a:gd name="connsiteX1" fmla="*/ 33452 w 66906"/>
                  <a:gd name="connsiteY1" fmla="*/ 66907 h 66906"/>
                  <a:gd name="connsiteX2" fmla="*/ 0 w 66906"/>
                  <a:gd name="connsiteY2" fmla="*/ 33456 h 66906"/>
                  <a:gd name="connsiteX3" fmla="*/ 33452 w 66906"/>
                  <a:gd name="connsiteY3" fmla="*/ 0 h 66906"/>
                  <a:gd name="connsiteX4" fmla="*/ 66907 w 66906"/>
                  <a:gd name="connsiteY4" fmla="*/ 33456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6"/>
                    </a:moveTo>
                    <a:cubicBezTo>
                      <a:pt x="66907" y="51930"/>
                      <a:pt x="51926" y="66907"/>
                      <a:pt x="33452" y="66907"/>
                    </a:cubicBezTo>
                    <a:cubicBezTo>
                      <a:pt x="14977" y="66907"/>
                      <a:pt x="0" y="51930"/>
                      <a:pt x="0" y="33456"/>
                    </a:cubicBezTo>
                    <a:cubicBezTo>
                      <a:pt x="0" y="14976"/>
                      <a:pt x="14977" y="0"/>
                      <a:pt x="33452" y="0"/>
                    </a:cubicBezTo>
                    <a:cubicBezTo>
                      <a:pt x="51926" y="0"/>
                      <a:pt x="66907" y="14976"/>
                      <a:pt x="66907" y="33456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Freeform: Shape 685">
                <a:extLst>
                  <a:ext uri="{FF2B5EF4-FFF2-40B4-BE49-F238E27FC236}">
                    <a16:creationId xmlns:a16="http://schemas.microsoft.com/office/drawing/2014/main" id="{765E8221-F5C1-428A-BB8A-71C6DA1AFE35}"/>
                  </a:ext>
                </a:extLst>
              </p:cNvPr>
              <p:cNvSpPr/>
              <p:nvPr/>
            </p:nvSpPr>
            <p:spPr>
              <a:xfrm>
                <a:off x="1262329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3 w 89210"/>
                  <a:gd name="connsiteY1" fmla="*/ 89205 h 89205"/>
                  <a:gd name="connsiteX2" fmla="*/ 0 w 89210"/>
                  <a:gd name="connsiteY2" fmla="*/ 44603 h 89205"/>
                  <a:gd name="connsiteX3" fmla="*/ 44603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6" y="89205"/>
                      <a:pt x="44603" y="89205"/>
                    </a:cubicBezTo>
                    <a:cubicBezTo>
                      <a:pt x="19970" y="89205"/>
                      <a:pt x="0" y="69236"/>
                      <a:pt x="0" y="44603"/>
                    </a:cubicBezTo>
                    <a:cubicBezTo>
                      <a:pt x="0" y="19970"/>
                      <a:pt x="19970" y="0"/>
                      <a:pt x="44603" y="0"/>
                    </a:cubicBezTo>
                    <a:cubicBezTo>
                      <a:pt x="69236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Freeform: Shape 686">
                <a:extLst>
                  <a:ext uri="{FF2B5EF4-FFF2-40B4-BE49-F238E27FC236}">
                    <a16:creationId xmlns:a16="http://schemas.microsoft.com/office/drawing/2014/main" id="{4DE301BC-2C8E-497A-A26F-0E6D7A56723A}"/>
                  </a:ext>
                </a:extLst>
              </p:cNvPr>
              <p:cNvSpPr/>
              <p:nvPr/>
            </p:nvSpPr>
            <p:spPr>
              <a:xfrm>
                <a:off x="1215482" y="2771075"/>
                <a:ext cx="55754" cy="55758"/>
              </a:xfrm>
              <a:custGeom>
                <a:avLst/>
                <a:gdLst>
                  <a:gd name="connsiteX0" fmla="*/ 55755 w 55754"/>
                  <a:gd name="connsiteY0" fmla="*/ 27879 h 55758"/>
                  <a:gd name="connsiteX1" fmla="*/ 27880 w 55754"/>
                  <a:gd name="connsiteY1" fmla="*/ 55759 h 55758"/>
                  <a:gd name="connsiteX2" fmla="*/ 0 w 55754"/>
                  <a:gd name="connsiteY2" fmla="*/ 27879 h 55758"/>
                  <a:gd name="connsiteX3" fmla="*/ 27880 w 55754"/>
                  <a:gd name="connsiteY3" fmla="*/ 0 h 55758"/>
                  <a:gd name="connsiteX4" fmla="*/ 55755 w 55754"/>
                  <a:gd name="connsiteY4" fmla="*/ 27879 h 5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54" h="55758">
                    <a:moveTo>
                      <a:pt x="55755" y="27879"/>
                    </a:moveTo>
                    <a:cubicBezTo>
                      <a:pt x="55755" y="43276"/>
                      <a:pt x="43275" y="55759"/>
                      <a:pt x="27880" y="55759"/>
                    </a:cubicBezTo>
                    <a:cubicBezTo>
                      <a:pt x="12479" y="55759"/>
                      <a:pt x="0" y="43276"/>
                      <a:pt x="0" y="27879"/>
                    </a:cubicBezTo>
                    <a:cubicBezTo>
                      <a:pt x="0" y="12484"/>
                      <a:pt x="12479" y="0"/>
                      <a:pt x="27880" y="0"/>
                    </a:cubicBezTo>
                    <a:cubicBezTo>
                      <a:pt x="43275" y="0"/>
                      <a:pt x="55755" y="12484"/>
                      <a:pt x="55755" y="27879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Freeform: Shape 687">
                <a:extLst>
                  <a:ext uri="{FF2B5EF4-FFF2-40B4-BE49-F238E27FC236}">
                    <a16:creationId xmlns:a16="http://schemas.microsoft.com/office/drawing/2014/main" id="{31B83733-DE60-42E3-AEA9-FC1F57B3C2F2}"/>
                  </a:ext>
                </a:extLst>
              </p:cNvPr>
              <p:cNvSpPr/>
              <p:nvPr/>
            </p:nvSpPr>
            <p:spPr>
              <a:xfrm>
                <a:off x="1262329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3 w 89210"/>
                  <a:gd name="connsiteY1" fmla="*/ 89205 h 89205"/>
                  <a:gd name="connsiteX2" fmla="*/ 0 w 89210"/>
                  <a:gd name="connsiteY2" fmla="*/ 44602 h 89205"/>
                  <a:gd name="connsiteX3" fmla="*/ 44603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6" y="89205"/>
                      <a:pt x="44603" y="89205"/>
                    </a:cubicBezTo>
                    <a:cubicBezTo>
                      <a:pt x="19970" y="89205"/>
                      <a:pt x="0" y="69235"/>
                      <a:pt x="0" y="44602"/>
                    </a:cubicBezTo>
                    <a:cubicBezTo>
                      <a:pt x="0" y="19969"/>
                      <a:pt x="19970" y="0"/>
                      <a:pt x="44603" y="0"/>
                    </a:cubicBezTo>
                    <a:cubicBezTo>
                      <a:pt x="69236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Freeform: Shape 688">
                <a:extLst>
                  <a:ext uri="{FF2B5EF4-FFF2-40B4-BE49-F238E27FC236}">
                    <a16:creationId xmlns:a16="http://schemas.microsoft.com/office/drawing/2014/main" id="{4240C63F-00C5-4BBD-BA8E-9355C0AF9D0B}"/>
                  </a:ext>
                </a:extLst>
              </p:cNvPr>
              <p:cNvSpPr/>
              <p:nvPr/>
            </p:nvSpPr>
            <p:spPr>
              <a:xfrm>
                <a:off x="1494264" y="3055434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Freeform: Shape 689">
                <a:extLst>
                  <a:ext uri="{FF2B5EF4-FFF2-40B4-BE49-F238E27FC236}">
                    <a16:creationId xmlns:a16="http://schemas.microsoft.com/office/drawing/2014/main" id="{935C545C-B0B1-4CCA-AAC3-A2E3D00E533B}"/>
                  </a:ext>
                </a:extLst>
              </p:cNvPr>
              <p:cNvSpPr/>
              <p:nvPr/>
            </p:nvSpPr>
            <p:spPr>
              <a:xfrm>
                <a:off x="1703897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2 w 89210"/>
                  <a:gd name="connsiteY1" fmla="*/ 89205 h 89205"/>
                  <a:gd name="connsiteX2" fmla="*/ 0 w 89210"/>
                  <a:gd name="connsiteY2" fmla="*/ 44602 h 89205"/>
                  <a:gd name="connsiteX3" fmla="*/ 44602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5" y="89205"/>
                      <a:pt x="44602" y="89205"/>
                    </a:cubicBezTo>
                    <a:cubicBezTo>
                      <a:pt x="19969" y="89205"/>
                      <a:pt x="0" y="69235"/>
                      <a:pt x="0" y="44602"/>
                    </a:cubicBezTo>
                    <a:cubicBezTo>
                      <a:pt x="0" y="19969"/>
                      <a:pt x="19969" y="0"/>
                      <a:pt x="44602" y="0"/>
                    </a:cubicBezTo>
                    <a:cubicBezTo>
                      <a:pt x="69235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Freeform: Shape 690">
                <a:extLst>
                  <a:ext uri="{FF2B5EF4-FFF2-40B4-BE49-F238E27FC236}">
                    <a16:creationId xmlns:a16="http://schemas.microsoft.com/office/drawing/2014/main" id="{A1D889AD-19C9-4AE2-B519-C06DDCE343A9}"/>
                  </a:ext>
                </a:extLst>
              </p:cNvPr>
              <p:cNvSpPr/>
              <p:nvPr/>
            </p:nvSpPr>
            <p:spPr>
              <a:xfrm>
                <a:off x="1795347" y="2765499"/>
                <a:ext cx="66906" cy="66910"/>
              </a:xfrm>
              <a:custGeom>
                <a:avLst/>
                <a:gdLst>
                  <a:gd name="connsiteX0" fmla="*/ 66907 w 66906"/>
                  <a:gd name="connsiteY0" fmla="*/ 33455 h 66910"/>
                  <a:gd name="connsiteX1" fmla="*/ 33451 w 66906"/>
                  <a:gd name="connsiteY1" fmla="*/ 66911 h 66910"/>
                  <a:gd name="connsiteX2" fmla="*/ 0 w 66906"/>
                  <a:gd name="connsiteY2" fmla="*/ 33455 h 66910"/>
                  <a:gd name="connsiteX3" fmla="*/ 33451 w 66906"/>
                  <a:gd name="connsiteY3" fmla="*/ 0 h 66910"/>
                  <a:gd name="connsiteX4" fmla="*/ 66907 w 66906"/>
                  <a:gd name="connsiteY4" fmla="*/ 33455 h 66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10">
                    <a:moveTo>
                      <a:pt x="66907" y="33455"/>
                    </a:moveTo>
                    <a:cubicBezTo>
                      <a:pt x="66907" y="51930"/>
                      <a:pt x="51931" y="66911"/>
                      <a:pt x="33451" y="66911"/>
                    </a:cubicBezTo>
                    <a:cubicBezTo>
                      <a:pt x="14977" y="66911"/>
                      <a:pt x="0" y="51930"/>
                      <a:pt x="0" y="33455"/>
                    </a:cubicBezTo>
                    <a:cubicBezTo>
                      <a:pt x="0" y="14981"/>
                      <a:pt x="14977" y="0"/>
                      <a:pt x="33451" y="0"/>
                    </a:cubicBezTo>
                    <a:cubicBezTo>
                      <a:pt x="51931" y="0"/>
                      <a:pt x="66907" y="14981"/>
                      <a:pt x="66907" y="33455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Freeform: Shape 691">
                <a:extLst>
                  <a:ext uri="{FF2B5EF4-FFF2-40B4-BE49-F238E27FC236}">
                    <a16:creationId xmlns:a16="http://schemas.microsoft.com/office/drawing/2014/main" id="{913E71B2-ABDA-4688-826B-1BA3B453C36F}"/>
                  </a:ext>
                </a:extLst>
              </p:cNvPr>
              <p:cNvSpPr/>
              <p:nvPr/>
            </p:nvSpPr>
            <p:spPr>
              <a:xfrm>
                <a:off x="1703897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2 w 89210"/>
                  <a:gd name="connsiteY1" fmla="*/ 89205 h 89205"/>
                  <a:gd name="connsiteX2" fmla="*/ 0 w 89210"/>
                  <a:gd name="connsiteY2" fmla="*/ 44603 h 89205"/>
                  <a:gd name="connsiteX3" fmla="*/ 44602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5" y="89205"/>
                      <a:pt x="44602" y="89205"/>
                    </a:cubicBezTo>
                    <a:cubicBezTo>
                      <a:pt x="19969" y="89205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2" y="0"/>
                    </a:cubicBezTo>
                    <a:cubicBezTo>
                      <a:pt x="69235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7439" name="Group 692">
            <a:extLst>
              <a:ext uri="{FF2B5EF4-FFF2-40B4-BE49-F238E27FC236}">
                <a16:creationId xmlns:a16="http://schemas.microsoft.com/office/drawing/2014/main" id="{6C44B451-BE72-4A02-9DA7-5C267A278E1E}"/>
              </a:ext>
            </a:extLst>
          </p:cNvPr>
          <p:cNvGrpSpPr>
            <a:grpSpLocks/>
          </p:cNvGrpSpPr>
          <p:nvPr/>
        </p:nvGrpSpPr>
        <p:grpSpPr bwMode="auto">
          <a:xfrm>
            <a:off x="4872038" y="3903663"/>
            <a:ext cx="327025" cy="327025"/>
            <a:chOff x="2114386" y="1701080"/>
            <a:chExt cx="656550" cy="656546"/>
          </a:xfrm>
        </p:grpSpPr>
        <p:sp>
          <p:nvSpPr>
            <p:cNvPr id="479" name="Freeform: Shape 693">
              <a:extLst>
                <a:ext uri="{FF2B5EF4-FFF2-40B4-BE49-F238E27FC236}">
                  <a16:creationId xmlns:a16="http://schemas.microsoft.com/office/drawing/2014/main" id="{5C0AB2AE-6680-4F54-9016-7A305D5FF6DD}"/>
                </a:ext>
              </a:extLst>
            </p:cNvPr>
            <p:cNvSpPr/>
            <p:nvPr/>
          </p:nvSpPr>
          <p:spPr>
            <a:xfrm>
              <a:off x="2159006" y="1758448"/>
              <a:ext cx="554562" cy="541810"/>
            </a:xfrm>
            <a:custGeom>
              <a:avLst/>
              <a:gdLst>
                <a:gd name="connsiteX0" fmla="*/ 271679 w 554676"/>
                <a:gd name="connsiteY0" fmla="*/ 0 h 543351"/>
                <a:gd name="connsiteX1" fmla="*/ 282999 w 554676"/>
                <a:gd name="connsiteY1" fmla="*/ 11321 h 543351"/>
                <a:gd name="connsiteX2" fmla="*/ 282999 w 554676"/>
                <a:gd name="connsiteY2" fmla="*/ 56603 h 543351"/>
                <a:gd name="connsiteX3" fmla="*/ 282545 w 554676"/>
                <a:gd name="connsiteY3" fmla="*/ 57698 h 543351"/>
                <a:gd name="connsiteX4" fmla="*/ 315024 w 554676"/>
                <a:gd name="connsiteY4" fmla="*/ 60971 h 543351"/>
                <a:gd name="connsiteX5" fmla="*/ 355397 w 554676"/>
                <a:gd name="connsiteY5" fmla="*/ 73503 h 543351"/>
                <a:gd name="connsiteX6" fmla="*/ 415302 w 554676"/>
                <a:gd name="connsiteY6" fmla="*/ 113891 h 543351"/>
                <a:gd name="connsiteX7" fmla="*/ 415759 w 554676"/>
                <a:gd name="connsiteY7" fmla="*/ 111590 h 543351"/>
                <a:gd name="connsiteX8" fmla="*/ 455786 w 554676"/>
                <a:gd name="connsiteY8" fmla="*/ 71564 h 543351"/>
                <a:gd name="connsiteX9" fmla="*/ 466791 w 554676"/>
                <a:gd name="connsiteY9" fmla="*/ 68478 h 543351"/>
                <a:gd name="connsiteX10" fmla="*/ 474877 w 554676"/>
                <a:gd name="connsiteY10" fmla="*/ 76563 h 543351"/>
                <a:gd name="connsiteX11" fmla="*/ 471792 w 554676"/>
                <a:gd name="connsiteY11" fmla="*/ 87573 h 543351"/>
                <a:gd name="connsiteX12" fmla="*/ 431764 w 554676"/>
                <a:gd name="connsiteY12" fmla="*/ 127595 h 543351"/>
                <a:gd name="connsiteX13" fmla="*/ 429726 w 554676"/>
                <a:gd name="connsiteY13" fmla="*/ 128440 h 543351"/>
                <a:gd name="connsiteX14" fmla="*/ 469855 w 554676"/>
                <a:gd name="connsiteY14" fmla="*/ 187958 h 543351"/>
                <a:gd name="connsiteX15" fmla="*/ 482387 w 554676"/>
                <a:gd name="connsiteY15" fmla="*/ 228330 h 543351"/>
                <a:gd name="connsiteX16" fmla="*/ 485662 w 554676"/>
                <a:gd name="connsiteY16" fmla="*/ 260809 h 543351"/>
                <a:gd name="connsiteX17" fmla="*/ 486758 w 554676"/>
                <a:gd name="connsiteY17" fmla="*/ 260355 h 543351"/>
                <a:gd name="connsiteX18" fmla="*/ 543356 w 554676"/>
                <a:gd name="connsiteY18" fmla="*/ 260355 h 543351"/>
                <a:gd name="connsiteX19" fmla="*/ 554676 w 554676"/>
                <a:gd name="connsiteY19" fmla="*/ 271676 h 543351"/>
                <a:gd name="connsiteX20" fmla="*/ 543356 w 554676"/>
                <a:gd name="connsiteY20" fmla="*/ 282996 h 543351"/>
                <a:gd name="connsiteX21" fmla="*/ 486758 w 554676"/>
                <a:gd name="connsiteY21" fmla="*/ 282996 h 543351"/>
                <a:gd name="connsiteX22" fmla="*/ 485662 w 554676"/>
                <a:gd name="connsiteY22" fmla="*/ 282542 h 543351"/>
                <a:gd name="connsiteX23" fmla="*/ 482387 w 554676"/>
                <a:gd name="connsiteY23" fmla="*/ 315022 h 543351"/>
                <a:gd name="connsiteX24" fmla="*/ 469855 w 554676"/>
                <a:gd name="connsiteY24" fmla="*/ 355394 h 543351"/>
                <a:gd name="connsiteX25" fmla="*/ 429142 w 554676"/>
                <a:gd name="connsiteY25" fmla="*/ 415778 h 543351"/>
                <a:gd name="connsiteX26" fmla="*/ 431764 w 554676"/>
                <a:gd name="connsiteY26" fmla="*/ 415755 h 543351"/>
                <a:gd name="connsiteX27" fmla="*/ 471792 w 554676"/>
                <a:gd name="connsiteY27" fmla="*/ 455778 h 543351"/>
                <a:gd name="connsiteX28" fmla="*/ 474246 w 554676"/>
                <a:gd name="connsiteY28" fmla="*/ 468116 h 543351"/>
                <a:gd name="connsiteX29" fmla="*/ 463787 w 554676"/>
                <a:gd name="connsiteY29" fmla="*/ 475104 h 543351"/>
                <a:gd name="connsiteX30" fmla="*/ 455787 w 554676"/>
                <a:gd name="connsiteY30" fmla="*/ 471788 h 543351"/>
                <a:gd name="connsiteX31" fmla="*/ 415759 w 554676"/>
                <a:gd name="connsiteY31" fmla="*/ 431761 h 543351"/>
                <a:gd name="connsiteX32" fmla="*/ 415782 w 554676"/>
                <a:gd name="connsiteY32" fmla="*/ 429137 h 543351"/>
                <a:gd name="connsiteX33" fmla="*/ 355397 w 554676"/>
                <a:gd name="connsiteY33" fmla="*/ 469849 h 543351"/>
                <a:gd name="connsiteX34" fmla="*/ 315024 w 554676"/>
                <a:gd name="connsiteY34" fmla="*/ 482381 h 543351"/>
                <a:gd name="connsiteX35" fmla="*/ 282545 w 554676"/>
                <a:gd name="connsiteY35" fmla="*/ 485655 h 543351"/>
                <a:gd name="connsiteX36" fmla="*/ 282999 w 554676"/>
                <a:gd name="connsiteY36" fmla="*/ 486750 h 543351"/>
                <a:gd name="connsiteX37" fmla="*/ 282999 w 554676"/>
                <a:gd name="connsiteY37" fmla="*/ 532031 h 543351"/>
                <a:gd name="connsiteX38" fmla="*/ 271679 w 554676"/>
                <a:gd name="connsiteY38" fmla="*/ 543351 h 543351"/>
                <a:gd name="connsiteX39" fmla="*/ 260358 w 554676"/>
                <a:gd name="connsiteY39" fmla="*/ 532031 h 543351"/>
                <a:gd name="connsiteX40" fmla="*/ 260358 w 554676"/>
                <a:gd name="connsiteY40" fmla="*/ 486750 h 543351"/>
                <a:gd name="connsiteX41" fmla="*/ 260812 w 554676"/>
                <a:gd name="connsiteY41" fmla="*/ 485655 h 543351"/>
                <a:gd name="connsiteX42" fmla="*/ 228332 w 554676"/>
                <a:gd name="connsiteY42" fmla="*/ 482381 h 543351"/>
                <a:gd name="connsiteX43" fmla="*/ 187960 w 554676"/>
                <a:gd name="connsiteY43" fmla="*/ 469849 h 543351"/>
                <a:gd name="connsiteX44" fmla="*/ 127578 w 554676"/>
                <a:gd name="connsiteY44" fmla="*/ 429139 h 543351"/>
                <a:gd name="connsiteX45" fmla="*/ 127602 w 554676"/>
                <a:gd name="connsiteY45" fmla="*/ 431761 h 543351"/>
                <a:gd name="connsiteX46" fmla="*/ 87576 w 554676"/>
                <a:gd name="connsiteY46" fmla="*/ 471788 h 543351"/>
                <a:gd name="connsiteX47" fmla="*/ 79570 w 554676"/>
                <a:gd name="connsiteY47" fmla="*/ 475104 h 543351"/>
                <a:gd name="connsiteX48" fmla="*/ 69116 w 554676"/>
                <a:gd name="connsiteY48" fmla="*/ 468116 h 543351"/>
                <a:gd name="connsiteX49" fmla="*/ 71565 w 554676"/>
                <a:gd name="connsiteY49" fmla="*/ 455778 h 543351"/>
                <a:gd name="connsiteX50" fmla="*/ 111593 w 554676"/>
                <a:gd name="connsiteY50" fmla="*/ 415755 h 543351"/>
                <a:gd name="connsiteX51" fmla="*/ 114216 w 554676"/>
                <a:gd name="connsiteY51" fmla="*/ 415778 h 543351"/>
                <a:gd name="connsiteX52" fmla="*/ 73504 w 554676"/>
                <a:gd name="connsiteY52" fmla="*/ 355394 h 543351"/>
                <a:gd name="connsiteX53" fmla="*/ 60972 w 554676"/>
                <a:gd name="connsiteY53" fmla="*/ 315022 h 543351"/>
                <a:gd name="connsiteX54" fmla="*/ 57698 w 554676"/>
                <a:gd name="connsiteY54" fmla="*/ 282542 h 543351"/>
                <a:gd name="connsiteX55" fmla="*/ 56603 w 554676"/>
                <a:gd name="connsiteY55" fmla="*/ 282996 h 543351"/>
                <a:gd name="connsiteX56" fmla="*/ 11321 w 554676"/>
                <a:gd name="connsiteY56" fmla="*/ 282996 h 543351"/>
                <a:gd name="connsiteX57" fmla="*/ 0 w 554676"/>
                <a:gd name="connsiteY57" fmla="*/ 271676 h 543351"/>
                <a:gd name="connsiteX58" fmla="*/ 11321 w 554676"/>
                <a:gd name="connsiteY58" fmla="*/ 260355 h 543351"/>
                <a:gd name="connsiteX59" fmla="*/ 56603 w 554676"/>
                <a:gd name="connsiteY59" fmla="*/ 260355 h 543351"/>
                <a:gd name="connsiteX60" fmla="*/ 57698 w 554676"/>
                <a:gd name="connsiteY60" fmla="*/ 260809 h 543351"/>
                <a:gd name="connsiteX61" fmla="*/ 60972 w 554676"/>
                <a:gd name="connsiteY61" fmla="*/ 228330 h 543351"/>
                <a:gd name="connsiteX62" fmla="*/ 73504 w 554676"/>
                <a:gd name="connsiteY62" fmla="*/ 187958 h 543351"/>
                <a:gd name="connsiteX63" fmla="*/ 113631 w 554676"/>
                <a:gd name="connsiteY63" fmla="*/ 128441 h 543351"/>
                <a:gd name="connsiteX64" fmla="*/ 111592 w 554676"/>
                <a:gd name="connsiteY64" fmla="*/ 127596 h 543351"/>
                <a:gd name="connsiteX65" fmla="*/ 71565 w 554676"/>
                <a:gd name="connsiteY65" fmla="*/ 87574 h 543351"/>
                <a:gd name="connsiteX66" fmla="*/ 71705 w 554676"/>
                <a:gd name="connsiteY66" fmla="*/ 71704 h 543351"/>
                <a:gd name="connsiteX67" fmla="*/ 87575 w 554676"/>
                <a:gd name="connsiteY67" fmla="*/ 71564 h 543351"/>
                <a:gd name="connsiteX68" fmla="*/ 127601 w 554676"/>
                <a:gd name="connsiteY68" fmla="*/ 111591 h 543351"/>
                <a:gd name="connsiteX69" fmla="*/ 128057 w 554676"/>
                <a:gd name="connsiteY69" fmla="*/ 113890 h 543351"/>
                <a:gd name="connsiteX70" fmla="*/ 187960 w 554676"/>
                <a:gd name="connsiteY70" fmla="*/ 73503 h 543351"/>
                <a:gd name="connsiteX71" fmla="*/ 228332 w 554676"/>
                <a:gd name="connsiteY71" fmla="*/ 60971 h 543351"/>
                <a:gd name="connsiteX72" fmla="*/ 260812 w 554676"/>
                <a:gd name="connsiteY72" fmla="*/ 57697 h 543351"/>
                <a:gd name="connsiteX73" fmla="*/ 260358 w 554676"/>
                <a:gd name="connsiteY73" fmla="*/ 56603 h 543351"/>
                <a:gd name="connsiteX74" fmla="*/ 260358 w 554676"/>
                <a:gd name="connsiteY74" fmla="*/ 11321 h 543351"/>
                <a:gd name="connsiteX75" fmla="*/ 271679 w 554676"/>
                <a:gd name="connsiteY75" fmla="*/ 0 h 54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54676" h="543351">
                  <a:moveTo>
                    <a:pt x="271679" y="0"/>
                  </a:moveTo>
                  <a:cubicBezTo>
                    <a:pt x="277930" y="0"/>
                    <a:pt x="282999" y="5070"/>
                    <a:pt x="282999" y="11321"/>
                  </a:cubicBezTo>
                  <a:lnTo>
                    <a:pt x="282999" y="56603"/>
                  </a:lnTo>
                  <a:lnTo>
                    <a:pt x="282545" y="57698"/>
                  </a:lnTo>
                  <a:lnTo>
                    <a:pt x="315024" y="60971"/>
                  </a:lnTo>
                  <a:cubicBezTo>
                    <a:pt x="329025" y="63836"/>
                    <a:pt x="342531" y="68062"/>
                    <a:pt x="355397" y="73503"/>
                  </a:cubicBezTo>
                  <a:lnTo>
                    <a:pt x="415302" y="113891"/>
                  </a:lnTo>
                  <a:lnTo>
                    <a:pt x="415759" y="111590"/>
                  </a:lnTo>
                  <a:lnTo>
                    <a:pt x="455786" y="71564"/>
                  </a:lnTo>
                  <a:cubicBezTo>
                    <a:pt x="458627" y="68623"/>
                    <a:pt x="462834" y="67441"/>
                    <a:pt x="466791" y="68478"/>
                  </a:cubicBezTo>
                  <a:cubicBezTo>
                    <a:pt x="470749" y="69514"/>
                    <a:pt x="473839" y="72605"/>
                    <a:pt x="474877" y="76563"/>
                  </a:cubicBezTo>
                  <a:cubicBezTo>
                    <a:pt x="475913" y="80520"/>
                    <a:pt x="474731" y="84726"/>
                    <a:pt x="471792" y="87573"/>
                  </a:cubicBezTo>
                  <a:lnTo>
                    <a:pt x="431764" y="127595"/>
                  </a:lnTo>
                  <a:lnTo>
                    <a:pt x="429726" y="128440"/>
                  </a:lnTo>
                  <a:lnTo>
                    <a:pt x="469855" y="187958"/>
                  </a:lnTo>
                  <a:cubicBezTo>
                    <a:pt x="475297" y="200824"/>
                    <a:pt x="479522" y="214329"/>
                    <a:pt x="482387" y="228330"/>
                  </a:cubicBezTo>
                  <a:lnTo>
                    <a:pt x="485662" y="260809"/>
                  </a:lnTo>
                  <a:lnTo>
                    <a:pt x="486758" y="260355"/>
                  </a:lnTo>
                  <a:lnTo>
                    <a:pt x="543356" y="260355"/>
                  </a:lnTo>
                  <a:cubicBezTo>
                    <a:pt x="549607" y="260355"/>
                    <a:pt x="554676" y="265425"/>
                    <a:pt x="554676" y="271676"/>
                  </a:cubicBezTo>
                  <a:cubicBezTo>
                    <a:pt x="554676" y="277927"/>
                    <a:pt x="549607" y="282996"/>
                    <a:pt x="543356" y="282996"/>
                  </a:cubicBezTo>
                  <a:lnTo>
                    <a:pt x="486758" y="282996"/>
                  </a:lnTo>
                  <a:lnTo>
                    <a:pt x="485662" y="282542"/>
                  </a:lnTo>
                  <a:lnTo>
                    <a:pt x="482387" y="315022"/>
                  </a:lnTo>
                  <a:cubicBezTo>
                    <a:pt x="479522" y="329023"/>
                    <a:pt x="475297" y="342528"/>
                    <a:pt x="469855" y="355394"/>
                  </a:cubicBezTo>
                  <a:lnTo>
                    <a:pt x="429142" y="415778"/>
                  </a:lnTo>
                  <a:lnTo>
                    <a:pt x="431764" y="415755"/>
                  </a:lnTo>
                  <a:lnTo>
                    <a:pt x="471792" y="455778"/>
                  </a:lnTo>
                  <a:cubicBezTo>
                    <a:pt x="475027" y="459020"/>
                    <a:pt x="475993" y="463889"/>
                    <a:pt x="474246" y="468116"/>
                  </a:cubicBezTo>
                  <a:cubicBezTo>
                    <a:pt x="472492" y="472343"/>
                    <a:pt x="468365" y="475104"/>
                    <a:pt x="463787" y="475104"/>
                  </a:cubicBezTo>
                  <a:cubicBezTo>
                    <a:pt x="460787" y="475104"/>
                    <a:pt x="457905" y="473911"/>
                    <a:pt x="455787" y="471788"/>
                  </a:cubicBezTo>
                  <a:lnTo>
                    <a:pt x="415759" y="431761"/>
                  </a:lnTo>
                  <a:lnTo>
                    <a:pt x="415782" y="429137"/>
                  </a:lnTo>
                  <a:lnTo>
                    <a:pt x="355397" y="469849"/>
                  </a:lnTo>
                  <a:cubicBezTo>
                    <a:pt x="342531" y="475290"/>
                    <a:pt x="329025" y="479516"/>
                    <a:pt x="315024" y="482381"/>
                  </a:cubicBezTo>
                  <a:lnTo>
                    <a:pt x="282545" y="485655"/>
                  </a:lnTo>
                  <a:lnTo>
                    <a:pt x="282999" y="486750"/>
                  </a:lnTo>
                  <a:lnTo>
                    <a:pt x="282999" y="532031"/>
                  </a:lnTo>
                  <a:cubicBezTo>
                    <a:pt x="282999" y="538282"/>
                    <a:pt x="277930" y="543351"/>
                    <a:pt x="271679" y="543351"/>
                  </a:cubicBezTo>
                  <a:cubicBezTo>
                    <a:pt x="265428" y="543351"/>
                    <a:pt x="260358" y="538282"/>
                    <a:pt x="260358" y="532031"/>
                  </a:cubicBezTo>
                  <a:lnTo>
                    <a:pt x="260358" y="486750"/>
                  </a:lnTo>
                  <a:lnTo>
                    <a:pt x="260812" y="485655"/>
                  </a:lnTo>
                  <a:lnTo>
                    <a:pt x="228332" y="482381"/>
                  </a:lnTo>
                  <a:cubicBezTo>
                    <a:pt x="214331" y="479516"/>
                    <a:pt x="200825" y="475290"/>
                    <a:pt x="187960" y="469849"/>
                  </a:cubicBezTo>
                  <a:lnTo>
                    <a:pt x="127578" y="429139"/>
                  </a:lnTo>
                  <a:lnTo>
                    <a:pt x="127602" y="431761"/>
                  </a:lnTo>
                  <a:lnTo>
                    <a:pt x="87576" y="471788"/>
                  </a:lnTo>
                  <a:cubicBezTo>
                    <a:pt x="85450" y="473911"/>
                    <a:pt x="82570" y="475104"/>
                    <a:pt x="79570" y="475104"/>
                  </a:cubicBezTo>
                  <a:cubicBezTo>
                    <a:pt x="74992" y="475104"/>
                    <a:pt x="70865" y="472343"/>
                    <a:pt x="69116" y="468116"/>
                  </a:cubicBezTo>
                  <a:cubicBezTo>
                    <a:pt x="67363" y="463889"/>
                    <a:pt x="68330" y="459020"/>
                    <a:pt x="71565" y="455778"/>
                  </a:cubicBezTo>
                  <a:lnTo>
                    <a:pt x="111593" y="415755"/>
                  </a:lnTo>
                  <a:lnTo>
                    <a:pt x="114216" y="415778"/>
                  </a:lnTo>
                  <a:lnTo>
                    <a:pt x="73504" y="355394"/>
                  </a:lnTo>
                  <a:cubicBezTo>
                    <a:pt x="68063" y="342528"/>
                    <a:pt x="63837" y="329023"/>
                    <a:pt x="60972" y="315022"/>
                  </a:cubicBezTo>
                  <a:lnTo>
                    <a:pt x="57698" y="282542"/>
                  </a:lnTo>
                  <a:lnTo>
                    <a:pt x="56603" y="282996"/>
                  </a:lnTo>
                  <a:lnTo>
                    <a:pt x="11321" y="282996"/>
                  </a:lnTo>
                  <a:cubicBezTo>
                    <a:pt x="5069" y="282996"/>
                    <a:pt x="0" y="277927"/>
                    <a:pt x="0" y="271676"/>
                  </a:cubicBezTo>
                  <a:cubicBezTo>
                    <a:pt x="0" y="265425"/>
                    <a:pt x="5069" y="260355"/>
                    <a:pt x="11321" y="260355"/>
                  </a:cubicBezTo>
                  <a:lnTo>
                    <a:pt x="56603" y="260355"/>
                  </a:lnTo>
                  <a:lnTo>
                    <a:pt x="57698" y="260809"/>
                  </a:lnTo>
                  <a:lnTo>
                    <a:pt x="60972" y="228330"/>
                  </a:lnTo>
                  <a:cubicBezTo>
                    <a:pt x="63837" y="214329"/>
                    <a:pt x="68063" y="200824"/>
                    <a:pt x="73504" y="187958"/>
                  </a:cubicBezTo>
                  <a:lnTo>
                    <a:pt x="113631" y="128441"/>
                  </a:lnTo>
                  <a:lnTo>
                    <a:pt x="111592" y="127596"/>
                  </a:lnTo>
                  <a:lnTo>
                    <a:pt x="71565" y="87574"/>
                  </a:lnTo>
                  <a:cubicBezTo>
                    <a:pt x="67277" y="83131"/>
                    <a:pt x="67337" y="76067"/>
                    <a:pt x="71705" y="71704"/>
                  </a:cubicBezTo>
                  <a:cubicBezTo>
                    <a:pt x="76073" y="67336"/>
                    <a:pt x="83131" y="67277"/>
                    <a:pt x="87575" y="71564"/>
                  </a:cubicBezTo>
                  <a:lnTo>
                    <a:pt x="127601" y="111591"/>
                  </a:lnTo>
                  <a:lnTo>
                    <a:pt x="128057" y="113890"/>
                  </a:lnTo>
                  <a:lnTo>
                    <a:pt x="187960" y="73503"/>
                  </a:lnTo>
                  <a:cubicBezTo>
                    <a:pt x="200825" y="68062"/>
                    <a:pt x="214331" y="63836"/>
                    <a:pt x="228332" y="60971"/>
                  </a:cubicBezTo>
                  <a:lnTo>
                    <a:pt x="260812" y="57697"/>
                  </a:lnTo>
                  <a:lnTo>
                    <a:pt x="260358" y="56603"/>
                  </a:lnTo>
                  <a:lnTo>
                    <a:pt x="260358" y="11321"/>
                  </a:lnTo>
                  <a:cubicBezTo>
                    <a:pt x="260358" y="5070"/>
                    <a:pt x="265428" y="0"/>
                    <a:pt x="271679" y="0"/>
                  </a:cubicBezTo>
                  <a:close/>
                </a:path>
              </a:pathLst>
            </a:custGeom>
            <a:solidFill>
              <a:srgbClr val="1EA185">
                <a:lumMod val="75000"/>
              </a:srgbClr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80" name="Graphic 5">
              <a:extLst>
                <a:ext uri="{FF2B5EF4-FFF2-40B4-BE49-F238E27FC236}">
                  <a16:creationId xmlns:a16="http://schemas.microsoft.com/office/drawing/2014/main" id="{4F4625E0-9DD2-43CE-8CDE-FF7AADD635E5}"/>
                </a:ext>
              </a:extLst>
            </p:cNvPr>
            <p:cNvGrpSpPr/>
            <p:nvPr/>
          </p:nvGrpSpPr>
          <p:grpSpPr>
            <a:xfrm>
              <a:off x="2114386" y="1701080"/>
              <a:ext cx="656550" cy="656546"/>
              <a:chOff x="1215482" y="2475569"/>
              <a:chExt cx="646772" cy="646772"/>
            </a:xfrm>
            <a:solidFill>
              <a:srgbClr val="1EA185">
                <a:lumMod val="40000"/>
                <a:lumOff val="60000"/>
              </a:srgbClr>
            </a:solidFill>
          </p:grpSpPr>
          <p:sp>
            <p:nvSpPr>
              <p:cNvPr id="481" name="Freeform: Shape 695">
                <a:extLst>
                  <a:ext uri="{FF2B5EF4-FFF2-40B4-BE49-F238E27FC236}">
                    <a16:creationId xmlns:a16="http://schemas.microsoft.com/office/drawing/2014/main" id="{6311ADCF-A84E-49C6-977A-73F4DDAB50A0}"/>
                  </a:ext>
                </a:extLst>
              </p:cNvPr>
              <p:cNvSpPr/>
              <p:nvPr/>
            </p:nvSpPr>
            <p:spPr>
              <a:xfrm>
                <a:off x="1527716" y="2676293"/>
                <a:ext cx="89210" cy="89206"/>
              </a:xfrm>
              <a:custGeom>
                <a:avLst/>
                <a:gdLst>
                  <a:gd name="connsiteX0" fmla="*/ 89210 w 89210"/>
                  <a:gd name="connsiteY0" fmla="*/ 44603 h 89206"/>
                  <a:gd name="connsiteX1" fmla="*/ 44607 w 89210"/>
                  <a:gd name="connsiteY1" fmla="*/ 89207 h 89206"/>
                  <a:gd name="connsiteX2" fmla="*/ 0 w 89210"/>
                  <a:gd name="connsiteY2" fmla="*/ 44603 h 89206"/>
                  <a:gd name="connsiteX3" fmla="*/ 44607 w 89210"/>
                  <a:gd name="connsiteY3" fmla="*/ 0 h 89206"/>
                  <a:gd name="connsiteX4" fmla="*/ 89210 w 89210"/>
                  <a:gd name="connsiteY4" fmla="*/ 44603 h 8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6">
                    <a:moveTo>
                      <a:pt x="89210" y="44603"/>
                    </a:moveTo>
                    <a:cubicBezTo>
                      <a:pt x="89210" y="69236"/>
                      <a:pt x="69240" y="89207"/>
                      <a:pt x="44607" y="89207"/>
                    </a:cubicBezTo>
                    <a:cubicBezTo>
                      <a:pt x="19969" y="89207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7" y="0"/>
                    </a:cubicBezTo>
                    <a:cubicBezTo>
                      <a:pt x="69240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2" name="Freeform: Shape 696">
                <a:extLst>
                  <a:ext uri="{FF2B5EF4-FFF2-40B4-BE49-F238E27FC236}">
                    <a16:creationId xmlns:a16="http://schemas.microsoft.com/office/drawing/2014/main" id="{5087AC14-59EB-4204-9FDF-061321B0A856}"/>
                  </a:ext>
                </a:extLst>
              </p:cNvPr>
              <p:cNvSpPr/>
              <p:nvPr/>
            </p:nvSpPr>
            <p:spPr>
              <a:xfrm>
                <a:off x="1393902" y="2720896"/>
                <a:ext cx="66906" cy="66906"/>
              </a:xfrm>
              <a:custGeom>
                <a:avLst/>
                <a:gdLst>
                  <a:gd name="connsiteX0" fmla="*/ 66907 w 66906"/>
                  <a:gd name="connsiteY0" fmla="*/ 33455 h 66906"/>
                  <a:gd name="connsiteX1" fmla="*/ 33452 w 66906"/>
                  <a:gd name="connsiteY1" fmla="*/ 66907 h 66906"/>
                  <a:gd name="connsiteX2" fmla="*/ 0 w 66906"/>
                  <a:gd name="connsiteY2" fmla="*/ 33455 h 66906"/>
                  <a:gd name="connsiteX3" fmla="*/ 33452 w 66906"/>
                  <a:gd name="connsiteY3" fmla="*/ 0 h 66906"/>
                  <a:gd name="connsiteX4" fmla="*/ 66907 w 66906"/>
                  <a:gd name="connsiteY4" fmla="*/ 33455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5"/>
                    </a:moveTo>
                    <a:cubicBezTo>
                      <a:pt x="66907" y="51930"/>
                      <a:pt x="51931" y="66907"/>
                      <a:pt x="33452" y="66907"/>
                    </a:cubicBezTo>
                    <a:cubicBezTo>
                      <a:pt x="14977" y="66907"/>
                      <a:pt x="0" y="51930"/>
                      <a:pt x="0" y="33455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31" y="0"/>
                      <a:pt x="66907" y="14977"/>
                      <a:pt x="66907" y="33455"/>
                    </a:cubicBez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3" name="Freeform: Shape 697">
                <a:extLst>
                  <a:ext uri="{FF2B5EF4-FFF2-40B4-BE49-F238E27FC236}">
                    <a16:creationId xmlns:a16="http://schemas.microsoft.com/office/drawing/2014/main" id="{B73B469D-5002-44C2-9286-E08DF584EA21}"/>
                  </a:ext>
                </a:extLst>
              </p:cNvPr>
              <p:cNvSpPr/>
              <p:nvPr/>
            </p:nvSpPr>
            <p:spPr>
              <a:xfrm>
                <a:off x="1494264" y="2821258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4" name="Freeform: Shape 698">
                <a:extLst>
                  <a:ext uri="{FF2B5EF4-FFF2-40B4-BE49-F238E27FC236}">
                    <a16:creationId xmlns:a16="http://schemas.microsoft.com/office/drawing/2014/main" id="{92AF10EE-8169-45AC-9B84-587ED62A5F4E}"/>
                  </a:ext>
                </a:extLst>
              </p:cNvPr>
              <p:cNvSpPr/>
              <p:nvPr/>
            </p:nvSpPr>
            <p:spPr>
              <a:xfrm>
                <a:off x="1393902" y="2843620"/>
                <a:ext cx="22303" cy="22241"/>
              </a:xfrm>
              <a:custGeom>
                <a:avLst/>
                <a:gdLst>
                  <a:gd name="connsiteX0" fmla="*/ 11152 w 22303"/>
                  <a:gd name="connsiteY0" fmla="*/ 22242 h 22241"/>
                  <a:gd name="connsiteX1" fmla="*/ 6914 w 22303"/>
                  <a:gd name="connsiteY1" fmla="*/ 21348 h 22241"/>
                  <a:gd name="connsiteX2" fmla="*/ 3233 w 22303"/>
                  <a:gd name="connsiteY2" fmla="*/ 19009 h 22241"/>
                  <a:gd name="connsiteX3" fmla="*/ 893 w 22303"/>
                  <a:gd name="connsiteY3" fmla="*/ 15328 h 22241"/>
                  <a:gd name="connsiteX4" fmla="*/ 0 w 22303"/>
                  <a:gd name="connsiteY4" fmla="*/ 11090 h 22241"/>
                  <a:gd name="connsiteX5" fmla="*/ 3233 w 22303"/>
                  <a:gd name="connsiteY5" fmla="*/ 3174 h 22241"/>
                  <a:gd name="connsiteX6" fmla="*/ 6914 w 22303"/>
                  <a:gd name="connsiteY6" fmla="*/ 831 h 22241"/>
                  <a:gd name="connsiteX7" fmla="*/ 19067 w 22303"/>
                  <a:gd name="connsiteY7" fmla="*/ 3174 h 22241"/>
                  <a:gd name="connsiteX8" fmla="*/ 22304 w 22303"/>
                  <a:gd name="connsiteY8" fmla="*/ 11090 h 22241"/>
                  <a:gd name="connsiteX9" fmla="*/ 21410 w 22303"/>
                  <a:gd name="connsiteY9" fmla="*/ 15328 h 22241"/>
                  <a:gd name="connsiteX10" fmla="*/ 19067 w 22303"/>
                  <a:gd name="connsiteY10" fmla="*/ 19009 h 22241"/>
                  <a:gd name="connsiteX11" fmla="*/ 11152 w 22303"/>
                  <a:gd name="connsiteY11" fmla="*/ 22242 h 2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1">
                    <a:moveTo>
                      <a:pt x="11152" y="22242"/>
                    </a:moveTo>
                    <a:cubicBezTo>
                      <a:pt x="9691" y="22226"/>
                      <a:pt x="8255" y="21921"/>
                      <a:pt x="6914" y="21348"/>
                    </a:cubicBezTo>
                    <a:cubicBezTo>
                      <a:pt x="5562" y="20786"/>
                      <a:pt x="4318" y="19992"/>
                      <a:pt x="3233" y="19009"/>
                    </a:cubicBezTo>
                    <a:cubicBezTo>
                      <a:pt x="2226" y="17944"/>
                      <a:pt x="1431" y="16695"/>
                      <a:pt x="893" y="15328"/>
                    </a:cubicBezTo>
                    <a:cubicBezTo>
                      <a:pt x="321" y="13986"/>
                      <a:pt x="15" y="12550"/>
                      <a:pt x="0" y="11090"/>
                    </a:cubicBezTo>
                    <a:cubicBezTo>
                      <a:pt x="44" y="8139"/>
                      <a:pt x="1199" y="5312"/>
                      <a:pt x="3233" y="3174"/>
                    </a:cubicBezTo>
                    <a:cubicBezTo>
                      <a:pt x="4318" y="2188"/>
                      <a:pt x="5562" y="1398"/>
                      <a:pt x="6914" y="831"/>
                    </a:cubicBezTo>
                    <a:cubicBezTo>
                      <a:pt x="11073" y="-851"/>
                      <a:pt x="15829" y="66"/>
                      <a:pt x="19067" y="3174"/>
                    </a:cubicBezTo>
                    <a:cubicBezTo>
                      <a:pt x="21105" y="5312"/>
                      <a:pt x="22259" y="8139"/>
                      <a:pt x="22304" y="11090"/>
                    </a:cubicBezTo>
                    <a:cubicBezTo>
                      <a:pt x="22285" y="12550"/>
                      <a:pt x="21984" y="13986"/>
                      <a:pt x="21410" y="15328"/>
                    </a:cubicBezTo>
                    <a:cubicBezTo>
                      <a:pt x="20874" y="16695"/>
                      <a:pt x="20074" y="17944"/>
                      <a:pt x="19067" y="19009"/>
                    </a:cubicBezTo>
                    <a:cubicBezTo>
                      <a:pt x="16931" y="21043"/>
                      <a:pt x="14103" y="22197"/>
                      <a:pt x="11152" y="22242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5" name="Freeform: Shape 699">
                <a:extLst>
                  <a:ext uri="{FF2B5EF4-FFF2-40B4-BE49-F238E27FC236}">
                    <a16:creationId xmlns:a16="http://schemas.microsoft.com/office/drawing/2014/main" id="{6669FA7F-CE7A-4E44-AD87-CEB72CBECF66}"/>
                  </a:ext>
                </a:extLst>
              </p:cNvPr>
              <p:cNvSpPr/>
              <p:nvPr/>
            </p:nvSpPr>
            <p:spPr>
              <a:xfrm>
                <a:off x="1449657" y="2910526"/>
                <a:ext cx="22303" cy="22242"/>
              </a:xfrm>
              <a:custGeom>
                <a:avLst/>
                <a:gdLst>
                  <a:gd name="connsiteX0" fmla="*/ 11152 w 22303"/>
                  <a:gd name="connsiteY0" fmla="*/ 22243 h 22242"/>
                  <a:gd name="connsiteX1" fmla="*/ 6914 w 22303"/>
                  <a:gd name="connsiteY1" fmla="*/ 21354 h 22242"/>
                  <a:gd name="connsiteX2" fmla="*/ 3233 w 22303"/>
                  <a:gd name="connsiteY2" fmla="*/ 19010 h 22242"/>
                  <a:gd name="connsiteX3" fmla="*/ 893 w 22303"/>
                  <a:gd name="connsiteY3" fmla="*/ 15329 h 22242"/>
                  <a:gd name="connsiteX4" fmla="*/ 0 w 22303"/>
                  <a:gd name="connsiteY4" fmla="*/ 11091 h 22242"/>
                  <a:gd name="connsiteX5" fmla="*/ 3233 w 22303"/>
                  <a:gd name="connsiteY5" fmla="*/ 3175 h 22242"/>
                  <a:gd name="connsiteX6" fmla="*/ 6914 w 22303"/>
                  <a:gd name="connsiteY6" fmla="*/ 831 h 22242"/>
                  <a:gd name="connsiteX7" fmla="*/ 19067 w 22303"/>
                  <a:gd name="connsiteY7" fmla="*/ 3175 h 22242"/>
                  <a:gd name="connsiteX8" fmla="*/ 22304 w 22303"/>
                  <a:gd name="connsiteY8" fmla="*/ 11091 h 22242"/>
                  <a:gd name="connsiteX9" fmla="*/ 21410 w 22303"/>
                  <a:gd name="connsiteY9" fmla="*/ 15329 h 22242"/>
                  <a:gd name="connsiteX10" fmla="*/ 19067 w 22303"/>
                  <a:gd name="connsiteY10" fmla="*/ 19010 h 22242"/>
                  <a:gd name="connsiteX11" fmla="*/ 11152 w 22303"/>
                  <a:gd name="connsiteY11" fmla="*/ 22243 h 2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2">
                    <a:moveTo>
                      <a:pt x="11152" y="22243"/>
                    </a:moveTo>
                    <a:cubicBezTo>
                      <a:pt x="9697" y="22227"/>
                      <a:pt x="8255" y="21922"/>
                      <a:pt x="6914" y="21354"/>
                    </a:cubicBezTo>
                    <a:cubicBezTo>
                      <a:pt x="5561" y="20786"/>
                      <a:pt x="4318" y="19991"/>
                      <a:pt x="3233" y="19010"/>
                    </a:cubicBezTo>
                    <a:cubicBezTo>
                      <a:pt x="2226" y="17944"/>
                      <a:pt x="1431" y="16696"/>
                      <a:pt x="893" y="15329"/>
                    </a:cubicBezTo>
                    <a:cubicBezTo>
                      <a:pt x="321" y="13991"/>
                      <a:pt x="20" y="12551"/>
                      <a:pt x="0" y="11091"/>
                    </a:cubicBezTo>
                    <a:cubicBezTo>
                      <a:pt x="44" y="8140"/>
                      <a:pt x="1199" y="5312"/>
                      <a:pt x="3233" y="3175"/>
                    </a:cubicBezTo>
                    <a:cubicBezTo>
                      <a:pt x="4318" y="2194"/>
                      <a:pt x="5561" y="1399"/>
                      <a:pt x="6914" y="831"/>
                    </a:cubicBezTo>
                    <a:cubicBezTo>
                      <a:pt x="11073" y="-852"/>
                      <a:pt x="15835" y="67"/>
                      <a:pt x="19067" y="3175"/>
                    </a:cubicBezTo>
                    <a:cubicBezTo>
                      <a:pt x="21105" y="5312"/>
                      <a:pt x="22259" y="8140"/>
                      <a:pt x="22304" y="11091"/>
                    </a:cubicBezTo>
                    <a:cubicBezTo>
                      <a:pt x="22285" y="12551"/>
                      <a:pt x="21983" y="13991"/>
                      <a:pt x="21410" y="15329"/>
                    </a:cubicBezTo>
                    <a:cubicBezTo>
                      <a:pt x="20872" y="16696"/>
                      <a:pt x="20078" y="17944"/>
                      <a:pt x="19067" y="19010"/>
                    </a:cubicBezTo>
                    <a:cubicBezTo>
                      <a:pt x="16930" y="21048"/>
                      <a:pt x="14103" y="22202"/>
                      <a:pt x="11152" y="22243"/>
                    </a:cubicBezTo>
                    <a:close/>
                  </a:path>
                </a:pathLst>
              </a:custGeom>
              <a:grpFill/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6" name="Freeform: Shape 700">
                <a:extLst>
                  <a:ext uri="{FF2B5EF4-FFF2-40B4-BE49-F238E27FC236}">
                    <a16:creationId xmlns:a16="http://schemas.microsoft.com/office/drawing/2014/main" id="{CDB0CBB5-C299-4D91-995C-2AC760517E52}"/>
                  </a:ext>
                </a:extLst>
              </p:cNvPr>
              <p:cNvSpPr/>
              <p:nvPr/>
            </p:nvSpPr>
            <p:spPr>
              <a:xfrm>
                <a:off x="1494264" y="2475569"/>
                <a:ext cx="66906" cy="66906"/>
              </a:xfrm>
              <a:custGeom>
                <a:avLst/>
                <a:gdLst>
                  <a:gd name="connsiteX0" fmla="*/ 66907 w 66906"/>
                  <a:gd name="connsiteY0" fmla="*/ 33456 h 66906"/>
                  <a:gd name="connsiteX1" fmla="*/ 33452 w 66906"/>
                  <a:gd name="connsiteY1" fmla="*/ 66907 h 66906"/>
                  <a:gd name="connsiteX2" fmla="*/ 0 w 66906"/>
                  <a:gd name="connsiteY2" fmla="*/ 33456 h 66906"/>
                  <a:gd name="connsiteX3" fmla="*/ 33452 w 66906"/>
                  <a:gd name="connsiteY3" fmla="*/ 0 h 66906"/>
                  <a:gd name="connsiteX4" fmla="*/ 66907 w 66906"/>
                  <a:gd name="connsiteY4" fmla="*/ 33456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6"/>
                    </a:moveTo>
                    <a:cubicBezTo>
                      <a:pt x="66907" y="51930"/>
                      <a:pt x="51926" y="66907"/>
                      <a:pt x="33452" y="66907"/>
                    </a:cubicBezTo>
                    <a:cubicBezTo>
                      <a:pt x="14977" y="66907"/>
                      <a:pt x="0" y="51930"/>
                      <a:pt x="0" y="33456"/>
                    </a:cubicBezTo>
                    <a:cubicBezTo>
                      <a:pt x="0" y="14976"/>
                      <a:pt x="14977" y="0"/>
                      <a:pt x="33452" y="0"/>
                    </a:cubicBezTo>
                    <a:cubicBezTo>
                      <a:pt x="51926" y="0"/>
                      <a:pt x="66907" y="14976"/>
                      <a:pt x="66907" y="33456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7" name="Freeform: Shape 701">
                <a:extLst>
                  <a:ext uri="{FF2B5EF4-FFF2-40B4-BE49-F238E27FC236}">
                    <a16:creationId xmlns:a16="http://schemas.microsoft.com/office/drawing/2014/main" id="{2070D46A-7A2C-4585-A882-A9C801FE469B}"/>
                  </a:ext>
                </a:extLst>
              </p:cNvPr>
              <p:cNvSpPr/>
              <p:nvPr/>
            </p:nvSpPr>
            <p:spPr>
              <a:xfrm>
                <a:off x="1262329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3 w 89210"/>
                  <a:gd name="connsiteY1" fmla="*/ 89205 h 89205"/>
                  <a:gd name="connsiteX2" fmla="*/ 0 w 89210"/>
                  <a:gd name="connsiteY2" fmla="*/ 44603 h 89205"/>
                  <a:gd name="connsiteX3" fmla="*/ 44603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6" y="89205"/>
                      <a:pt x="44603" y="89205"/>
                    </a:cubicBezTo>
                    <a:cubicBezTo>
                      <a:pt x="19970" y="89205"/>
                      <a:pt x="0" y="69236"/>
                      <a:pt x="0" y="44603"/>
                    </a:cubicBezTo>
                    <a:cubicBezTo>
                      <a:pt x="0" y="19970"/>
                      <a:pt x="19970" y="0"/>
                      <a:pt x="44603" y="0"/>
                    </a:cubicBezTo>
                    <a:cubicBezTo>
                      <a:pt x="69236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8" name="Freeform: Shape 702">
                <a:extLst>
                  <a:ext uri="{FF2B5EF4-FFF2-40B4-BE49-F238E27FC236}">
                    <a16:creationId xmlns:a16="http://schemas.microsoft.com/office/drawing/2014/main" id="{DC230E42-DA44-46A2-82BB-D2FB0CE0EE82}"/>
                  </a:ext>
                </a:extLst>
              </p:cNvPr>
              <p:cNvSpPr/>
              <p:nvPr/>
            </p:nvSpPr>
            <p:spPr>
              <a:xfrm>
                <a:off x="1215482" y="2771075"/>
                <a:ext cx="55754" cy="55758"/>
              </a:xfrm>
              <a:custGeom>
                <a:avLst/>
                <a:gdLst>
                  <a:gd name="connsiteX0" fmla="*/ 55755 w 55754"/>
                  <a:gd name="connsiteY0" fmla="*/ 27879 h 55758"/>
                  <a:gd name="connsiteX1" fmla="*/ 27880 w 55754"/>
                  <a:gd name="connsiteY1" fmla="*/ 55759 h 55758"/>
                  <a:gd name="connsiteX2" fmla="*/ 0 w 55754"/>
                  <a:gd name="connsiteY2" fmla="*/ 27879 h 55758"/>
                  <a:gd name="connsiteX3" fmla="*/ 27880 w 55754"/>
                  <a:gd name="connsiteY3" fmla="*/ 0 h 55758"/>
                  <a:gd name="connsiteX4" fmla="*/ 55755 w 55754"/>
                  <a:gd name="connsiteY4" fmla="*/ 27879 h 5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54" h="55758">
                    <a:moveTo>
                      <a:pt x="55755" y="27879"/>
                    </a:moveTo>
                    <a:cubicBezTo>
                      <a:pt x="55755" y="43276"/>
                      <a:pt x="43275" y="55759"/>
                      <a:pt x="27880" y="55759"/>
                    </a:cubicBezTo>
                    <a:cubicBezTo>
                      <a:pt x="12479" y="55759"/>
                      <a:pt x="0" y="43276"/>
                      <a:pt x="0" y="27879"/>
                    </a:cubicBezTo>
                    <a:cubicBezTo>
                      <a:pt x="0" y="12484"/>
                      <a:pt x="12479" y="0"/>
                      <a:pt x="27880" y="0"/>
                    </a:cubicBezTo>
                    <a:cubicBezTo>
                      <a:pt x="43275" y="0"/>
                      <a:pt x="55755" y="12484"/>
                      <a:pt x="55755" y="27879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9" name="Freeform: Shape 703">
                <a:extLst>
                  <a:ext uri="{FF2B5EF4-FFF2-40B4-BE49-F238E27FC236}">
                    <a16:creationId xmlns:a16="http://schemas.microsoft.com/office/drawing/2014/main" id="{B6531595-CA65-4A98-92C4-1F0A133A43C1}"/>
                  </a:ext>
                </a:extLst>
              </p:cNvPr>
              <p:cNvSpPr/>
              <p:nvPr/>
            </p:nvSpPr>
            <p:spPr>
              <a:xfrm>
                <a:off x="1262329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3 w 89210"/>
                  <a:gd name="connsiteY1" fmla="*/ 89205 h 89205"/>
                  <a:gd name="connsiteX2" fmla="*/ 0 w 89210"/>
                  <a:gd name="connsiteY2" fmla="*/ 44602 h 89205"/>
                  <a:gd name="connsiteX3" fmla="*/ 44603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6" y="89205"/>
                      <a:pt x="44603" y="89205"/>
                    </a:cubicBezTo>
                    <a:cubicBezTo>
                      <a:pt x="19970" y="89205"/>
                      <a:pt x="0" y="69235"/>
                      <a:pt x="0" y="44602"/>
                    </a:cubicBezTo>
                    <a:cubicBezTo>
                      <a:pt x="0" y="19969"/>
                      <a:pt x="19970" y="0"/>
                      <a:pt x="44603" y="0"/>
                    </a:cubicBezTo>
                    <a:cubicBezTo>
                      <a:pt x="69236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0" name="Freeform: Shape 704">
                <a:extLst>
                  <a:ext uri="{FF2B5EF4-FFF2-40B4-BE49-F238E27FC236}">
                    <a16:creationId xmlns:a16="http://schemas.microsoft.com/office/drawing/2014/main" id="{5AC061E0-5CDF-4D3E-B082-8CB93430C53B}"/>
                  </a:ext>
                </a:extLst>
              </p:cNvPr>
              <p:cNvSpPr/>
              <p:nvPr/>
            </p:nvSpPr>
            <p:spPr>
              <a:xfrm>
                <a:off x="1494264" y="3055434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1" name="Freeform: Shape 705">
                <a:extLst>
                  <a:ext uri="{FF2B5EF4-FFF2-40B4-BE49-F238E27FC236}">
                    <a16:creationId xmlns:a16="http://schemas.microsoft.com/office/drawing/2014/main" id="{5758B63E-6D80-4E1F-88CB-6B6E6EDD6FFA}"/>
                  </a:ext>
                </a:extLst>
              </p:cNvPr>
              <p:cNvSpPr/>
              <p:nvPr/>
            </p:nvSpPr>
            <p:spPr>
              <a:xfrm>
                <a:off x="1703897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2 w 89210"/>
                  <a:gd name="connsiteY1" fmla="*/ 89205 h 89205"/>
                  <a:gd name="connsiteX2" fmla="*/ 0 w 89210"/>
                  <a:gd name="connsiteY2" fmla="*/ 44602 h 89205"/>
                  <a:gd name="connsiteX3" fmla="*/ 44602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5" y="89205"/>
                      <a:pt x="44602" y="89205"/>
                    </a:cubicBezTo>
                    <a:cubicBezTo>
                      <a:pt x="19969" y="89205"/>
                      <a:pt x="0" y="69235"/>
                      <a:pt x="0" y="44602"/>
                    </a:cubicBezTo>
                    <a:cubicBezTo>
                      <a:pt x="0" y="19969"/>
                      <a:pt x="19969" y="0"/>
                      <a:pt x="44602" y="0"/>
                    </a:cubicBezTo>
                    <a:cubicBezTo>
                      <a:pt x="69235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2" name="Freeform: Shape 706">
                <a:extLst>
                  <a:ext uri="{FF2B5EF4-FFF2-40B4-BE49-F238E27FC236}">
                    <a16:creationId xmlns:a16="http://schemas.microsoft.com/office/drawing/2014/main" id="{70424C5D-AA0F-4CE3-9455-B930EC22E343}"/>
                  </a:ext>
                </a:extLst>
              </p:cNvPr>
              <p:cNvSpPr/>
              <p:nvPr/>
            </p:nvSpPr>
            <p:spPr>
              <a:xfrm>
                <a:off x="1795347" y="2765499"/>
                <a:ext cx="66906" cy="66910"/>
              </a:xfrm>
              <a:custGeom>
                <a:avLst/>
                <a:gdLst>
                  <a:gd name="connsiteX0" fmla="*/ 66907 w 66906"/>
                  <a:gd name="connsiteY0" fmla="*/ 33455 h 66910"/>
                  <a:gd name="connsiteX1" fmla="*/ 33451 w 66906"/>
                  <a:gd name="connsiteY1" fmla="*/ 66911 h 66910"/>
                  <a:gd name="connsiteX2" fmla="*/ 0 w 66906"/>
                  <a:gd name="connsiteY2" fmla="*/ 33455 h 66910"/>
                  <a:gd name="connsiteX3" fmla="*/ 33451 w 66906"/>
                  <a:gd name="connsiteY3" fmla="*/ 0 h 66910"/>
                  <a:gd name="connsiteX4" fmla="*/ 66907 w 66906"/>
                  <a:gd name="connsiteY4" fmla="*/ 33455 h 66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10">
                    <a:moveTo>
                      <a:pt x="66907" y="33455"/>
                    </a:moveTo>
                    <a:cubicBezTo>
                      <a:pt x="66907" y="51930"/>
                      <a:pt x="51931" y="66911"/>
                      <a:pt x="33451" y="66911"/>
                    </a:cubicBezTo>
                    <a:cubicBezTo>
                      <a:pt x="14977" y="66911"/>
                      <a:pt x="0" y="51930"/>
                      <a:pt x="0" y="33455"/>
                    </a:cubicBezTo>
                    <a:cubicBezTo>
                      <a:pt x="0" y="14981"/>
                      <a:pt x="14977" y="0"/>
                      <a:pt x="33451" y="0"/>
                    </a:cubicBezTo>
                    <a:cubicBezTo>
                      <a:pt x="51931" y="0"/>
                      <a:pt x="66907" y="14981"/>
                      <a:pt x="66907" y="33455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3" name="Freeform: Shape 707">
                <a:extLst>
                  <a:ext uri="{FF2B5EF4-FFF2-40B4-BE49-F238E27FC236}">
                    <a16:creationId xmlns:a16="http://schemas.microsoft.com/office/drawing/2014/main" id="{27D23F11-C61C-4C9B-9702-EA715070F765}"/>
                  </a:ext>
                </a:extLst>
              </p:cNvPr>
              <p:cNvSpPr/>
              <p:nvPr/>
            </p:nvSpPr>
            <p:spPr>
              <a:xfrm>
                <a:off x="1703897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2 w 89210"/>
                  <a:gd name="connsiteY1" fmla="*/ 89205 h 89205"/>
                  <a:gd name="connsiteX2" fmla="*/ 0 w 89210"/>
                  <a:gd name="connsiteY2" fmla="*/ 44603 h 89205"/>
                  <a:gd name="connsiteX3" fmla="*/ 44602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5" y="89205"/>
                      <a:pt x="44602" y="89205"/>
                    </a:cubicBezTo>
                    <a:cubicBezTo>
                      <a:pt x="19969" y="89205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2" y="0"/>
                    </a:cubicBezTo>
                    <a:cubicBezTo>
                      <a:pt x="69235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7440" name="Group 708">
            <a:extLst>
              <a:ext uri="{FF2B5EF4-FFF2-40B4-BE49-F238E27FC236}">
                <a16:creationId xmlns:a16="http://schemas.microsoft.com/office/drawing/2014/main" id="{DF68809D-D87C-49CD-94CA-36CE4C6D0B9D}"/>
              </a:ext>
            </a:extLst>
          </p:cNvPr>
          <p:cNvGrpSpPr>
            <a:grpSpLocks/>
          </p:cNvGrpSpPr>
          <p:nvPr/>
        </p:nvGrpSpPr>
        <p:grpSpPr bwMode="auto">
          <a:xfrm>
            <a:off x="6745288" y="3706813"/>
            <a:ext cx="328612" cy="327025"/>
            <a:chOff x="2114386" y="1701080"/>
            <a:chExt cx="656550" cy="656546"/>
          </a:xfrm>
        </p:grpSpPr>
        <p:sp>
          <p:nvSpPr>
            <p:cNvPr id="464" name="Freeform: Shape 709">
              <a:extLst>
                <a:ext uri="{FF2B5EF4-FFF2-40B4-BE49-F238E27FC236}">
                  <a16:creationId xmlns:a16="http://schemas.microsoft.com/office/drawing/2014/main" id="{C391F5B3-FD35-4949-AD5D-CBFD1C4BFF79}"/>
                </a:ext>
              </a:extLst>
            </p:cNvPr>
            <p:cNvSpPr/>
            <p:nvPr/>
          </p:nvSpPr>
          <p:spPr>
            <a:xfrm>
              <a:off x="2158790" y="1758448"/>
              <a:ext cx="555054" cy="541810"/>
            </a:xfrm>
            <a:custGeom>
              <a:avLst/>
              <a:gdLst>
                <a:gd name="connsiteX0" fmla="*/ 271679 w 554676"/>
                <a:gd name="connsiteY0" fmla="*/ 0 h 543351"/>
                <a:gd name="connsiteX1" fmla="*/ 282999 w 554676"/>
                <a:gd name="connsiteY1" fmla="*/ 11321 h 543351"/>
                <a:gd name="connsiteX2" fmla="*/ 282999 w 554676"/>
                <a:gd name="connsiteY2" fmla="*/ 56603 h 543351"/>
                <a:gd name="connsiteX3" fmla="*/ 282545 w 554676"/>
                <a:gd name="connsiteY3" fmla="*/ 57698 h 543351"/>
                <a:gd name="connsiteX4" fmla="*/ 315024 w 554676"/>
                <a:gd name="connsiteY4" fmla="*/ 60971 h 543351"/>
                <a:gd name="connsiteX5" fmla="*/ 355397 w 554676"/>
                <a:gd name="connsiteY5" fmla="*/ 73503 h 543351"/>
                <a:gd name="connsiteX6" fmla="*/ 415302 w 554676"/>
                <a:gd name="connsiteY6" fmla="*/ 113891 h 543351"/>
                <a:gd name="connsiteX7" fmla="*/ 415759 w 554676"/>
                <a:gd name="connsiteY7" fmla="*/ 111590 h 543351"/>
                <a:gd name="connsiteX8" fmla="*/ 455786 w 554676"/>
                <a:gd name="connsiteY8" fmla="*/ 71564 h 543351"/>
                <a:gd name="connsiteX9" fmla="*/ 466791 w 554676"/>
                <a:gd name="connsiteY9" fmla="*/ 68478 h 543351"/>
                <a:gd name="connsiteX10" fmla="*/ 474877 w 554676"/>
                <a:gd name="connsiteY10" fmla="*/ 76563 h 543351"/>
                <a:gd name="connsiteX11" fmla="*/ 471792 w 554676"/>
                <a:gd name="connsiteY11" fmla="*/ 87573 h 543351"/>
                <a:gd name="connsiteX12" fmla="*/ 431764 w 554676"/>
                <a:gd name="connsiteY12" fmla="*/ 127595 h 543351"/>
                <a:gd name="connsiteX13" fmla="*/ 429726 w 554676"/>
                <a:gd name="connsiteY13" fmla="*/ 128440 h 543351"/>
                <a:gd name="connsiteX14" fmla="*/ 469855 w 554676"/>
                <a:gd name="connsiteY14" fmla="*/ 187958 h 543351"/>
                <a:gd name="connsiteX15" fmla="*/ 482387 w 554676"/>
                <a:gd name="connsiteY15" fmla="*/ 228330 h 543351"/>
                <a:gd name="connsiteX16" fmla="*/ 485662 w 554676"/>
                <a:gd name="connsiteY16" fmla="*/ 260809 h 543351"/>
                <a:gd name="connsiteX17" fmla="*/ 486758 w 554676"/>
                <a:gd name="connsiteY17" fmla="*/ 260355 h 543351"/>
                <a:gd name="connsiteX18" fmla="*/ 543356 w 554676"/>
                <a:gd name="connsiteY18" fmla="*/ 260355 h 543351"/>
                <a:gd name="connsiteX19" fmla="*/ 554676 w 554676"/>
                <a:gd name="connsiteY19" fmla="*/ 271676 h 543351"/>
                <a:gd name="connsiteX20" fmla="*/ 543356 w 554676"/>
                <a:gd name="connsiteY20" fmla="*/ 282996 h 543351"/>
                <a:gd name="connsiteX21" fmla="*/ 486758 w 554676"/>
                <a:gd name="connsiteY21" fmla="*/ 282996 h 543351"/>
                <a:gd name="connsiteX22" fmla="*/ 485662 w 554676"/>
                <a:gd name="connsiteY22" fmla="*/ 282542 h 543351"/>
                <a:gd name="connsiteX23" fmla="*/ 482387 w 554676"/>
                <a:gd name="connsiteY23" fmla="*/ 315022 h 543351"/>
                <a:gd name="connsiteX24" fmla="*/ 469855 w 554676"/>
                <a:gd name="connsiteY24" fmla="*/ 355394 h 543351"/>
                <a:gd name="connsiteX25" fmla="*/ 429142 w 554676"/>
                <a:gd name="connsiteY25" fmla="*/ 415778 h 543351"/>
                <a:gd name="connsiteX26" fmla="*/ 431764 w 554676"/>
                <a:gd name="connsiteY26" fmla="*/ 415755 h 543351"/>
                <a:gd name="connsiteX27" fmla="*/ 471792 w 554676"/>
                <a:gd name="connsiteY27" fmla="*/ 455778 h 543351"/>
                <a:gd name="connsiteX28" fmla="*/ 474246 w 554676"/>
                <a:gd name="connsiteY28" fmla="*/ 468116 h 543351"/>
                <a:gd name="connsiteX29" fmla="*/ 463787 w 554676"/>
                <a:gd name="connsiteY29" fmla="*/ 475104 h 543351"/>
                <a:gd name="connsiteX30" fmla="*/ 455787 w 554676"/>
                <a:gd name="connsiteY30" fmla="*/ 471788 h 543351"/>
                <a:gd name="connsiteX31" fmla="*/ 415759 w 554676"/>
                <a:gd name="connsiteY31" fmla="*/ 431761 h 543351"/>
                <a:gd name="connsiteX32" fmla="*/ 415782 w 554676"/>
                <a:gd name="connsiteY32" fmla="*/ 429137 h 543351"/>
                <a:gd name="connsiteX33" fmla="*/ 355397 w 554676"/>
                <a:gd name="connsiteY33" fmla="*/ 469849 h 543351"/>
                <a:gd name="connsiteX34" fmla="*/ 315024 w 554676"/>
                <a:gd name="connsiteY34" fmla="*/ 482381 h 543351"/>
                <a:gd name="connsiteX35" fmla="*/ 282545 w 554676"/>
                <a:gd name="connsiteY35" fmla="*/ 485655 h 543351"/>
                <a:gd name="connsiteX36" fmla="*/ 282999 w 554676"/>
                <a:gd name="connsiteY36" fmla="*/ 486750 h 543351"/>
                <a:gd name="connsiteX37" fmla="*/ 282999 w 554676"/>
                <a:gd name="connsiteY37" fmla="*/ 532031 h 543351"/>
                <a:gd name="connsiteX38" fmla="*/ 271679 w 554676"/>
                <a:gd name="connsiteY38" fmla="*/ 543351 h 543351"/>
                <a:gd name="connsiteX39" fmla="*/ 260358 w 554676"/>
                <a:gd name="connsiteY39" fmla="*/ 532031 h 543351"/>
                <a:gd name="connsiteX40" fmla="*/ 260358 w 554676"/>
                <a:gd name="connsiteY40" fmla="*/ 486750 h 543351"/>
                <a:gd name="connsiteX41" fmla="*/ 260812 w 554676"/>
                <a:gd name="connsiteY41" fmla="*/ 485655 h 543351"/>
                <a:gd name="connsiteX42" fmla="*/ 228332 w 554676"/>
                <a:gd name="connsiteY42" fmla="*/ 482381 h 543351"/>
                <a:gd name="connsiteX43" fmla="*/ 187960 w 554676"/>
                <a:gd name="connsiteY43" fmla="*/ 469849 h 543351"/>
                <a:gd name="connsiteX44" fmla="*/ 127578 w 554676"/>
                <a:gd name="connsiteY44" fmla="*/ 429139 h 543351"/>
                <a:gd name="connsiteX45" fmla="*/ 127602 w 554676"/>
                <a:gd name="connsiteY45" fmla="*/ 431761 h 543351"/>
                <a:gd name="connsiteX46" fmla="*/ 87576 w 554676"/>
                <a:gd name="connsiteY46" fmla="*/ 471788 h 543351"/>
                <a:gd name="connsiteX47" fmla="*/ 79570 w 554676"/>
                <a:gd name="connsiteY47" fmla="*/ 475104 h 543351"/>
                <a:gd name="connsiteX48" fmla="*/ 69116 w 554676"/>
                <a:gd name="connsiteY48" fmla="*/ 468116 h 543351"/>
                <a:gd name="connsiteX49" fmla="*/ 71565 w 554676"/>
                <a:gd name="connsiteY49" fmla="*/ 455778 h 543351"/>
                <a:gd name="connsiteX50" fmla="*/ 111593 w 554676"/>
                <a:gd name="connsiteY50" fmla="*/ 415755 h 543351"/>
                <a:gd name="connsiteX51" fmla="*/ 114216 w 554676"/>
                <a:gd name="connsiteY51" fmla="*/ 415778 h 543351"/>
                <a:gd name="connsiteX52" fmla="*/ 73504 w 554676"/>
                <a:gd name="connsiteY52" fmla="*/ 355394 h 543351"/>
                <a:gd name="connsiteX53" fmla="*/ 60972 w 554676"/>
                <a:gd name="connsiteY53" fmla="*/ 315022 h 543351"/>
                <a:gd name="connsiteX54" fmla="*/ 57698 w 554676"/>
                <a:gd name="connsiteY54" fmla="*/ 282542 h 543351"/>
                <a:gd name="connsiteX55" fmla="*/ 56603 w 554676"/>
                <a:gd name="connsiteY55" fmla="*/ 282996 h 543351"/>
                <a:gd name="connsiteX56" fmla="*/ 11321 w 554676"/>
                <a:gd name="connsiteY56" fmla="*/ 282996 h 543351"/>
                <a:gd name="connsiteX57" fmla="*/ 0 w 554676"/>
                <a:gd name="connsiteY57" fmla="*/ 271676 h 543351"/>
                <a:gd name="connsiteX58" fmla="*/ 11321 w 554676"/>
                <a:gd name="connsiteY58" fmla="*/ 260355 h 543351"/>
                <a:gd name="connsiteX59" fmla="*/ 56603 w 554676"/>
                <a:gd name="connsiteY59" fmla="*/ 260355 h 543351"/>
                <a:gd name="connsiteX60" fmla="*/ 57698 w 554676"/>
                <a:gd name="connsiteY60" fmla="*/ 260809 h 543351"/>
                <a:gd name="connsiteX61" fmla="*/ 60972 w 554676"/>
                <a:gd name="connsiteY61" fmla="*/ 228330 h 543351"/>
                <a:gd name="connsiteX62" fmla="*/ 73504 w 554676"/>
                <a:gd name="connsiteY62" fmla="*/ 187958 h 543351"/>
                <a:gd name="connsiteX63" fmla="*/ 113631 w 554676"/>
                <a:gd name="connsiteY63" fmla="*/ 128441 h 543351"/>
                <a:gd name="connsiteX64" fmla="*/ 111592 w 554676"/>
                <a:gd name="connsiteY64" fmla="*/ 127596 h 543351"/>
                <a:gd name="connsiteX65" fmla="*/ 71565 w 554676"/>
                <a:gd name="connsiteY65" fmla="*/ 87574 h 543351"/>
                <a:gd name="connsiteX66" fmla="*/ 71705 w 554676"/>
                <a:gd name="connsiteY66" fmla="*/ 71704 h 543351"/>
                <a:gd name="connsiteX67" fmla="*/ 87575 w 554676"/>
                <a:gd name="connsiteY67" fmla="*/ 71564 h 543351"/>
                <a:gd name="connsiteX68" fmla="*/ 127601 w 554676"/>
                <a:gd name="connsiteY68" fmla="*/ 111591 h 543351"/>
                <a:gd name="connsiteX69" fmla="*/ 128057 w 554676"/>
                <a:gd name="connsiteY69" fmla="*/ 113890 h 543351"/>
                <a:gd name="connsiteX70" fmla="*/ 187960 w 554676"/>
                <a:gd name="connsiteY70" fmla="*/ 73503 h 543351"/>
                <a:gd name="connsiteX71" fmla="*/ 228332 w 554676"/>
                <a:gd name="connsiteY71" fmla="*/ 60971 h 543351"/>
                <a:gd name="connsiteX72" fmla="*/ 260812 w 554676"/>
                <a:gd name="connsiteY72" fmla="*/ 57697 h 543351"/>
                <a:gd name="connsiteX73" fmla="*/ 260358 w 554676"/>
                <a:gd name="connsiteY73" fmla="*/ 56603 h 543351"/>
                <a:gd name="connsiteX74" fmla="*/ 260358 w 554676"/>
                <a:gd name="connsiteY74" fmla="*/ 11321 h 543351"/>
                <a:gd name="connsiteX75" fmla="*/ 271679 w 554676"/>
                <a:gd name="connsiteY75" fmla="*/ 0 h 54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54676" h="543351">
                  <a:moveTo>
                    <a:pt x="271679" y="0"/>
                  </a:moveTo>
                  <a:cubicBezTo>
                    <a:pt x="277930" y="0"/>
                    <a:pt x="282999" y="5070"/>
                    <a:pt x="282999" y="11321"/>
                  </a:cubicBezTo>
                  <a:lnTo>
                    <a:pt x="282999" y="56603"/>
                  </a:lnTo>
                  <a:lnTo>
                    <a:pt x="282545" y="57698"/>
                  </a:lnTo>
                  <a:lnTo>
                    <a:pt x="315024" y="60971"/>
                  </a:lnTo>
                  <a:cubicBezTo>
                    <a:pt x="329025" y="63836"/>
                    <a:pt x="342531" y="68062"/>
                    <a:pt x="355397" y="73503"/>
                  </a:cubicBezTo>
                  <a:lnTo>
                    <a:pt x="415302" y="113891"/>
                  </a:lnTo>
                  <a:lnTo>
                    <a:pt x="415759" y="111590"/>
                  </a:lnTo>
                  <a:lnTo>
                    <a:pt x="455786" y="71564"/>
                  </a:lnTo>
                  <a:cubicBezTo>
                    <a:pt x="458627" y="68623"/>
                    <a:pt x="462834" y="67441"/>
                    <a:pt x="466791" y="68478"/>
                  </a:cubicBezTo>
                  <a:cubicBezTo>
                    <a:pt x="470749" y="69514"/>
                    <a:pt x="473839" y="72605"/>
                    <a:pt x="474877" y="76563"/>
                  </a:cubicBezTo>
                  <a:cubicBezTo>
                    <a:pt x="475913" y="80520"/>
                    <a:pt x="474731" y="84726"/>
                    <a:pt x="471792" y="87573"/>
                  </a:cubicBezTo>
                  <a:lnTo>
                    <a:pt x="431764" y="127595"/>
                  </a:lnTo>
                  <a:lnTo>
                    <a:pt x="429726" y="128440"/>
                  </a:lnTo>
                  <a:lnTo>
                    <a:pt x="469855" y="187958"/>
                  </a:lnTo>
                  <a:cubicBezTo>
                    <a:pt x="475297" y="200824"/>
                    <a:pt x="479522" y="214329"/>
                    <a:pt x="482387" y="228330"/>
                  </a:cubicBezTo>
                  <a:lnTo>
                    <a:pt x="485662" y="260809"/>
                  </a:lnTo>
                  <a:lnTo>
                    <a:pt x="486758" y="260355"/>
                  </a:lnTo>
                  <a:lnTo>
                    <a:pt x="543356" y="260355"/>
                  </a:lnTo>
                  <a:cubicBezTo>
                    <a:pt x="549607" y="260355"/>
                    <a:pt x="554676" y="265425"/>
                    <a:pt x="554676" y="271676"/>
                  </a:cubicBezTo>
                  <a:cubicBezTo>
                    <a:pt x="554676" y="277927"/>
                    <a:pt x="549607" y="282996"/>
                    <a:pt x="543356" y="282996"/>
                  </a:cubicBezTo>
                  <a:lnTo>
                    <a:pt x="486758" y="282996"/>
                  </a:lnTo>
                  <a:lnTo>
                    <a:pt x="485662" y="282542"/>
                  </a:lnTo>
                  <a:lnTo>
                    <a:pt x="482387" y="315022"/>
                  </a:lnTo>
                  <a:cubicBezTo>
                    <a:pt x="479522" y="329023"/>
                    <a:pt x="475297" y="342528"/>
                    <a:pt x="469855" y="355394"/>
                  </a:cubicBezTo>
                  <a:lnTo>
                    <a:pt x="429142" y="415778"/>
                  </a:lnTo>
                  <a:lnTo>
                    <a:pt x="431764" y="415755"/>
                  </a:lnTo>
                  <a:lnTo>
                    <a:pt x="471792" y="455778"/>
                  </a:lnTo>
                  <a:cubicBezTo>
                    <a:pt x="475027" y="459020"/>
                    <a:pt x="475993" y="463889"/>
                    <a:pt x="474246" y="468116"/>
                  </a:cubicBezTo>
                  <a:cubicBezTo>
                    <a:pt x="472492" y="472343"/>
                    <a:pt x="468365" y="475104"/>
                    <a:pt x="463787" y="475104"/>
                  </a:cubicBezTo>
                  <a:cubicBezTo>
                    <a:pt x="460787" y="475104"/>
                    <a:pt x="457905" y="473911"/>
                    <a:pt x="455787" y="471788"/>
                  </a:cubicBezTo>
                  <a:lnTo>
                    <a:pt x="415759" y="431761"/>
                  </a:lnTo>
                  <a:lnTo>
                    <a:pt x="415782" y="429137"/>
                  </a:lnTo>
                  <a:lnTo>
                    <a:pt x="355397" y="469849"/>
                  </a:lnTo>
                  <a:cubicBezTo>
                    <a:pt x="342531" y="475290"/>
                    <a:pt x="329025" y="479516"/>
                    <a:pt x="315024" y="482381"/>
                  </a:cubicBezTo>
                  <a:lnTo>
                    <a:pt x="282545" y="485655"/>
                  </a:lnTo>
                  <a:lnTo>
                    <a:pt x="282999" y="486750"/>
                  </a:lnTo>
                  <a:lnTo>
                    <a:pt x="282999" y="532031"/>
                  </a:lnTo>
                  <a:cubicBezTo>
                    <a:pt x="282999" y="538282"/>
                    <a:pt x="277930" y="543351"/>
                    <a:pt x="271679" y="543351"/>
                  </a:cubicBezTo>
                  <a:cubicBezTo>
                    <a:pt x="265428" y="543351"/>
                    <a:pt x="260358" y="538282"/>
                    <a:pt x="260358" y="532031"/>
                  </a:cubicBezTo>
                  <a:lnTo>
                    <a:pt x="260358" y="486750"/>
                  </a:lnTo>
                  <a:lnTo>
                    <a:pt x="260812" y="485655"/>
                  </a:lnTo>
                  <a:lnTo>
                    <a:pt x="228332" y="482381"/>
                  </a:lnTo>
                  <a:cubicBezTo>
                    <a:pt x="214331" y="479516"/>
                    <a:pt x="200825" y="475290"/>
                    <a:pt x="187960" y="469849"/>
                  </a:cubicBezTo>
                  <a:lnTo>
                    <a:pt x="127578" y="429139"/>
                  </a:lnTo>
                  <a:lnTo>
                    <a:pt x="127602" y="431761"/>
                  </a:lnTo>
                  <a:lnTo>
                    <a:pt x="87576" y="471788"/>
                  </a:lnTo>
                  <a:cubicBezTo>
                    <a:pt x="85450" y="473911"/>
                    <a:pt x="82570" y="475104"/>
                    <a:pt x="79570" y="475104"/>
                  </a:cubicBezTo>
                  <a:cubicBezTo>
                    <a:pt x="74992" y="475104"/>
                    <a:pt x="70865" y="472343"/>
                    <a:pt x="69116" y="468116"/>
                  </a:cubicBezTo>
                  <a:cubicBezTo>
                    <a:pt x="67363" y="463889"/>
                    <a:pt x="68330" y="459020"/>
                    <a:pt x="71565" y="455778"/>
                  </a:cubicBezTo>
                  <a:lnTo>
                    <a:pt x="111593" y="415755"/>
                  </a:lnTo>
                  <a:lnTo>
                    <a:pt x="114216" y="415778"/>
                  </a:lnTo>
                  <a:lnTo>
                    <a:pt x="73504" y="355394"/>
                  </a:lnTo>
                  <a:cubicBezTo>
                    <a:pt x="68063" y="342528"/>
                    <a:pt x="63837" y="329023"/>
                    <a:pt x="60972" y="315022"/>
                  </a:cubicBezTo>
                  <a:lnTo>
                    <a:pt x="57698" y="282542"/>
                  </a:lnTo>
                  <a:lnTo>
                    <a:pt x="56603" y="282996"/>
                  </a:lnTo>
                  <a:lnTo>
                    <a:pt x="11321" y="282996"/>
                  </a:lnTo>
                  <a:cubicBezTo>
                    <a:pt x="5069" y="282996"/>
                    <a:pt x="0" y="277927"/>
                    <a:pt x="0" y="271676"/>
                  </a:cubicBezTo>
                  <a:cubicBezTo>
                    <a:pt x="0" y="265425"/>
                    <a:pt x="5069" y="260355"/>
                    <a:pt x="11321" y="260355"/>
                  </a:cubicBezTo>
                  <a:lnTo>
                    <a:pt x="56603" y="260355"/>
                  </a:lnTo>
                  <a:lnTo>
                    <a:pt x="57698" y="260809"/>
                  </a:lnTo>
                  <a:lnTo>
                    <a:pt x="60972" y="228330"/>
                  </a:lnTo>
                  <a:cubicBezTo>
                    <a:pt x="63837" y="214329"/>
                    <a:pt x="68063" y="200824"/>
                    <a:pt x="73504" y="187958"/>
                  </a:cubicBezTo>
                  <a:lnTo>
                    <a:pt x="113631" y="128441"/>
                  </a:lnTo>
                  <a:lnTo>
                    <a:pt x="111592" y="127596"/>
                  </a:lnTo>
                  <a:lnTo>
                    <a:pt x="71565" y="87574"/>
                  </a:lnTo>
                  <a:cubicBezTo>
                    <a:pt x="67277" y="83131"/>
                    <a:pt x="67337" y="76067"/>
                    <a:pt x="71705" y="71704"/>
                  </a:cubicBezTo>
                  <a:cubicBezTo>
                    <a:pt x="76073" y="67336"/>
                    <a:pt x="83131" y="67277"/>
                    <a:pt x="87575" y="71564"/>
                  </a:cubicBezTo>
                  <a:lnTo>
                    <a:pt x="127601" y="111591"/>
                  </a:lnTo>
                  <a:lnTo>
                    <a:pt x="128057" y="113890"/>
                  </a:lnTo>
                  <a:lnTo>
                    <a:pt x="187960" y="73503"/>
                  </a:lnTo>
                  <a:cubicBezTo>
                    <a:pt x="200825" y="68062"/>
                    <a:pt x="214331" y="63836"/>
                    <a:pt x="228332" y="60971"/>
                  </a:cubicBezTo>
                  <a:lnTo>
                    <a:pt x="260812" y="57697"/>
                  </a:lnTo>
                  <a:lnTo>
                    <a:pt x="260358" y="56603"/>
                  </a:lnTo>
                  <a:lnTo>
                    <a:pt x="260358" y="11321"/>
                  </a:lnTo>
                  <a:cubicBezTo>
                    <a:pt x="260358" y="5070"/>
                    <a:pt x="265428" y="0"/>
                    <a:pt x="271679" y="0"/>
                  </a:cubicBezTo>
                  <a:close/>
                </a:path>
              </a:pathLst>
            </a:custGeom>
            <a:solidFill>
              <a:srgbClr val="445469"/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5" name="Graphic 5">
              <a:extLst>
                <a:ext uri="{FF2B5EF4-FFF2-40B4-BE49-F238E27FC236}">
                  <a16:creationId xmlns:a16="http://schemas.microsoft.com/office/drawing/2014/main" id="{C99B6E46-EEDE-4670-A524-E930780131FA}"/>
                </a:ext>
              </a:extLst>
            </p:cNvPr>
            <p:cNvGrpSpPr/>
            <p:nvPr/>
          </p:nvGrpSpPr>
          <p:grpSpPr>
            <a:xfrm>
              <a:off x="2114386" y="1701080"/>
              <a:ext cx="656550" cy="656546"/>
              <a:chOff x="1215482" y="2475569"/>
              <a:chExt cx="646772" cy="646772"/>
            </a:xfrm>
            <a:solidFill>
              <a:srgbClr val="1EA185">
                <a:lumMod val="40000"/>
                <a:lumOff val="60000"/>
              </a:srgbClr>
            </a:solidFill>
          </p:grpSpPr>
          <p:sp>
            <p:nvSpPr>
              <p:cNvPr id="466" name="Freeform: Shape 711">
                <a:extLst>
                  <a:ext uri="{FF2B5EF4-FFF2-40B4-BE49-F238E27FC236}">
                    <a16:creationId xmlns:a16="http://schemas.microsoft.com/office/drawing/2014/main" id="{9877B624-59A3-4EB7-99D2-81697FAD62E9}"/>
                  </a:ext>
                </a:extLst>
              </p:cNvPr>
              <p:cNvSpPr/>
              <p:nvPr/>
            </p:nvSpPr>
            <p:spPr>
              <a:xfrm>
                <a:off x="1527716" y="2676293"/>
                <a:ext cx="89210" cy="89206"/>
              </a:xfrm>
              <a:custGeom>
                <a:avLst/>
                <a:gdLst>
                  <a:gd name="connsiteX0" fmla="*/ 89210 w 89210"/>
                  <a:gd name="connsiteY0" fmla="*/ 44603 h 89206"/>
                  <a:gd name="connsiteX1" fmla="*/ 44607 w 89210"/>
                  <a:gd name="connsiteY1" fmla="*/ 89207 h 89206"/>
                  <a:gd name="connsiteX2" fmla="*/ 0 w 89210"/>
                  <a:gd name="connsiteY2" fmla="*/ 44603 h 89206"/>
                  <a:gd name="connsiteX3" fmla="*/ 44607 w 89210"/>
                  <a:gd name="connsiteY3" fmla="*/ 0 h 89206"/>
                  <a:gd name="connsiteX4" fmla="*/ 89210 w 89210"/>
                  <a:gd name="connsiteY4" fmla="*/ 44603 h 8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6">
                    <a:moveTo>
                      <a:pt x="89210" y="44603"/>
                    </a:moveTo>
                    <a:cubicBezTo>
                      <a:pt x="89210" y="69236"/>
                      <a:pt x="69240" y="89207"/>
                      <a:pt x="44607" y="89207"/>
                    </a:cubicBezTo>
                    <a:cubicBezTo>
                      <a:pt x="19969" y="89207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7" y="0"/>
                    </a:cubicBezTo>
                    <a:cubicBezTo>
                      <a:pt x="69240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445469">
                  <a:lumMod val="20000"/>
                  <a:lumOff val="8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Freeform: Shape 712">
                <a:extLst>
                  <a:ext uri="{FF2B5EF4-FFF2-40B4-BE49-F238E27FC236}">
                    <a16:creationId xmlns:a16="http://schemas.microsoft.com/office/drawing/2014/main" id="{5AD756D9-F560-49AF-AB0B-F00836D3540F}"/>
                  </a:ext>
                </a:extLst>
              </p:cNvPr>
              <p:cNvSpPr/>
              <p:nvPr/>
            </p:nvSpPr>
            <p:spPr>
              <a:xfrm>
                <a:off x="1393902" y="2720896"/>
                <a:ext cx="66906" cy="66906"/>
              </a:xfrm>
              <a:custGeom>
                <a:avLst/>
                <a:gdLst>
                  <a:gd name="connsiteX0" fmla="*/ 66907 w 66906"/>
                  <a:gd name="connsiteY0" fmla="*/ 33455 h 66906"/>
                  <a:gd name="connsiteX1" fmla="*/ 33452 w 66906"/>
                  <a:gd name="connsiteY1" fmla="*/ 66907 h 66906"/>
                  <a:gd name="connsiteX2" fmla="*/ 0 w 66906"/>
                  <a:gd name="connsiteY2" fmla="*/ 33455 h 66906"/>
                  <a:gd name="connsiteX3" fmla="*/ 33452 w 66906"/>
                  <a:gd name="connsiteY3" fmla="*/ 0 h 66906"/>
                  <a:gd name="connsiteX4" fmla="*/ 66907 w 66906"/>
                  <a:gd name="connsiteY4" fmla="*/ 33455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5"/>
                    </a:moveTo>
                    <a:cubicBezTo>
                      <a:pt x="66907" y="51930"/>
                      <a:pt x="51931" y="66907"/>
                      <a:pt x="33452" y="66907"/>
                    </a:cubicBezTo>
                    <a:cubicBezTo>
                      <a:pt x="14977" y="66907"/>
                      <a:pt x="0" y="51930"/>
                      <a:pt x="0" y="33455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31" y="0"/>
                      <a:pt x="66907" y="14977"/>
                      <a:pt x="66907" y="33455"/>
                    </a:cubicBezTo>
                    <a:close/>
                  </a:path>
                </a:pathLst>
              </a:custGeom>
              <a:solidFill>
                <a:srgbClr val="445469">
                  <a:lumMod val="20000"/>
                  <a:lumOff val="8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Freeform: Shape 713">
                <a:extLst>
                  <a:ext uri="{FF2B5EF4-FFF2-40B4-BE49-F238E27FC236}">
                    <a16:creationId xmlns:a16="http://schemas.microsoft.com/office/drawing/2014/main" id="{0C24F29B-F860-467A-8952-16F248341A54}"/>
                  </a:ext>
                </a:extLst>
              </p:cNvPr>
              <p:cNvSpPr/>
              <p:nvPr/>
            </p:nvSpPr>
            <p:spPr>
              <a:xfrm>
                <a:off x="1494264" y="2821258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445469">
                  <a:lumMod val="20000"/>
                  <a:lumOff val="8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Freeform: Shape 714">
                <a:extLst>
                  <a:ext uri="{FF2B5EF4-FFF2-40B4-BE49-F238E27FC236}">
                    <a16:creationId xmlns:a16="http://schemas.microsoft.com/office/drawing/2014/main" id="{D3D818D8-6A86-410F-8A1A-3EC8CE6C620A}"/>
                  </a:ext>
                </a:extLst>
              </p:cNvPr>
              <p:cNvSpPr/>
              <p:nvPr/>
            </p:nvSpPr>
            <p:spPr>
              <a:xfrm>
                <a:off x="1393902" y="2843620"/>
                <a:ext cx="22303" cy="22241"/>
              </a:xfrm>
              <a:custGeom>
                <a:avLst/>
                <a:gdLst>
                  <a:gd name="connsiteX0" fmla="*/ 11152 w 22303"/>
                  <a:gd name="connsiteY0" fmla="*/ 22242 h 22241"/>
                  <a:gd name="connsiteX1" fmla="*/ 6914 w 22303"/>
                  <a:gd name="connsiteY1" fmla="*/ 21348 h 22241"/>
                  <a:gd name="connsiteX2" fmla="*/ 3233 w 22303"/>
                  <a:gd name="connsiteY2" fmla="*/ 19009 h 22241"/>
                  <a:gd name="connsiteX3" fmla="*/ 893 w 22303"/>
                  <a:gd name="connsiteY3" fmla="*/ 15328 h 22241"/>
                  <a:gd name="connsiteX4" fmla="*/ 0 w 22303"/>
                  <a:gd name="connsiteY4" fmla="*/ 11090 h 22241"/>
                  <a:gd name="connsiteX5" fmla="*/ 3233 w 22303"/>
                  <a:gd name="connsiteY5" fmla="*/ 3174 h 22241"/>
                  <a:gd name="connsiteX6" fmla="*/ 6914 w 22303"/>
                  <a:gd name="connsiteY6" fmla="*/ 831 h 22241"/>
                  <a:gd name="connsiteX7" fmla="*/ 19067 w 22303"/>
                  <a:gd name="connsiteY7" fmla="*/ 3174 h 22241"/>
                  <a:gd name="connsiteX8" fmla="*/ 22304 w 22303"/>
                  <a:gd name="connsiteY8" fmla="*/ 11090 h 22241"/>
                  <a:gd name="connsiteX9" fmla="*/ 21410 w 22303"/>
                  <a:gd name="connsiteY9" fmla="*/ 15328 h 22241"/>
                  <a:gd name="connsiteX10" fmla="*/ 19067 w 22303"/>
                  <a:gd name="connsiteY10" fmla="*/ 19009 h 22241"/>
                  <a:gd name="connsiteX11" fmla="*/ 11152 w 22303"/>
                  <a:gd name="connsiteY11" fmla="*/ 22242 h 2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1">
                    <a:moveTo>
                      <a:pt x="11152" y="22242"/>
                    </a:moveTo>
                    <a:cubicBezTo>
                      <a:pt x="9691" y="22226"/>
                      <a:pt x="8255" y="21921"/>
                      <a:pt x="6914" y="21348"/>
                    </a:cubicBezTo>
                    <a:cubicBezTo>
                      <a:pt x="5562" y="20786"/>
                      <a:pt x="4318" y="19992"/>
                      <a:pt x="3233" y="19009"/>
                    </a:cubicBezTo>
                    <a:cubicBezTo>
                      <a:pt x="2226" y="17944"/>
                      <a:pt x="1431" y="16695"/>
                      <a:pt x="893" y="15328"/>
                    </a:cubicBezTo>
                    <a:cubicBezTo>
                      <a:pt x="321" y="13986"/>
                      <a:pt x="15" y="12550"/>
                      <a:pt x="0" y="11090"/>
                    </a:cubicBezTo>
                    <a:cubicBezTo>
                      <a:pt x="44" y="8139"/>
                      <a:pt x="1199" y="5312"/>
                      <a:pt x="3233" y="3174"/>
                    </a:cubicBezTo>
                    <a:cubicBezTo>
                      <a:pt x="4318" y="2188"/>
                      <a:pt x="5562" y="1398"/>
                      <a:pt x="6914" y="831"/>
                    </a:cubicBezTo>
                    <a:cubicBezTo>
                      <a:pt x="11073" y="-851"/>
                      <a:pt x="15829" y="66"/>
                      <a:pt x="19067" y="3174"/>
                    </a:cubicBezTo>
                    <a:cubicBezTo>
                      <a:pt x="21105" y="5312"/>
                      <a:pt x="22259" y="8139"/>
                      <a:pt x="22304" y="11090"/>
                    </a:cubicBezTo>
                    <a:cubicBezTo>
                      <a:pt x="22285" y="12550"/>
                      <a:pt x="21984" y="13986"/>
                      <a:pt x="21410" y="15328"/>
                    </a:cubicBezTo>
                    <a:cubicBezTo>
                      <a:pt x="20874" y="16695"/>
                      <a:pt x="20074" y="17944"/>
                      <a:pt x="19067" y="19009"/>
                    </a:cubicBezTo>
                    <a:cubicBezTo>
                      <a:pt x="16931" y="21043"/>
                      <a:pt x="14103" y="22197"/>
                      <a:pt x="11152" y="22242"/>
                    </a:cubicBezTo>
                    <a:close/>
                  </a:path>
                </a:pathLst>
              </a:custGeom>
              <a:solidFill>
                <a:srgbClr val="445469">
                  <a:lumMod val="20000"/>
                  <a:lumOff val="8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0" name="Freeform: Shape 715">
                <a:extLst>
                  <a:ext uri="{FF2B5EF4-FFF2-40B4-BE49-F238E27FC236}">
                    <a16:creationId xmlns:a16="http://schemas.microsoft.com/office/drawing/2014/main" id="{F132971F-2568-4F73-B7D6-1E32B607C5E2}"/>
                  </a:ext>
                </a:extLst>
              </p:cNvPr>
              <p:cNvSpPr/>
              <p:nvPr/>
            </p:nvSpPr>
            <p:spPr>
              <a:xfrm>
                <a:off x="1449657" y="2910526"/>
                <a:ext cx="22303" cy="22242"/>
              </a:xfrm>
              <a:custGeom>
                <a:avLst/>
                <a:gdLst>
                  <a:gd name="connsiteX0" fmla="*/ 11152 w 22303"/>
                  <a:gd name="connsiteY0" fmla="*/ 22243 h 22242"/>
                  <a:gd name="connsiteX1" fmla="*/ 6914 w 22303"/>
                  <a:gd name="connsiteY1" fmla="*/ 21354 h 22242"/>
                  <a:gd name="connsiteX2" fmla="*/ 3233 w 22303"/>
                  <a:gd name="connsiteY2" fmla="*/ 19010 h 22242"/>
                  <a:gd name="connsiteX3" fmla="*/ 893 w 22303"/>
                  <a:gd name="connsiteY3" fmla="*/ 15329 h 22242"/>
                  <a:gd name="connsiteX4" fmla="*/ 0 w 22303"/>
                  <a:gd name="connsiteY4" fmla="*/ 11091 h 22242"/>
                  <a:gd name="connsiteX5" fmla="*/ 3233 w 22303"/>
                  <a:gd name="connsiteY5" fmla="*/ 3175 h 22242"/>
                  <a:gd name="connsiteX6" fmla="*/ 6914 w 22303"/>
                  <a:gd name="connsiteY6" fmla="*/ 831 h 22242"/>
                  <a:gd name="connsiteX7" fmla="*/ 19067 w 22303"/>
                  <a:gd name="connsiteY7" fmla="*/ 3175 h 22242"/>
                  <a:gd name="connsiteX8" fmla="*/ 22304 w 22303"/>
                  <a:gd name="connsiteY8" fmla="*/ 11091 h 22242"/>
                  <a:gd name="connsiteX9" fmla="*/ 21410 w 22303"/>
                  <a:gd name="connsiteY9" fmla="*/ 15329 h 22242"/>
                  <a:gd name="connsiteX10" fmla="*/ 19067 w 22303"/>
                  <a:gd name="connsiteY10" fmla="*/ 19010 h 22242"/>
                  <a:gd name="connsiteX11" fmla="*/ 11152 w 22303"/>
                  <a:gd name="connsiteY11" fmla="*/ 22243 h 2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2">
                    <a:moveTo>
                      <a:pt x="11152" y="22243"/>
                    </a:moveTo>
                    <a:cubicBezTo>
                      <a:pt x="9697" y="22227"/>
                      <a:pt x="8255" y="21922"/>
                      <a:pt x="6914" y="21354"/>
                    </a:cubicBezTo>
                    <a:cubicBezTo>
                      <a:pt x="5561" y="20786"/>
                      <a:pt x="4318" y="19991"/>
                      <a:pt x="3233" y="19010"/>
                    </a:cubicBezTo>
                    <a:cubicBezTo>
                      <a:pt x="2226" y="17944"/>
                      <a:pt x="1431" y="16696"/>
                      <a:pt x="893" y="15329"/>
                    </a:cubicBezTo>
                    <a:cubicBezTo>
                      <a:pt x="321" y="13991"/>
                      <a:pt x="20" y="12551"/>
                      <a:pt x="0" y="11091"/>
                    </a:cubicBezTo>
                    <a:cubicBezTo>
                      <a:pt x="44" y="8140"/>
                      <a:pt x="1199" y="5312"/>
                      <a:pt x="3233" y="3175"/>
                    </a:cubicBezTo>
                    <a:cubicBezTo>
                      <a:pt x="4318" y="2194"/>
                      <a:pt x="5561" y="1399"/>
                      <a:pt x="6914" y="831"/>
                    </a:cubicBezTo>
                    <a:cubicBezTo>
                      <a:pt x="11073" y="-852"/>
                      <a:pt x="15835" y="67"/>
                      <a:pt x="19067" y="3175"/>
                    </a:cubicBezTo>
                    <a:cubicBezTo>
                      <a:pt x="21105" y="5312"/>
                      <a:pt x="22259" y="8140"/>
                      <a:pt x="22304" y="11091"/>
                    </a:cubicBezTo>
                    <a:cubicBezTo>
                      <a:pt x="22285" y="12551"/>
                      <a:pt x="21983" y="13991"/>
                      <a:pt x="21410" y="15329"/>
                    </a:cubicBezTo>
                    <a:cubicBezTo>
                      <a:pt x="20872" y="16696"/>
                      <a:pt x="20078" y="17944"/>
                      <a:pt x="19067" y="19010"/>
                    </a:cubicBezTo>
                    <a:cubicBezTo>
                      <a:pt x="16930" y="21048"/>
                      <a:pt x="14103" y="22202"/>
                      <a:pt x="11152" y="22243"/>
                    </a:cubicBezTo>
                    <a:close/>
                  </a:path>
                </a:pathLst>
              </a:custGeom>
              <a:solidFill>
                <a:srgbClr val="445469">
                  <a:lumMod val="20000"/>
                  <a:lumOff val="8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Freeform: Shape 716">
                <a:extLst>
                  <a:ext uri="{FF2B5EF4-FFF2-40B4-BE49-F238E27FC236}">
                    <a16:creationId xmlns:a16="http://schemas.microsoft.com/office/drawing/2014/main" id="{921F3CF4-1AA6-4366-B269-C5D1807E20FB}"/>
                  </a:ext>
                </a:extLst>
              </p:cNvPr>
              <p:cNvSpPr/>
              <p:nvPr/>
            </p:nvSpPr>
            <p:spPr>
              <a:xfrm>
                <a:off x="1494264" y="2475569"/>
                <a:ext cx="66906" cy="66906"/>
              </a:xfrm>
              <a:custGeom>
                <a:avLst/>
                <a:gdLst>
                  <a:gd name="connsiteX0" fmla="*/ 66907 w 66906"/>
                  <a:gd name="connsiteY0" fmla="*/ 33456 h 66906"/>
                  <a:gd name="connsiteX1" fmla="*/ 33452 w 66906"/>
                  <a:gd name="connsiteY1" fmla="*/ 66907 h 66906"/>
                  <a:gd name="connsiteX2" fmla="*/ 0 w 66906"/>
                  <a:gd name="connsiteY2" fmla="*/ 33456 h 66906"/>
                  <a:gd name="connsiteX3" fmla="*/ 33452 w 66906"/>
                  <a:gd name="connsiteY3" fmla="*/ 0 h 66906"/>
                  <a:gd name="connsiteX4" fmla="*/ 66907 w 66906"/>
                  <a:gd name="connsiteY4" fmla="*/ 33456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6"/>
                    </a:moveTo>
                    <a:cubicBezTo>
                      <a:pt x="66907" y="51930"/>
                      <a:pt x="51926" y="66907"/>
                      <a:pt x="33452" y="66907"/>
                    </a:cubicBezTo>
                    <a:cubicBezTo>
                      <a:pt x="14977" y="66907"/>
                      <a:pt x="0" y="51930"/>
                      <a:pt x="0" y="33456"/>
                    </a:cubicBezTo>
                    <a:cubicBezTo>
                      <a:pt x="0" y="14976"/>
                      <a:pt x="14977" y="0"/>
                      <a:pt x="33452" y="0"/>
                    </a:cubicBezTo>
                    <a:cubicBezTo>
                      <a:pt x="51926" y="0"/>
                      <a:pt x="66907" y="14976"/>
                      <a:pt x="66907" y="33456"/>
                    </a:cubicBezTo>
                    <a:close/>
                  </a:path>
                </a:pathLst>
              </a:custGeom>
              <a:solidFill>
                <a:srgbClr val="445469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Freeform: Shape 717">
                <a:extLst>
                  <a:ext uri="{FF2B5EF4-FFF2-40B4-BE49-F238E27FC236}">
                    <a16:creationId xmlns:a16="http://schemas.microsoft.com/office/drawing/2014/main" id="{ED7617F8-45E3-40E9-8C0D-0D6F2E88C839}"/>
                  </a:ext>
                </a:extLst>
              </p:cNvPr>
              <p:cNvSpPr/>
              <p:nvPr/>
            </p:nvSpPr>
            <p:spPr>
              <a:xfrm>
                <a:off x="1262329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3 w 89210"/>
                  <a:gd name="connsiteY1" fmla="*/ 89205 h 89205"/>
                  <a:gd name="connsiteX2" fmla="*/ 0 w 89210"/>
                  <a:gd name="connsiteY2" fmla="*/ 44603 h 89205"/>
                  <a:gd name="connsiteX3" fmla="*/ 44603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6" y="89205"/>
                      <a:pt x="44603" y="89205"/>
                    </a:cubicBezTo>
                    <a:cubicBezTo>
                      <a:pt x="19970" y="89205"/>
                      <a:pt x="0" y="69236"/>
                      <a:pt x="0" y="44603"/>
                    </a:cubicBezTo>
                    <a:cubicBezTo>
                      <a:pt x="0" y="19970"/>
                      <a:pt x="19970" y="0"/>
                      <a:pt x="44603" y="0"/>
                    </a:cubicBezTo>
                    <a:cubicBezTo>
                      <a:pt x="69236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445469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Freeform: Shape 718">
                <a:extLst>
                  <a:ext uri="{FF2B5EF4-FFF2-40B4-BE49-F238E27FC236}">
                    <a16:creationId xmlns:a16="http://schemas.microsoft.com/office/drawing/2014/main" id="{8E1D34C1-0D36-4B5C-805C-E5CA09865C7C}"/>
                  </a:ext>
                </a:extLst>
              </p:cNvPr>
              <p:cNvSpPr/>
              <p:nvPr/>
            </p:nvSpPr>
            <p:spPr>
              <a:xfrm>
                <a:off x="1215482" y="2771075"/>
                <a:ext cx="55754" cy="55758"/>
              </a:xfrm>
              <a:custGeom>
                <a:avLst/>
                <a:gdLst>
                  <a:gd name="connsiteX0" fmla="*/ 55755 w 55754"/>
                  <a:gd name="connsiteY0" fmla="*/ 27879 h 55758"/>
                  <a:gd name="connsiteX1" fmla="*/ 27880 w 55754"/>
                  <a:gd name="connsiteY1" fmla="*/ 55759 h 55758"/>
                  <a:gd name="connsiteX2" fmla="*/ 0 w 55754"/>
                  <a:gd name="connsiteY2" fmla="*/ 27879 h 55758"/>
                  <a:gd name="connsiteX3" fmla="*/ 27880 w 55754"/>
                  <a:gd name="connsiteY3" fmla="*/ 0 h 55758"/>
                  <a:gd name="connsiteX4" fmla="*/ 55755 w 55754"/>
                  <a:gd name="connsiteY4" fmla="*/ 27879 h 5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54" h="55758">
                    <a:moveTo>
                      <a:pt x="55755" y="27879"/>
                    </a:moveTo>
                    <a:cubicBezTo>
                      <a:pt x="55755" y="43276"/>
                      <a:pt x="43275" y="55759"/>
                      <a:pt x="27880" y="55759"/>
                    </a:cubicBezTo>
                    <a:cubicBezTo>
                      <a:pt x="12479" y="55759"/>
                      <a:pt x="0" y="43276"/>
                      <a:pt x="0" y="27879"/>
                    </a:cubicBezTo>
                    <a:cubicBezTo>
                      <a:pt x="0" y="12484"/>
                      <a:pt x="12479" y="0"/>
                      <a:pt x="27880" y="0"/>
                    </a:cubicBezTo>
                    <a:cubicBezTo>
                      <a:pt x="43275" y="0"/>
                      <a:pt x="55755" y="12484"/>
                      <a:pt x="55755" y="27879"/>
                    </a:cubicBezTo>
                    <a:close/>
                  </a:path>
                </a:pathLst>
              </a:custGeom>
              <a:solidFill>
                <a:srgbClr val="445469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Freeform: Shape 719">
                <a:extLst>
                  <a:ext uri="{FF2B5EF4-FFF2-40B4-BE49-F238E27FC236}">
                    <a16:creationId xmlns:a16="http://schemas.microsoft.com/office/drawing/2014/main" id="{C4EA7391-562B-4298-A191-914E451FC3E6}"/>
                  </a:ext>
                </a:extLst>
              </p:cNvPr>
              <p:cNvSpPr/>
              <p:nvPr/>
            </p:nvSpPr>
            <p:spPr>
              <a:xfrm>
                <a:off x="1262329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3 w 89210"/>
                  <a:gd name="connsiteY1" fmla="*/ 89205 h 89205"/>
                  <a:gd name="connsiteX2" fmla="*/ 0 w 89210"/>
                  <a:gd name="connsiteY2" fmla="*/ 44602 h 89205"/>
                  <a:gd name="connsiteX3" fmla="*/ 44603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6" y="89205"/>
                      <a:pt x="44603" y="89205"/>
                    </a:cubicBezTo>
                    <a:cubicBezTo>
                      <a:pt x="19970" y="89205"/>
                      <a:pt x="0" y="69235"/>
                      <a:pt x="0" y="44602"/>
                    </a:cubicBezTo>
                    <a:cubicBezTo>
                      <a:pt x="0" y="19969"/>
                      <a:pt x="19970" y="0"/>
                      <a:pt x="44603" y="0"/>
                    </a:cubicBezTo>
                    <a:cubicBezTo>
                      <a:pt x="69236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445469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Freeform: Shape 720">
                <a:extLst>
                  <a:ext uri="{FF2B5EF4-FFF2-40B4-BE49-F238E27FC236}">
                    <a16:creationId xmlns:a16="http://schemas.microsoft.com/office/drawing/2014/main" id="{2604009A-48DE-40B3-AF95-89A637D3193C}"/>
                  </a:ext>
                </a:extLst>
              </p:cNvPr>
              <p:cNvSpPr/>
              <p:nvPr/>
            </p:nvSpPr>
            <p:spPr>
              <a:xfrm>
                <a:off x="1494264" y="3055434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445469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Freeform: Shape 721">
                <a:extLst>
                  <a:ext uri="{FF2B5EF4-FFF2-40B4-BE49-F238E27FC236}">
                    <a16:creationId xmlns:a16="http://schemas.microsoft.com/office/drawing/2014/main" id="{0039AAC1-D00E-449F-AD6B-B89A00BFE877}"/>
                  </a:ext>
                </a:extLst>
              </p:cNvPr>
              <p:cNvSpPr/>
              <p:nvPr/>
            </p:nvSpPr>
            <p:spPr>
              <a:xfrm>
                <a:off x="1703897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2 w 89210"/>
                  <a:gd name="connsiteY1" fmla="*/ 89205 h 89205"/>
                  <a:gd name="connsiteX2" fmla="*/ 0 w 89210"/>
                  <a:gd name="connsiteY2" fmla="*/ 44602 h 89205"/>
                  <a:gd name="connsiteX3" fmla="*/ 44602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5" y="89205"/>
                      <a:pt x="44602" y="89205"/>
                    </a:cubicBezTo>
                    <a:cubicBezTo>
                      <a:pt x="19969" y="89205"/>
                      <a:pt x="0" y="69235"/>
                      <a:pt x="0" y="44602"/>
                    </a:cubicBezTo>
                    <a:cubicBezTo>
                      <a:pt x="0" y="19969"/>
                      <a:pt x="19969" y="0"/>
                      <a:pt x="44602" y="0"/>
                    </a:cubicBezTo>
                    <a:cubicBezTo>
                      <a:pt x="69235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445469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Freeform: Shape 722">
                <a:extLst>
                  <a:ext uri="{FF2B5EF4-FFF2-40B4-BE49-F238E27FC236}">
                    <a16:creationId xmlns:a16="http://schemas.microsoft.com/office/drawing/2014/main" id="{2D51558E-E4D6-4314-B09E-AF4C17243108}"/>
                  </a:ext>
                </a:extLst>
              </p:cNvPr>
              <p:cNvSpPr/>
              <p:nvPr/>
            </p:nvSpPr>
            <p:spPr>
              <a:xfrm>
                <a:off x="1795347" y="2765499"/>
                <a:ext cx="66906" cy="66910"/>
              </a:xfrm>
              <a:custGeom>
                <a:avLst/>
                <a:gdLst>
                  <a:gd name="connsiteX0" fmla="*/ 66907 w 66906"/>
                  <a:gd name="connsiteY0" fmla="*/ 33455 h 66910"/>
                  <a:gd name="connsiteX1" fmla="*/ 33451 w 66906"/>
                  <a:gd name="connsiteY1" fmla="*/ 66911 h 66910"/>
                  <a:gd name="connsiteX2" fmla="*/ 0 w 66906"/>
                  <a:gd name="connsiteY2" fmla="*/ 33455 h 66910"/>
                  <a:gd name="connsiteX3" fmla="*/ 33451 w 66906"/>
                  <a:gd name="connsiteY3" fmla="*/ 0 h 66910"/>
                  <a:gd name="connsiteX4" fmla="*/ 66907 w 66906"/>
                  <a:gd name="connsiteY4" fmla="*/ 33455 h 66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10">
                    <a:moveTo>
                      <a:pt x="66907" y="33455"/>
                    </a:moveTo>
                    <a:cubicBezTo>
                      <a:pt x="66907" y="51930"/>
                      <a:pt x="51931" y="66911"/>
                      <a:pt x="33451" y="66911"/>
                    </a:cubicBezTo>
                    <a:cubicBezTo>
                      <a:pt x="14977" y="66911"/>
                      <a:pt x="0" y="51930"/>
                      <a:pt x="0" y="33455"/>
                    </a:cubicBezTo>
                    <a:cubicBezTo>
                      <a:pt x="0" y="14981"/>
                      <a:pt x="14977" y="0"/>
                      <a:pt x="33451" y="0"/>
                    </a:cubicBezTo>
                    <a:cubicBezTo>
                      <a:pt x="51931" y="0"/>
                      <a:pt x="66907" y="14981"/>
                      <a:pt x="66907" y="33455"/>
                    </a:cubicBezTo>
                    <a:close/>
                  </a:path>
                </a:pathLst>
              </a:custGeom>
              <a:solidFill>
                <a:srgbClr val="445469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Freeform: Shape 723">
                <a:extLst>
                  <a:ext uri="{FF2B5EF4-FFF2-40B4-BE49-F238E27FC236}">
                    <a16:creationId xmlns:a16="http://schemas.microsoft.com/office/drawing/2014/main" id="{69DFEABF-8F8E-4373-A4F5-B72230857438}"/>
                  </a:ext>
                </a:extLst>
              </p:cNvPr>
              <p:cNvSpPr/>
              <p:nvPr/>
            </p:nvSpPr>
            <p:spPr>
              <a:xfrm>
                <a:off x="1703897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2 w 89210"/>
                  <a:gd name="connsiteY1" fmla="*/ 89205 h 89205"/>
                  <a:gd name="connsiteX2" fmla="*/ 0 w 89210"/>
                  <a:gd name="connsiteY2" fmla="*/ 44603 h 89205"/>
                  <a:gd name="connsiteX3" fmla="*/ 44602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5" y="89205"/>
                      <a:pt x="44602" y="89205"/>
                    </a:cubicBezTo>
                    <a:cubicBezTo>
                      <a:pt x="19969" y="89205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2" y="0"/>
                    </a:cubicBezTo>
                    <a:cubicBezTo>
                      <a:pt x="69235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445469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7441" name="Group 724">
            <a:extLst>
              <a:ext uri="{FF2B5EF4-FFF2-40B4-BE49-F238E27FC236}">
                <a16:creationId xmlns:a16="http://schemas.microsoft.com/office/drawing/2014/main" id="{973EAE22-64E8-4DB3-BF97-FBFD38559715}"/>
              </a:ext>
            </a:extLst>
          </p:cNvPr>
          <p:cNvGrpSpPr>
            <a:grpSpLocks/>
          </p:cNvGrpSpPr>
          <p:nvPr/>
        </p:nvGrpSpPr>
        <p:grpSpPr bwMode="auto">
          <a:xfrm>
            <a:off x="5838825" y="5435600"/>
            <a:ext cx="260350" cy="260350"/>
            <a:chOff x="2114386" y="1701080"/>
            <a:chExt cx="656550" cy="656546"/>
          </a:xfrm>
        </p:grpSpPr>
        <p:sp>
          <p:nvSpPr>
            <p:cNvPr id="449" name="Freeform: Shape 725">
              <a:extLst>
                <a:ext uri="{FF2B5EF4-FFF2-40B4-BE49-F238E27FC236}">
                  <a16:creationId xmlns:a16="http://schemas.microsoft.com/office/drawing/2014/main" id="{97BCE413-6B65-4E0F-BB9A-09CF96CACE3F}"/>
                </a:ext>
              </a:extLst>
            </p:cNvPr>
            <p:cNvSpPr/>
            <p:nvPr/>
          </p:nvSpPr>
          <p:spPr>
            <a:xfrm>
              <a:off x="2158424" y="1757127"/>
              <a:ext cx="556465" cy="544453"/>
            </a:xfrm>
            <a:custGeom>
              <a:avLst/>
              <a:gdLst>
                <a:gd name="connsiteX0" fmla="*/ 271679 w 554676"/>
                <a:gd name="connsiteY0" fmla="*/ 0 h 543351"/>
                <a:gd name="connsiteX1" fmla="*/ 282999 w 554676"/>
                <a:gd name="connsiteY1" fmla="*/ 11321 h 543351"/>
                <a:gd name="connsiteX2" fmla="*/ 282999 w 554676"/>
                <a:gd name="connsiteY2" fmla="*/ 56603 h 543351"/>
                <a:gd name="connsiteX3" fmla="*/ 282545 w 554676"/>
                <a:gd name="connsiteY3" fmla="*/ 57698 h 543351"/>
                <a:gd name="connsiteX4" fmla="*/ 315024 w 554676"/>
                <a:gd name="connsiteY4" fmla="*/ 60971 h 543351"/>
                <a:gd name="connsiteX5" fmla="*/ 355397 w 554676"/>
                <a:gd name="connsiteY5" fmla="*/ 73503 h 543351"/>
                <a:gd name="connsiteX6" fmla="*/ 415302 w 554676"/>
                <a:gd name="connsiteY6" fmla="*/ 113891 h 543351"/>
                <a:gd name="connsiteX7" fmla="*/ 415759 w 554676"/>
                <a:gd name="connsiteY7" fmla="*/ 111590 h 543351"/>
                <a:gd name="connsiteX8" fmla="*/ 455786 w 554676"/>
                <a:gd name="connsiteY8" fmla="*/ 71564 h 543351"/>
                <a:gd name="connsiteX9" fmla="*/ 466791 w 554676"/>
                <a:gd name="connsiteY9" fmla="*/ 68478 h 543351"/>
                <a:gd name="connsiteX10" fmla="*/ 474877 w 554676"/>
                <a:gd name="connsiteY10" fmla="*/ 76563 h 543351"/>
                <a:gd name="connsiteX11" fmla="*/ 471792 w 554676"/>
                <a:gd name="connsiteY11" fmla="*/ 87573 h 543351"/>
                <a:gd name="connsiteX12" fmla="*/ 431764 w 554676"/>
                <a:gd name="connsiteY12" fmla="*/ 127595 h 543351"/>
                <a:gd name="connsiteX13" fmla="*/ 429726 w 554676"/>
                <a:gd name="connsiteY13" fmla="*/ 128440 h 543351"/>
                <a:gd name="connsiteX14" fmla="*/ 469855 w 554676"/>
                <a:gd name="connsiteY14" fmla="*/ 187958 h 543351"/>
                <a:gd name="connsiteX15" fmla="*/ 482387 w 554676"/>
                <a:gd name="connsiteY15" fmla="*/ 228330 h 543351"/>
                <a:gd name="connsiteX16" fmla="*/ 485662 w 554676"/>
                <a:gd name="connsiteY16" fmla="*/ 260809 h 543351"/>
                <a:gd name="connsiteX17" fmla="*/ 486758 w 554676"/>
                <a:gd name="connsiteY17" fmla="*/ 260355 h 543351"/>
                <a:gd name="connsiteX18" fmla="*/ 543356 w 554676"/>
                <a:gd name="connsiteY18" fmla="*/ 260355 h 543351"/>
                <a:gd name="connsiteX19" fmla="*/ 554676 w 554676"/>
                <a:gd name="connsiteY19" fmla="*/ 271676 h 543351"/>
                <a:gd name="connsiteX20" fmla="*/ 543356 w 554676"/>
                <a:gd name="connsiteY20" fmla="*/ 282996 h 543351"/>
                <a:gd name="connsiteX21" fmla="*/ 486758 w 554676"/>
                <a:gd name="connsiteY21" fmla="*/ 282996 h 543351"/>
                <a:gd name="connsiteX22" fmla="*/ 485662 w 554676"/>
                <a:gd name="connsiteY22" fmla="*/ 282542 h 543351"/>
                <a:gd name="connsiteX23" fmla="*/ 482387 w 554676"/>
                <a:gd name="connsiteY23" fmla="*/ 315022 h 543351"/>
                <a:gd name="connsiteX24" fmla="*/ 469855 w 554676"/>
                <a:gd name="connsiteY24" fmla="*/ 355394 h 543351"/>
                <a:gd name="connsiteX25" fmla="*/ 429142 w 554676"/>
                <a:gd name="connsiteY25" fmla="*/ 415778 h 543351"/>
                <a:gd name="connsiteX26" fmla="*/ 431764 w 554676"/>
                <a:gd name="connsiteY26" fmla="*/ 415755 h 543351"/>
                <a:gd name="connsiteX27" fmla="*/ 471792 w 554676"/>
                <a:gd name="connsiteY27" fmla="*/ 455778 h 543351"/>
                <a:gd name="connsiteX28" fmla="*/ 474246 w 554676"/>
                <a:gd name="connsiteY28" fmla="*/ 468116 h 543351"/>
                <a:gd name="connsiteX29" fmla="*/ 463787 w 554676"/>
                <a:gd name="connsiteY29" fmla="*/ 475104 h 543351"/>
                <a:gd name="connsiteX30" fmla="*/ 455787 w 554676"/>
                <a:gd name="connsiteY30" fmla="*/ 471788 h 543351"/>
                <a:gd name="connsiteX31" fmla="*/ 415759 w 554676"/>
                <a:gd name="connsiteY31" fmla="*/ 431761 h 543351"/>
                <a:gd name="connsiteX32" fmla="*/ 415782 w 554676"/>
                <a:gd name="connsiteY32" fmla="*/ 429137 h 543351"/>
                <a:gd name="connsiteX33" fmla="*/ 355397 w 554676"/>
                <a:gd name="connsiteY33" fmla="*/ 469849 h 543351"/>
                <a:gd name="connsiteX34" fmla="*/ 315024 w 554676"/>
                <a:gd name="connsiteY34" fmla="*/ 482381 h 543351"/>
                <a:gd name="connsiteX35" fmla="*/ 282545 w 554676"/>
                <a:gd name="connsiteY35" fmla="*/ 485655 h 543351"/>
                <a:gd name="connsiteX36" fmla="*/ 282999 w 554676"/>
                <a:gd name="connsiteY36" fmla="*/ 486750 h 543351"/>
                <a:gd name="connsiteX37" fmla="*/ 282999 w 554676"/>
                <a:gd name="connsiteY37" fmla="*/ 532031 h 543351"/>
                <a:gd name="connsiteX38" fmla="*/ 271679 w 554676"/>
                <a:gd name="connsiteY38" fmla="*/ 543351 h 543351"/>
                <a:gd name="connsiteX39" fmla="*/ 260358 w 554676"/>
                <a:gd name="connsiteY39" fmla="*/ 532031 h 543351"/>
                <a:gd name="connsiteX40" fmla="*/ 260358 w 554676"/>
                <a:gd name="connsiteY40" fmla="*/ 486750 h 543351"/>
                <a:gd name="connsiteX41" fmla="*/ 260812 w 554676"/>
                <a:gd name="connsiteY41" fmla="*/ 485655 h 543351"/>
                <a:gd name="connsiteX42" fmla="*/ 228332 w 554676"/>
                <a:gd name="connsiteY42" fmla="*/ 482381 h 543351"/>
                <a:gd name="connsiteX43" fmla="*/ 187960 w 554676"/>
                <a:gd name="connsiteY43" fmla="*/ 469849 h 543351"/>
                <a:gd name="connsiteX44" fmla="*/ 127578 w 554676"/>
                <a:gd name="connsiteY44" fmla="*/ 429139 h 543351"/>
                <a:gd name="connsiteX45" fmla="*/ 127602 w 554676"/>
                <a:gd name="connsiteY45" fmla="*/ 431761 h 543351"/>
                <a:gd name="connsiteX46" fmla="*/ 87576 w 554676"/>
                <a:gd name="connsiteY46" fmla="*/ 471788 h 543351"/>
                <a:gd name="connsiteX47" fmla="*/ 79570 w 554676"/>
                <a:gd name="connsiteY47" fmla="*/ 475104 h 543351"/>
                <a:gd name="connsiteX48" fmla="*/ 69116 w 554676"/>
                <a:gd name="connsiteY48" fmla="*/ 468116 h 543351"/>
                <a:gd name="connsiteX49" fmla="*/ 71565 w 554676"/>
                <a:gd name="connsiteY49" fmla="*/ 455778 h 543351"/>
                <a:gd name="connsiteX50" fmla="*/ 111593 w 554676"/>
                <a:gd name="connsiteY50" fmla="*/ 415755 h 543351"/>
                <a:gd name="connsiteX51" fmla="*/ 114216 w 554676"/>
                <a:gd name="connsiteY51" fmla="*/ 415778 h 543351"/>
                <a:gd name="connsiteX52" fmla="*/ 73504 w 554676"/>
                <a:gd name="connsiteY52" fmla="*/ 355394 h 543351"/>
                <a:gd name="connsiteX53" fmla="*/ 60972 w 554676"/>
                <a:gd name="connsiteY53" fmla="*/ 315022 h 543351"/>
                <a:gd name="connsiteX54" fmla="*/ 57698 w 554676"/>
                <a:gd name="connsiteY54" fmla="*/ 282542 h 543351"/>
                <a:gd name="connsiteX55" fmla="*/ 56603 w 554676"/>
                <a:gd name="connsiteY55" fmla="*/ 282996 h 543351"/>
                <a:gd name="connsiteX56" fmla="*/ 11321 w 554676"/>
                <a:gd name="connsiteY56" fmla="*/ 282996 h 543351"/>
                <a:gd name="connsiteX57" fmla="*/ 0 w 554676"/>
                <a:gd name="connsiteY57" fmla="*/ 271676 h 543351"/>
                <a:gd name="connsiteX58" fmla="*/ 11321 w 554676"/>
                <a:gd name="connsiteY58" fmla="*/ 260355 h 543351"/>
                <a:gd name="connsiteX59" fmla="*/ 56603 w 554676"/>
                <a:gd name="connsiteY59" fmla="*/ 260355 h 543351"/>
                <a:gd name="connsiteX60" fmla="*/ 57698 w 554676"/>
                <a:gd name="connsiteY60" fmla="*/ 260809 h 543351"/>
                <a:gd name="connsiteX61" fmla="*/ 60972 w 554676"/>
                <a:gd name="connsiteY61" fmla="*/ 228330 h 543351"/>
                <a:gd name="connsiteX62" fmla="*/ 73504 w 554676"/>
                <a:gd name="connsiteY62" fmla="*/ 187958 h 543351"/>
                <a:gd name="connsiteX63" fmla="*/ 113631 w 554676"/>
                <a:gd name="connsiteY63" fmla="*/ 128441 h 543351"/>
                <a:gd name="connsiteX64" fmla="*/ 111592 w 554676"/>
                <a:gd name="connsiteY64" fmla="*/ 127596 h 543351"/>
                <a:gd name="connsiteX65" fmla="*/ 71565 w 554676"/>
                <a:gd name="connsiteY65" fmla="*/ 87574 h 543351"/>
                <a:gd name="connsiteX66" fmla="*/ 71705 w 554676"/>
                <a:gd name="connsiteY66" fmla="*/ 71704 h 543351"/>
                <a:gd name="connsiteX67" fmla="*/ 87575 w 554676"/>
                <a:gd name="connsiteY67" fmla="*/ 71564 h 543351"/>
                <a:gd name="connsiteX68" fmla="*/ 127601 w 554676"/>
                <a:gd name="connsiteY68" fmla="*/ 111591 h 543351"/>
                <a:gd name="connsiteX69" fmla="*/ 128057 w 554676"/>
                <a:gd name="connsiteY69" fmla="*/ 113890 h 543351"/>
                <a:gd name="connsiteX70" fmla="*/ 187960 w 554676"/>
                <a:gd name="connsiteY70" fmla="*/ 73503 h 543351"/>
                <a:gd name="connsiteX71" fmla="*/ 228332 w 554676"/>
                <a:gd name="connsiteY71" fmla="*/ 60971 h 543351"/>
                <a:gd name="connsiteX72" fmla="*/ 260812 w 554676"/>
                <a:gd name="connsiteY72" fmla="*/ 57697 h 543351"/>
                <a:gd name="connsiteX73" fmla="*/ 260358 w 554676"/>
                <a:gd name="connsiteY73" fmla="*/ 56603 h 543351"/>
                <a:gd name="connsiteX74" fmla="*/ 260358 w 554676"/>
                <a:gd name="connsiteY74" fmla="*/ 11321 h 543351"/>
                <a:gd name="connsiteX75" fmla="*/ 271679 w 554676"/>
                <a:gd name="connsiteY75" fmla="*/ 0 h 54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54676" h="543351">
                  <a:moveTo>
                    <a:pt x="271679" y="0"/>
                  </a:moveTo>
                  <a:cubicBezTo>
                    <a:pt x="277930" y="0"/>
                    <a:pt x="282999" y="5070"/>
                    <a:pt x="282999" y="11321"/>
                  </a:cubicBezTo>
                  <a:lnTo>
                    <a:pt x="282999" y="56603"/>
                  </a:lnTo>
                  <a:lnTo>
                    <a:pt x="282545" y="57698"/>
                  </a:lnTo>
                  <a:lnTo>
                    <a:pt x="315024" y="60971"/>
                  </a:lnTo>
                  <a:cubicBezTo>
                    <a:pt x="329025" y="63836"/>
                    <a:pt x="342531" y="68062"/>
                    <a:pt x="355397" y="73503"/>
                  </a:cubicBezTo>
                  <a:lnTo>
                    <a:pt x="415302" y="113891"/>
                  </a:lnTo>
                  <a:lnTo>
                    <a:pt x="415759" y="111590"/>
                  </a:lnTo>
                  <a:lnTo>
                    <a:pt x="455786" y="71564"/>
                  </a:lnTo>
                  <a:cubicBezTo>
                    <a:pt x="458627" y="68623"/>
                    <a:pt x="462834" y="67441"/>
                    <a:pt x="466791" y="68478"/>
                  </a:cubicBezTo>
                  <a:cubicBezTo>
                    <a:pt x="470749" y="69514"/>
                    <a:pt x="473839" y="72605"/>
                    <a:pt x="474877" y="76563"/>
                  </a:cubicBezTo>
                  <a:cubicBezTo>
                    <a:pt x="475913" y="80520"/>
                    <a:pt x="474731" y="84726"/>
                    <a:pt x="471792" y="87573"/>
                  </a:cubicBezTo>
                  <a:lnTo>
                    <a:pt x="431764" y="127595"/>
                  </a:lnTo>
                  <a:lnTo>
                    <a:pt x="429726" y="128440"/>
                  </a:lnTo>
                  <a:lnTo>
                    <a:pt x="469855" y="187958"/>
                  </a:lnTo>
                  <a:cubicBezTo>
                    <a:pt x="475297" y="200824"/>
                    <a:pt x="479522" y="214329"/>
                    <a:pt x="482387" y="228330"/>
                  </a:cubicBezTo>
                  <a:lnTo>
                    <a:pt x="485662" y="260809"/>
                  </a:lnTo>
                  <a:lnTo>
                    <a:pt x="486758" y="260355"/>
                  </a:lnTo>
                  <a:lnTo>
                    <a:pt x="543356" y="260355"/>
                  </a:lnTo>
                  <a:cubicBezTo>
                    <a:pt x="549607" y="260355"/>
                    <a:pt x="554676" y="265425"/>
                    <a:pt x="554676" y="271676"/>
                  </a:cubicBezTo>
                  <a:cubicBezTo>
                    <a:pt x="554676" y="277927"/>
                    <a:pt x="549607" y="282996"/>
                    <a:pt x="543356" y="282996"/>
                  </a:cubicBezTo>
                  <a:lnTo>
                    <a:pt x="486758" y="282996"/>
                  </a:lnTo>
                  <a:lnTo>
                    <a:pt x="485662" y="282542"/>
                  </a:lnTo>
                  <a:lnTo>
                    <a:pt x="482387" y="315022"/>
                  </a:lnTo>
                  <a:cubicBezTo>
                    <a:pt x="479522" y="329023"/>
                    <a:pt x="475297" y="342528"/>
                    <a:pt x="469855" y="355394"/>
                  </a:cubicBezTo>
                  <a:lnTo>
                    <a:pt x="429142" y="415778"/>
                  </a:lnTo>
                  <a:lnTo>
                    <a:pt x="431764" y="415755"/>
                  </a:lnTo>
                  <a:lnTo>
                    <a:pt x="471792" y="455778"/>
                  </a:lnTo>
                  <a:cubicBezTo>
                    <a:pt x="475027" y="459020"/>
                    <a:pt x="475993" y="463889"/>
                    <a:pt x="474246" y="468116"/>
                  </a:cubicBezTo>
                  <a:cubicBezTo>
                    <a:pt x="472492" y="472343"/>
                    <a:pt x="468365" y="475104"/>
                    <a:pt x="463787" y="475104"/>
                  </a:cubicBezTo>
                  <a:cubicBezTo>
                    <a:pt x="460787" y="475104"/>
                    <a:pt x="457905" y="473911"/>
                    <a:pt x="455787" y="471788"/>
                  </a:cubicBezTo>
                  <a:lnTo>
                    <a:pt x="415759" y="431761"/>
                  </a:lnTo>
                  <a:lnTo>
                    <a:pt x="415782" y="429137"/>
                  </a:lnTo>
                  <a:lnTo>
                    <a:pt x="355397" y="469849"/>
                  </a:lnTo>
                  <a:cubicBezTo>
                    <a:pt x="342531" y="475290"/>
                    <a:pt x="329025" y="479516"/>
                    <a:pt x="315024" y="482381"/>
                  </a:cubicBezTo>
                  <a:lnTo>
                    <a:pt x="282545" y="485655"/>
                  </a:lnTo>
                  <a:lnTo>
                    <a:pt x="282999" y="486750"/>
                  </a:lnTo>
                  <a:lnTo>
                    <a:pt x="282999" y="532031"/>
                  </a:lnTo>
                  <a:cubicBezTo>
                    <a:pt x="282999" y="538282"/>
                    <a:pt x="277930" y="543351"/>
                    <a:pt x="271679" y="543351"/>
                  </a:cubicBezTo>
                  <a:cubicBezTo>
                    <a:pt x="265428" y="543351"/>
                    <a:pt x="260358" y="538282"/>
                    <a:pt x="260358" y="532031"/>
                  </a:cubicBezTo>
                  <a:lnTo>
                    <a:pt x="260358" y="486750"/>
                  </a:lnTo>
                  <a:lnTo>
                    <a:pt x="260812" y="485655"/>
                  </a:lnTo>
                  <a:lnTo>
                    <a:pt x="228332" y="482381"/>
                  </a:lnTo>
                  <a:cubicBezTo>
                    <a:pt x="214331" y="479516"/>
                    <a:pt x="200825" y="475290"/>
                    <a:pt x="187960" y="469849"/>
                  </a:cubicBezTo>
                  <a:lnTo>
                    <a:pt x="127578" y="429139"/>
                  </a:lnTo>
                  <a:lnTo>
                    <a:pt x="127602" y="431761"/>
                  </a:lnTo>
                  <a:lnTo>
                    <a:pt x="87576" y="471788"/>
                  </a:lnTo>
                  <a:cubicBezTo>
                    <a:pt x="85450" y="473911"/>
                    <a:pt x="82570" y="475104"/>
                    <a:pt x="79570" y="475104"/>
                  </a:cubicBezTo>
                  <a:cubicBezTo>
                    <a:pt x="74992" y="475104"/>
                    <a:pt x="70865" y="472343"/>
                    <a:pt x="69116" y="468116"/>
                  </a:cubicBezTo>
                  <a:cubicBezTo>
                    <a:pt x="67363" y="463889"/>
                    <a:pt x="68330" y="459020"/>
                    <a:pt x="71565" y="455778"/>
                  </a:cubicBezTo>
                  <a:lnTo>
                    <a:pt x="111593" y="415755"/>
                  </a:lnTo>
                  <a:lnTo>
                    <a:pt x="114216" y="415778"/>
                  </a:lnTo>
                  <a:lnTo>
                    <a:pt x="73504" y="355394"/>
                  </a:lnTo>
                  <a:cubicBezTo>
                    <a:pt x="68063" y="342528"/>
                    <a:pt x="63837" y="329023"/>
                    <a:pt x="60972" y="315022"/>
                  </a:cubicBezTo>
                  <a:lnTo>
                    <a:pt x="57698" y="282542"/>
                  </a:lnTo>
                  <a:lnTo>
                    <a:pt x="56603" y="282996"/>
                  </a:lnTo>
                  <a:lnTo>
                    <a:pt x="11321" y="282996"/>
                  </a:lnTo>
                  <a:cubicBezTo>
                    <a:pt x="5069" y="282996"/>
                    <a:pt x="0" y="277927"/>
                    <a:pt x="0" y="271676"/>
                  </a:cubicBezTo>
                  <a:cubicBezTo>
                    <a:pt x="0" y="265425"/>
                    <a:pt x="5069" y="260355"/>
                    <a:pt x="11321" y="260355"/>
                  </a:cubicBezTo>
                  <a:lnTo>
                    <a:pt x="56603" y="260355"/>
                  </a:lnTo>
                  <a:lnTo>
                    <a:pt x="57698" y="260809"/>
                  </a:lnTo>
                  <a:lnTo>
                    <a:pt x="60972" y="228330"/>
                  </a:lnTo>
                  <a:cubicBezTo>
                    <a:pt x="63837" y="214329"/>
                    <a:pt x="68063" y="200824"/>
                    <a:pt x="73504" y="187958"/>
                  </a:cubicBezTo>
                  <a:lnTo>
                    <a:pt x="113631" y="128441"/>
                  </a:lnTo>
                  <a:lnTo>
                    <a:pt x="111592" y="127596"/>
                  </a:lnTo>
                  <a:lnTo>
                    <a:pt x="71565" y="87574"/>
                  </a:lnTo>
                  <a:cubicBezTo>
                    <a:pt x="67277" y="83131"/>
                    <a:pt x="67337" y="76067"/>
                    <a:pt x="71705" y="71704"/>
                  </a:cubicBezTo>
                  <a:cubicBezTo>
                    <a:pt x="76073" y="67336"/>
                    <a:pt x="83131" y="67277"/>
                    <a:pt x="87575" y="71564"/>
                  </a:cubicBezTo>
                  <a:lnTo>
                    <a:pt x="127601" y="111591"/>
                  </a:lnTo>
                  <a:lnTo>
                    <a:pt x="128057" y="113890"/>
                  </a:lnTo>
                  <a:lnTo>
                    <a:pt x="187960" y="73503"/>
                  </a:lnTo>
                  <a:cubicBezTo>
                    <a:pt x="200825" y="68062"/>
                    <a:pt x="214331" y="63836"/>
                    <a:pt x="228332" y="60971"/>
                  </a:cubicBezTo>
                  <a:lnTo>
                    <a:pt x="260812" y="57697"/>
                  </a:lnTo>
                  <a:lnTo>
                    <a:pt x="260358" y="56603"/>
                  </a:lnTo>
                  <a:lnTo>
                    <a:pt x="260358" y="11321"/>
                  </a:lnTo>
                  <a:cubicBezTo>
                    <a:pt x="260358" y="5070"/>
                    <a:pt x="265428" y="0"/>
                    <a:pt x="271679" y="0"/>
                  </a:cubicBezTo>
                  <a:close/>
                </a:path>
              </a:pathLst>
            </a:custGeom>
            <a:solidFill>
              <a:srgbClr val="9BBB5C">
                <a:lumMod val="75000"/>
              </a:srgbClr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0" name="Graphic 5">
              <a:extLst>
                <a:ext uri="{FF2B5EF4-FFF2-40B4-BE49-F238E27FC236}">
                  <a16:creationId xmlns:a16="http://schemas.microsoft.com/office/drawing/2014/main" id="{AF831B83-F21E-4B2D-A1FF-4E881F10E734}"/>
                </a:ext>
              </a:extLst>
            </p:cNvPr>
            <p:cNvGrpSpPr/>
            <p:nvPr/>
          </p:nvGrpSpPr>
          <p:grpSpPr>
            <a:xfrm>
              <a:off x="2114386" y="1701080"/>
              <a:ext cx="656550" cy="656546"/>
              <a:chOff x="1215482" y="2475569"/>
              <a:chExt cx="646772" cy="646772"/>
            </a:xfrm>
            <a:solidFill>
              <a:srgbClr val="1EA185">
                <a:lumMod val="40000"/>
                <a:lumOff val="60000"/>
              </a:srgbClr>
            </a:solidFill>
          </p:grpSpPr>
          <p:sp>
            <p:nvSpPr>
              <p:cNvPr id="451" name="Freeform: Shape 727">
                <a:extLst>
                  <a:ext uri="{FF2B5EF4-FFF2-40B4-BE49-F238E27FC236}">
                    <a16:creationId xmlns:a16="http://schemas.microsoft.com/office/drawing/2014/main" id="{27223009-48B8-4A92-86AE-5ABCCCE79459}"/>
                  </a:ext>
                </a:extLst>
              </p:cNvPr>
              <p:cNvSpPr/>
              <p:nvPr/>
            </p:nvSpPr>
            <p:spPr>
              <a:xfrm>
                <a:off x="1527716" y="2676293"/>
                <a:ext cx="89210" cy="89206"/>
              </a:xfrm>
              <a:custGeom>
                <a:avLst/>
                <a:gdLst>
                  <a:gd name="connsiteX0" fmla="*/ 89210 w 89210"/>
                  <a:gd name="connsiteY0" fmla="*/ 44603 h 89206"/>
                  <a:gd name="connsiteX1" fmla="*/ 44607 w 89210"/>
                  <a:gd name="connsiteY1" fmla="*/ 89207 h 89206"/>
                  <a:gd name="connsiteX2" fmla="*/ 0 w 89210"/>
                  <a:gd name="connsiteY2" fmla="*/ 44603 h 89206"/>
                  <a:gd name="connsiteX3" fmla="*/ 44607 w 89210"/>
                  <a:gd name="connsiteY3" fmla="*/ 0 h 89206"/>
                  <a:gd name="connsiteX4" fmla="*/ 89210 w 89210"/>
                  <a:gd name="connsiteY4" fmla="*/ 44603 h 8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6">
                    <a:moveTo>
                      <a:pt x="89210" y="44603"/>
                    </a:moveTo>
                    <a:cubicBezTo>
                      <a:pt x="89210" y="69236"/>
                      <a:pt x="69240" y="89207"/>
                      <a:pt x="44607" y="89207"/>
                    </a:cubicBezTo>
                    <a:cubicBezTo>
                      <a:pt x="19969" y="89207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7" y="0"/>
                    </a:cubicBezTo>
                    <a:cubicBezTo>
                      <a:pt x="69240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Freeform: Shape 728">
                <a:extLst>
                  <a:ext uri="{FF2B5EF4-FFF2-40B4-BE49-F238E27FC236}">
                    <a16:creationId xmlns:a16="http://schemas.microsoft.com/office/drawing/2014/main" id="{7C9B0049-608C-43CD-B293-8B498D88CE15}"/>
                  </a:ext>
                </a:extLst>
              </p:cNvPr>
              <p:cNvSpPr/>
              <p:nvPr/>
            </p:nvSpPr>
            <p:spPr>
              <a:xfrm>
                <a:off x="1393902" y="2720896"/>
                <a:ext cx="66906" cy="66906"/>
              </a:xfrm>
              <a:custGeom>
                <a:avLst/>
                <a:gdLst>
                  <a:gd name="connsiteX0" fmla="*/ 66907 w 66906"/>
                  <a:gd name="connsiteY0" fmla="*/ 33455 h 66906"/>
                  <a:gd name="connsiteX1" fmla="*/ 33452 w 66906"/>
                  <a:gd name="connsiteY1" fmla="*/ 66907 h 66906"/>
                  <a:gd name="connsiteX2" fmla="*/ 0 w 66906"/>
                  <a:gd name="connsiteY2" fmla="*/ 33455 h 66906"/>
                  <a:gd name="connsiteX3" fmla="*/ 33452 w 66906"/>
                  <a:gd name="connsiteY3" fmla="*/ 0 h 66906"/>
                  <a:gd name="connsiteX4" fmla="*/ 66907 w 66906"/>
                  <a:gd name="connsiteY4" fmla="*/ 33455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5"/>
                    </a:moveTo>
                    <a:cubicBezTo>
                      <a:pt x="66907" y="51930"/>
                      <a:pt x="51931" y="66907"/>
                      <a:pt x="33452" y="66907"/>
                    </a:cubicBezTo>
                    <a:cubicBezTo>
                      <a:pt x="14977" y="66907"/>
                      <a:pt x="0" y="51930"/>
                      <a:pt x="0" y="33455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31" y="0"/>
                      <a:pt x="66907" y="14977"/>
                      <a:pt x="66907" y="33455"/>
                    </a:cubicBez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Freeform: Shape 729">
                <a:extLst>
                  <a:ext uri="{FF2B5EF4-FFF2-40B4-BE49-F238E27FC236}">
                    <a16:creationId xmlns:a16="http://schemas.microsoft.com/office/drawing/2014/main" id="{388957F8-9554-4350-81AC-15CAF16D548F}"/>
                  </a:ext>
                </a:extLst>
              </p:cNvPr>
              <p:cNvSpPr/>
              <p:nvPr/>
            </p:nvSpPr>
            <p:spPr>
              <a:xfrm>
                <a:off x="1494264" y="2821258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Freeform: Shape 730">
                <a:extLst>
                  <a:ext uri="{FF2B5EF4-FFF2-40B4-BE49-F238E27FC236}">
                    <a16:creationId xmlns:a16="http://schemas.microsoft.com/office/drawing/2014/main" id="{8BFF3847-D661-4039-AF7E-ED099922C352}"/>
                  </a:ext>
                </a:extLst>
              </p:cNvPr>
              <p:cNvSpPr/>
              <p:nvPr/>
            </p:nvSpPr>
            <p:spPr>
              <a:xfrm>
                <a:off x="1393902" y="2843620"/>
                <a:ext cx="22303" cy="22241"/>
              </a:xfrm>
              <a:custGeom>
                <a:avLst/>
                <a:gdLst>
                  <a:gd name="connsiteX0" fmla="*/ 11152 w 22303"/>
                  <a:gd name="connsiteY0" fmla="*/ 22242 h 22241"/>
                  <a:gd name="connsiteX1" fmla="*/ 6914 w 22303"/>
                  <a:gd name="connsiteY1" fmla="*/ 21348 h 22241"/>
                  <a:gd name="connsiteX2" fmla="*/ 3233 w 22303"/>
                  <a:gd name="connsiteY2" fmla="*/ 19009 h 22241"/>
                  <a:gd name="connsiteX3" fmla="*/ 893 w 22303"/>
                  <a:gd name="connsiteY3" fmla="*/ 15328 h 22241"/>
                  <a:gd name="connsiteX4" fmla="*/ 0 w 22303"/>
                  <a:gd name="connsiteY4" fmla="*/ 11090 h 22241"/>
                  <a:gd name="connsiteX5" fmla="*/ 3233 w 22303"/>
                  <a:gd name="connsiteY5" fmla="*/ 3174 h 22241"/>
                  <a:gd name="connsiteX6" fmla="*/ 6914 w 22303"/>
                  <a:gd name="connsiteY6" fmla="*/ 831 h 22241"/>
                  <a:gd name="connsiteX7" fmla="*/ 19067 w 22303"/>
                  <a:gd name="connsiteY7" fmla="*/ 3174 h 22241"/>
                  <a:gd name="connsiteX8" fmla="*/ 22304 w 22303"/>
                  <a:gd name="connsiteY8" fmla="*/ 11090 h 22241"/>
                  <a:gd name="connsiteX9" fmla="*/ 21410 w 22303"/>
                  <a:gd name="connsiteY9" fmla="*/ 15328 h 22241"/>
                  <a:gd name="connsiteX10" fmla="*/ 19067 w 22303"/>
                  <a:gd name="connsiteY10" fmla="*/ 19009 h 22241"/>
                  <a:gd name="connsiteX11" fmla="*/ 11152 w 22303"/>
                  <a:gd name="connsiteY11" fmla="*/ 22242 h 2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1">
                    <a:moveTo>
                      <a:pt x="11152" y="22242"/>
                    </a:moveTo>
                    <a:cubicBezTo>
                      <a:pt x="9691" y="22226"/>
                      <a:pt x="8255" y="21921"/>
                      <a:pt x="6914" y="21348"/>
                    </a:cubicBezTo>
                    <a:cubicBezTo>
                      <a:pt x="5562" y="20786"/>
                      <a:pt x="4318" y="19992"/>
                      <a:pt x="3233" y="19009"/>
                    </a:cubicBezTo>
                    <a:cubicBezTo>
                      <a:pt x="2226" y="17944"/>
                      <a:pt x="1431" y="16695"/>
                      <a:pt x="893" y="15328"/>
                    </a:cubicBezTo>
                    <a:cubicBezTo>
                      <a:pt x="321" y="13986"/>
                      <a:pt x="15" y="12550"/>
                      <a:pt x="0" y="11090"/>
                    </a:cubicBezTo>
                    <a:cubicBezTo>
                      <a:pt x="44" y="8139"/>
                      <a:pt x="1199" y="5312"/>
                      <a:pt x="3233" y="3174"/>
                    </a:cubicBezTo>
                    <a:cubicBezTo>
                      <a:pt x="4318" y="2188"/>
                      <a:pt x="5562" y="1398"/>
                      <a:pt x="6914" y="831"/>
                    </a:cubicBezTo>
                    <a:cubicBezTo>
                      <a:pt x="11073" y="-851"/>
                      <a:pt x="15829" y="66"/>
                      <a:pt x="19067" y="3174"/>
                    </a:cubicBezTo>
                    <a:cubicBezTo>
                      <a:pt x="21105" y="5312"/>
                      <a:pt x="22259" y="8139"/>
                      <a:pt x="22304" y="11090"/>
                    </a:cubicBezTo>
                    <a:cubicBezTo>
                      <a:pt x="22285" y="12550"/>
                      <a:pt x="21984" y="13986"/>
                      <a:pt x="21410" y="15328"/>
                    </a:cubicBezTo>
                    <a:cubicBezTo>
                      <a:pt x="20874" y="16695"/>
                      <a:pt x="20074" y="17944"/>
                      <a:pt x="19067" y="19009"/>
                    </a:cubicBezTo>
                    <a:cubicBezTo>
                      <a:pt x="16931" y="21043"/>
                      <a:pt x="14103" y="22197"/>
                      <a:pt x="11152" y="22242"/>
                    </a:cubicBez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Freeform: Shape 731">
                <a:extLst>
                  <a:ext uri="{FF2B5EF4-FFF2-40B4-BE49-F238E27FC236}">
                    <a16:creationId xmlns:a16="http://schemas.microsoft.com/office/drawing/2014/main" id="{B1B0B19C-814D-4CE2-AECD-696112096FB8}"/>
                  </a:ext>
                </a:extLst>
              </p:cNvPr>
              <p:cNvSpPr/>
              <p:nvPr/>
            </p:nvSpPr>
            <p:spPr>
              <a:xfrm>
                <a:off x="1449657" y="2910526"/>
                <a:ext cx="22303" cy="22242"/>
              </a:xfrm>
              <a:custGeom>
                <a:avLst/>
                <a:gdLst>
                  <a:gd name="connsiteX0" fmla="*/ 11152 w 22303"/>
                  <a:gd name="connsiteY0" fmla="*/ 22243 h 22242"/>
                  <a:gd name="connsiteX1" fmla="*/ 6914 w 22303"/>
                  <a:gd name="connsiteY1" fmla="*/ 21354 h 22242"/>
                  <a:gd name="connsiteX2" fmla="*/ 3233 w 22303"/>
                  <a:gd name="connsiteY2" fmla="*/ 19010 h 22242"/>
                  <a:gd name="connsiteX3" fmla="*/ 893 w 22303"/>
                  <a:gd name="connsiteY3" fmla="*/ 15329 h 22242"/>
                  <a:gd name="connsiteX4" fmla="*/ 0 w 22303"/>
                  <a:gd name="connsiteY4" fmla="*/ 11091 h 22242"/>
                  <a:gd name="connsiteX5" fmla="*/ 3233 w 22303"/>
                  <a:gd name="connsiteY5" fmla="*/ 3175 h 22242"/>
                  <a:gd name="connsiteX6" fmla="*/ 6914 w 22303"/>
                  <a:gd name="connsiteY6" fmla="*/ 831 h 22242"/>
                  <a:gd name="connsiteX7" fmla="*/ 19067 w 22303"/>
                  <a:gd name="connsiteY7" fmla="*/ 3175 h 22242"/>
                  <a:gd name="connsiteX8" fmla="*/ 22304 w 22303"/>
                  <a:gd name="connsiteY8" fmla="*/ 11091 h 22242"/>
                  <a:gd name="connsiteX9" fmla="*/ 21410 w 22303"/>
                  <a:gd name="connsiteY9" fmla="*/ 15329 h 22242"/>
                  <a:gd name="connsiteX10" fmla="*/ 19067 w 22303"/>
                  <a:gd name="connsiteY10" fmla="*/ 19010 h 22242"/>
                  <a:gd name="connsiteX11" fmla="*/ 11152 w 22303"/>
                  <a:gd name="connsiteY11" fmla="*/ 22243 h 2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2">
                    <a:moveTo>
                      <a:pt x="11152" y="22243"/>
                    </a:moveTo>
                    <a:cubicBezTo>
                      <a:pt x="9697" y="22227"/>
                      <a:pt x="8255" y="21922"/>
                      <a:pt x="6914" y="21354"/>
                    </a:cubicBezTo>
                    <a:cubicBezTo>
                      <a:pt x="5561" y="20786"/>
                      <a:pt x="4318" y="19991"/>
                      <a:pt x="3233" y="19010"/>
                    </a:cubicBezTo>
                    <a:cubicBezTo>
                      <a:pt x="2226" y="17944"/>
                      <a:pt x="1431" y="16696"/>
                      <a:pt x="893" y="15329"/>
                    </a:cubicBezTo>
                    <a:cubicBezTo>
                      <a:pt x="321" y="13991"/>
                      <a:pt x="20" y="12551"/>
                      <a:pt x="0" y="11091"/>
                    </a:cubicBezTo>
                    <a:cubicBezTo>
                      <a:pt x="44" y="8140"/>
                      <a:pt x="1199" y="5312"/>
                      <a:pt x="3233" y="3175"/>
                    </a:cubicBezTo>
                    <a:cubicBezTo>
                      <a:pt x="4318" y="2194"/>
                      <a:pt x="5561" y="1399"/>
                      <a:pt x="6914" y="831"/>
                    </a:cubicBezTo>
                    <a:cubicBezTo>
                      <a:pt x="11073" y="-852"/>
                      <a:pt x="15835" y="67"/>
                      <a:pt x="19067" y="3175"/>
                    </a:cubicBezTo>
                    <a:cubicBezTo>
                      <a:pt x="21105" y="5312"/>
                      <a:pt x="22259" y="8140"/>
                      <a:pt x="22304" y="11091"/>
                    </a:cubicBezTo>
                    <a:cubicBezTo>
                      <a:pt x="22285" y="12551"/>
                      <a:pt x="21983" y="13991"/>
                      <a:pt x="21410" y="15329"/>
                    </a:cubicBezTo>
                    <a:cubicBezTo>
                      <a:pt x="20872" y="16696"/>
                      <a:pt x="20078" y="17944"/>
                      <a:pt x="19067" y="19010"/>
                    </a:cubicBezTo>
                    <a:cubicBezTo>
                      <a:pt x="16930" y="21048"/>
                      <a:pt x="14103" y="22202"/>
                      <a:pt x="11152" y="22243"/>
                    </a:cubicBez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Freeform: Shape 732">
                <a:extLst>
                  <a:ext uri="{FF2B5EF4-FFF2-40B4-BE49-F238E27FC236}">
                    <a16:creationId xmlns:a16="http://schemas.microsoft.com/office/drawing/2014/main" id="{7A9C5F86-5516-468E-98A1-5CA877774761}"/>
                  </a:ext>
                </a:extLst>
              </p:cNvPr>
              <p:cNvSpPr/>
              <p:nvPr/>
            </p:nvSpPr>
            <p:spPr>
              <a:xfrm>
                <a:off x="1494264" y="2475569"/>
                <a:ext cx="66906" cy="66906"/>
              </a:xfrm>
              <a:custGeom>
                <a:avLst/>
                <a:gdLst>
                  <a:gd name="connsiteX0" fmla="*/ 66907 w 66906"/>
                  <a:gd name="connsiteY0" fmla="*/ 33456 h 66906"/>
                  <a:gd name="connsiteX1" fmla="*/ 33452 w 66906"/>
                  <a:gd name="connsiteY1" fmla="*/ 66907 h 66906"/>
                  <a:gd name="connsiteX2" fmla="*/ 0 w 66906"/>
                  <a:gd name="connsiteY2" fmla="*/ 33456 h 66906"/>
                  <a:gd name="connsiteX3" fmla="*/ 33452 w 66906"/>
                  <a:gd name="connsiteY3" fmla="*/ 0 h 66906"/>
                  <a:gd name="connsiteX4" fmla="*/ 66907 w 66906"/>
                  <a:gd name="connsiteY4" fmla="*/ 33456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6"/>
                    </a:moveTo>
                    <a:cubicBezTo>
                      <a:pt x="66907" y="51930"/>
                      <a:pt x="51926" y="66907"/>
                      <a:pt x="33452" y="66907"/>
                    </a:cubicBezTo>
                    <a:cubicBezTo>
                      <a:pt x="14977" y="66907"/>
                      <a:pt x="0" y="51930"/>
                      <a:pt x="0" y="33456"/>
                    </a:cubicBezTo>
                    <a:cubicBezTo>
                      <a:pt x="0" y="14976"/>
                      <a:pt x="14977" y="0"/>
                      <a:pt x="33452" y="0"/>
                    </a:cubicBezTo>
                    <a:cubicBezTo>
                      <a:pt x="51926" y="0"/>
                      <a:pt x="66907" y="14976"/>
                      <a:pt x="66907" y="33456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Freeform: Shape 733">
                <a:extLst>
                  <a:ext uri="{FF2B5EF4-FFF2-40B4-BE49-F238E27FC236}">
                    <a16:creationId xmlns:a16="http://schemas.microsoft.com/office/drawing/2014/main" id="{E9D35845-3E42-48A1-9E48-9466EFCD04D5}"/>
                  </a:ext>
                </a:extLst>
              </p:cNvPr>
              <p:cNvSpPr/>
              <p:nvPr/>
            </p:nvSpPr>
            <p:spPr>
              <a:xfrm>
                <a:off x="1262329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3 w 89210"/>
                  <a:gd name="connsiteY1" fmla="*/ 89205 h 89205"/>
                  <a:gd name="connsiteX2" fmla="*/ 0 w 89210"/>
                  <a:gd name="connsiteY2" fmla="*/ 44603 h 89205"/>
                  <a:gd name="connsiteX3" fmla="*/ 44603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6" y="89205"/>
                      <a:pt x="44603" y="89205"/>
                    </a:cubicBezTo>
                    <a:cubicBezTo>
                      <a:pt x="19970" y="89205"/>
                      <a:pt x="0" y="69236"/>
                      <a:pt x="0" y="44603"/>
                    </a:cubicBezTo>
                    <a:cubicBezTo>
                      <a:pt x="0" y="19970"/>
                      <a:pt x="19970" y="0"/>
                      <a:pt x="44603" y="0"/>
                    </a:cubicBezTo>
                    <a:cubicBezTo>
                      <a:pt x="69236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Freeform: Shape 734">
                <a:extLst>
                  <a:ext uri="{FF2B5EF4-FFF2-40B4-BE49-F238E27FC236}">
                    <a16:creationId xmlns:a16="http://schemas.microsoft.com/office/drawing/2014/main" id="{31745385-CEC6-47A8-AAEC-261C86E0C0A9}"/>
                  </a:ext>
                </a:extLst>
              </p:cNvPr>
              <p:cNvSpPr/>
              <p:nvPr/>
            </p:nvSpPr>
            <p:spPr>
              <a:xfrm>
                <a:off x="1215482" y="2771075"/>
                <a:ext cx="55754" cy="55758"/>
              </a:xfrm>
              <a:custGeom>
                <a:avLst/>
                <a:gdLst>
                  <a:gd name="connsiteX0" fmla="*/ 55755 w 55754"/>
                  <a:gd name="connsiteY0" fmla="*/ 27879 h 55758"/>
                  <a:gd name="connsiteX1" fmla="*/ 27880 w 55754"/>
                  <a:gd name="connsiteY1" fmla="*/ 55759 h 55758"/>
                  <a:gd name="connsiteX2" fmla="*/ 0 w 55754"/>
                  <a:gd name="connsiteY2" fmla="*/ 27879 h 55758"/>
                  <a:gd name="connsiteX3" fmla="*/ 27880 w 55754"/>
                  <a:gd name="connsiteY3" fmla="*/ 0 h 55758"/>
                  <a:gd name="connsiteX4" fmla="*/ 55755 w 55754"/>
                  <a:gd name="connsiteY4" fmla="*/ 27879 h 5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54" h="55758">
                    <a:moveTo>
                      <a:pt x="55755" y="27879"/>
                    </a:moveTo>
                    <a:cubicBezTo>
                      <a:pt x="55755" y="43276"/>
                      <a:pt x="43275" y="55759"/>
                      <a:pt x="27880" y="55759"/>
                    </a:cubicBezTo>
                    <a:cubicBezTo>
                      <a:pt x="12479" y="55759"/>
                      <a:pt x="0" y="43276"/>
                      <a:pt x="0" y="27879"/>
                    </a:cubicBezTo>
                    <a:cubicBezTo>
                      <a:pt x="0" y="12484"/>
                      <a:pt x="12479" y="0"/>
                      <a:pt x="27880" y="0"/>
                    </a:cubicBezTo>
                    <a:cubicBezTo>
                      <a:pt x="43275" y="0"/>
                      <a:pt x="55755" y="12484"/>
                      <a:pt x="55755" y="27879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9" name="Freeform: Shape 735">
                <a:extLst>
                  <a:ext uri="{FF2B5EF4-FFF2-40B4-BE49-F238E27FC236}">
                    <a16:creationId xmlns:a16="http://schemas.microsoft.com/office/drawing/2014/main" id="{068659A7-682F-4BDB-BFAD-9A9D38CFC781}"/>
                  </a:ext>
                </a:extLst>
              </p:cNvPr>
              <p:cNvSpPr/>
              <p:nvPr/>
            </p:nvSpPr>
            <p:spPr>
              <a:xfrm>
                <a:off x="1262329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3 w 89210"/>
                  <a:gd name="connsiteY1" fmla="*/ 89205 h 89205"/>
                  <a:gd name="connsiteX2" fmla="*/ 0 w 89210"/>
                  <a:gd name="connsiteY2" fmla="*/ 44602 h 89205"/>
                  <a:gd name="connsiteX3" fmla="*/ 44603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6" y="89205"/>
                      <a:pt x="44603" y="89205"/>
                    </a:cubicBezTo>
                    <a:cubicBezTo>
                      <a:pt x="19970" y="89205"/>
                      <a:pt x="0" y="69235"/>
                      <a:pt x="0" y="44602"/>
                    </a:cubicBezTo>
                    <a:cubicBezTo>
                      <a:pt x="0" y="19969"/>
                      <a:pt x="19970" y="0"/>
                      <a:pt x="44603" y="0"/>
                    </a:cubicBezTo>
                    <a:cubicBezTo>
                      <a:pt x="69236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Freeform: Shape 736">
                <a:extLst>
                  <a:ext uri="{FF2B5EF4-FFF2-40B4-BE49-F238E27FC236}">
                    <a16:creationId xmlns:a16="http://schemas.microsoft.com/office/drawing/2014/main" id="{9B731426-4FE9-454D-8190-B49A5A0F0E4D}"/>
                  </a:ext>
                </a:extLst>
              </p:cNvPr>
              <p:cNvSpPr/>
              <p:nvPr/>
            </p:nvSpPr>
            <p:spPr>
              <a:xfrm>
                <a:off x="1494264" y="3055434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1" name="Freeform: Shape 737">
                <a:extLst>
                  <a:ext uri="{FF2B5EF4-FFF2-40B4-BE49-F238E27FC236}">
                    <a16:creationId xmlns:a16="http://schemas.microsoft.com/office/drawing/2014/main" id="{CBEFF539-B692-4E30-B37C-309F85F08910}"/>
                  </a:ext>
                </a:extLst>
              </p:cNvPr>
              <p:cNvSpPr/>
              <p:nvPr/>
            </p:nvSpPr>
            <p:spPr>
              <a:xfrm>
                <a:off x="1703897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2 w 89210"/>
                  <a:gd name="connsiteY1" fmla="*/ 89205 h 89205"/>
                  <a:gd name="connsiteX2" fmla="*/ 0 w 89210"/>
                  <a:gd name="connsiteY2" fmla="*/ 44602 h 89205"/>
                  <a:gd name="connsiteX3" fmla="*/ 44602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5" y="89205"/>
                      <a:pt x="44602" y="89205"/>
                    </a:cubicBezTo>
                    <a:cubicBezTo>
                      <a:pt x="19969" y="89205"/>
                      <a:pt x="0" y="69235"/>
                      <a:pt x="0" y="44602"/>
                    </a:cubicBezTo>
                    <a:cubicBezTo>
                      <a:pt x="0" y="19969"/>
                      <a:pt x="19969" y="0"/>
                      <a:pt x="44602" y="0"/>
                    </a:cubicBezTo>
                    <a:cubicBezTo>
                      <a:pt x="69235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Freeform: Shape 738">
                <a:extLst>
                  <a:ext uri="{FF2B5EF4-FFF2-40B4-BE49-F238E27FC236}">
                    <a16:creationId xmlns:a16="http://schemas.microsoft.com/office/drawing/2014/main" id="{3655CAE6-6ED1-4A3C-B7B0-23759F400755}"/>
                  </a:ext>
                </a:extLst>
              </p:cNvPr>
              <p:cNvSpPr/>
              <p:nvPr/>
            </p:nvSpPr>
            <p:spPr>
              <a:xfrm>
                <a:off x="1795347" y="2765499"/>
                <a:ext cx="66906" cy="66910"/>
              </a:xfrm>
              <a:custGeom>
                <a:avLst/>
                <a:gdLst>
                  <a:gd name="connsiteX0" fmla="*/ 66907 w 66906"/>
                  <a:gd name="connsiteY0" fmla="*/ 33455 h 66910"/>
                  <a:gd name="connsiteX1" fmla="*/ 33451 w 66906"/>
                  <a:gd name="connsiteY1" fmla="*/ 66911 h 66910"/>
                  <a:gd name="connsiteX2" fmla="*/ 0 w 66906"/>
                  <a:gd name="connsiteY2" fmla="*/ 33455 h 66910"/>
                  <a:gd name="connsiteX3" fmla="*/ 33451 w 66906"/>
                  <a:gd name="connsiteY3" fmla="*/ 0 h 66910"/>
                  <a:gd name="connsiteX4" fmla="*/ 66907 w 66906"/>
                  <a:gd name="connsiteY4" fmla="*/ 33455 h 66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10">
                    <a:moveTo>
                      <a:pt x="66907" y="33455"/>
                    </a:moveTo>
                    <a:cubicBezTo>
                      <a:pt x="66907" y="51930"/>
                      <a:pt x="51931" y="66911"/>
                      <a:pt x="33451" y="66911"/>
                    </a:cubicBezTo>
                    <a:cubicBezTo>
                      <a:pt x="14977" y="66911"/>
                      <a:pt x="0" y="51930"/>
                      <a:pt x="0" y="33455"/>
                    </a:cubicBezTo>
                    <a:cubicBezTo>
                      <a:pt x="0" y="14981"/>
                      <a:pt x="14977" y="0"/>
                      <a:pt x="33451" y="0"/>
                    </a:cubicBezTo>
                    <a:cubicBezTo>
                      <a:pt x="51931" y="0"/>
                      <a:pt x="66907" y="14981"/>
                      <a:pt x="66907" y="33455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Freeform: Shape 739">
                <a:extLst>
                  <a:ext uri="{FF2B5EF4-FFF2-40B4-BE49-F238E27FC236}">
                    <a16:creationId xmlns:a16="http://schemas.microsoft.com/office/drawing/2014/main" id="{8285F060-EF99-4EDD-89B7-BA2E2CB370F5}"/>
                  </a:ext>
                </a:extLst>
              </p:cNvPr>
              <p:cNvSpPr/>
              <p:nvPr/>
            </p:nvSpPr>
            <p:spPr>
              <a:xfrm>
                <a:off x="1703897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2 w 89210"/>
                  <a:gd name="connsiteY1" fmla="*/ 89205 h 89205"/>
                  <a:gd name="connsiteX2" fmla="*/ 0 w 89210"/>
                  <a:gd name="connsiteY2" fmla="*/ 44603 h 89205"/>
                  <a:gd name="connsiteX3" fmla="*/ 44602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5" y="89205"/>
                      <a:pt x="44602" y="89205"/>
                    </a:cubicBezTo>
                    <a:cubicBezTo>
                      <a:pt x="19969" y="89205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2" y="0"/>
                    </a:cubicBezTo>
                    <a:cubicBezTo>
                      <a:pt x="69235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7442" name="Group 740">
            <a:extLst>
              <a:ext uri="{FF2B5EF4-FFF2-40B4-BE49-F238E27FC236}">
                <a16:creationId xmlns:a16="http://schemas.microsoft.com/office/drawing/2014/main" id="{FB2611B9-3E63-4EE0-90A8-357A0B8CA44F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4589463"/>
            <a:ext cx="260350" cy="260350"/>
            <a:chOff x="2114386" y="1701080"/>
            <a:chExt cx="656550" cy="656546"/>
          </a:xfrm>
        </p:grpSpPr>
        <p:sp>
          <p:nvSpPr>
            <p:cNvPr id="434" name="Freeform: Shape 741">
              <a:extLst>
                <a:ext uri="{FF2B5EF4-FFF2-40B4-BE49-F238E27FC236}">
                  <a16:creationId xmlns:a16="http://schemas.microsoft.com/office/drawing/2014/main" id="{157E023E-A377-4F9B-977B-5DA22DDA3E96}"/>
                </a:ext>
              </a:extLst>
            </p:cNvPr>
            <p:cNvSpPr/>
            <p:nvPr/>
          </p:nvSpPr>
          <p:spPr>
            <a:xfrm>
              <a:off x="2158424" y="1757127"/>
              <a:ext cx="556465" cy="544453"/>
            </a:xfrm>
            <a:custGeom>
              <a:avLst/>
              <a:gdLst>
                <a:gd name="connsiteX0" fmla="*/ 271679 w 554676"/>
                <a:gd name="connsiteY0" fmla="*/ 0 h 543351"/>
                <a:gd name="connsiteX1" fmla="*/ 282999 w 554676"/>
                <a:gd name="connsiteY1" fmla="*/ 11321 h 543351"/>
                <a:gd name="connsiteX2" fmla="*/ 282999 w 554676"/>
                <a:gd name="connsiteY2" fmla="*/ 56603 h 543351"/>
                <a:gd name="connsiteX3" fmla="*/ 282545 w 554676"/>
                <a:gd name="connsiteY3" fmla="*/ 57698 h 543351"/>
                <a:gd name="connsiteX4" fmla="*/ 315024 w 554676"/>
                <a:gd name="connsiteY4" fmla="*/ 60971 h 543351"/>
                <a:gd name="connsiteX5" fmla="*/ 355397 w 554676"/>
                <a:gd name="connsiteY5" fmla="*/ 73503 h 543351"/>
                <a:gd name="connsiteX6" fmla="*/ 415302 w 554676"/>
                <a:gd name="connsiteY6" fmla="*/ 113891 h 543351"/>
                <a:gd name="connsiteX7" fmla="*/ 415759 w 554676"/>
                <a:gd name="connsiteY7" fmla="*/ 111590 h 543351"/>
                <a:gd name="connsiteX8" fmla="*/ 455786 w 554676"/>
                <a:gd name="connsiteY8" fmla="*/ 71564 h 543351"/>
                <a:gd name="connsiteX9" fmla="*/ 466791 w 554676"/>
                <a:gd name="connsiteY9" fmla="*/ 68478 h 543351"/>
                <a:gd name="connsiteX10" fmla="*/ 474877 w 554676"/>
                <a:gd name="connsiteY10" fmla="*/ 76563 h 543351"/>
                <a:gd name="connsiteX11" fmla="*/ 471792 w 554676"/>
                <a:gd name="connsiteY11" fmla="*/ 87573 h 543351"/>
                <a:gd name="connsiteX12" fmla="*/ 431764 w 554676"/>
                <a:gd name="connsiteY12" fmla="*/ 127595 h 543351"/>
                <a:gd name="connsiteX13" fmla="*/ 429726 w 554676"/>
                <a:gd name="connsiteY13" fmla="*/ 128440 h 543351"/>
                <a:gd name="connsiteX14" fmla="*/ 469855 w 554676"/>
                <a:gd name="connsiteY14" fmla="*/ 187958 h 543351"/>
                <a:gd name="connsiteX15" fmla="*/ 482387 w 554676"/>
                <a:gd name="connsiteY15" fmla="*/ 228330 h 543351"/>
                <a:gd name="connsiteX16" fmla="*/ 485662 w 554676"/>
                <a:gd name="connsiteY16" fmla="*/ 260809 h 543351"/>
                <a:gd name="connsiteX17" fmla="*/ 486758 w 554676"/>
                <a:gd name="connsiteY17" fmla="*/ 260355 h 543351"/>
                <a:gd name="connsiteX18" fmla="*/ 543356 w 554676"/>
                <a:gd name="connsiteY18" fmla="*/ 260355 h 543351"/>
                <a:gd name="connsiteX19" fmla="*/ 554676 w 554676"/>
                <a:gd name="connsiteY19" fmla="*/ 271676 h 543351"/>
                <a:gd name="connsiteX20" fmla="*/ 543356 w 554676"/>
                <a:gd name="connsiteY20" fmla="*/ 282996 h 543351"/>
                <a:gd name="connsiteX21" fmla="*/ 486758 w 554676"/>
                <a:gd name="connsiteY21" fmla="*/ 282996 h 543351"/>
                <a:gd name="connsiteX22" fmla="*/ 485662 w 554676"/>
                <a:gd name="connsiteY22" fmla="*/ 282542 h 543351"/>
                <a:gd name="connsiteX23" fmla="*/ 482387 w 554676"/>
                <a:gd name="connsiteY23" fmla="*/ 315022 h 543351"/>
                <a:gd name="connsiteX24" fmla="*/ 469855 w 554676"/>
                <a:gd name="connsiteY24" fmla="*/ 355394 h 543351"/>
                <a:gd name="connsiteX25" fmla="*/ 429142 w 554676"/>
                <a:gd name="connsiteY25" fmla="*/ 415778 h 543351"/>
                <a:gd name="connsiteX26" fmla="*/ 431764 w 554676"/>
                <a:gd name="connsiteY26" fmla="*/ 415755 h 543351"/>
                <a:gd name="connsiteX27" fmla="*/ 471792 w 554676"/>
                <a:gd name="connsiteY27" fmla="*/ 455778 h 543351"/>
                <a:gd name="connsiteX28" fmla="*/ 474246 w 554676"/>
                <a:gd name="connsiteY28" fmla="*/ 468116 h 543351"/>
                <a:gd name="connsiteX29" fmla="*/ 463787 w 554676"/>
                <a:gd name="connsiteY29" fmla="*/ 475104 h 543351"/>
                <a:gd name="connsiteX30" fmla="*/ 455787 w 554676"/>
                <a:gd name="connsiteY30" fmla="*/ 471788 h 543351"/>
                <a:gd name="connsiteX31" fmla="*/ 415759 w 554676"/>
                <a:gd name="connsiteY31" fmla="*/ 431761 h 543351"/>
                <a:gd name="connsiteX32" fmla="*/ 415782 w 554676"/>
                <a:gd name="connsiteY32" fmla="*/ 429137 h 543351"/>
                <a:gd name="connsiteX33" fmla="*/ 355397 w 554676"/>
                <a:gd name="connsiteY33" fmla="*/ 469849 h 543351"/>
                <a:gd name="connsiteX34" fmla="*/ 315024 w 554676"/>
                <a:gd name="connsiteY34" fmla="*/ 482381 h 543351"/>
                <a:gd name="connsiteX35" fmla="*/ 282545 w 554676"/>
                <a:gd name="connsiteY35" fmla="*/ 485655 h 543351"/>
                <a:gd name="connsiteX36" fmla="*/ 282999 w 554676"/>
                <a:gd name="connsiteY36" fmla="*/ 486750 h 543351"/>
                <a:gd name="connsiteX37" fmla="*/ 282999 w 554676"/>
                <a:gd name="connsiteY37" fmla="*/ 532031 h 543351"/>
                <a:gd name="connsiteX38" fmla="*/ 271679 w 554676"/>
                <a:gd name="connsiteY38" fmla="*/ 543351 h 543351"/>
                <a:gd name="connsiteX39" fmla="*/ 260358 w 554676"/>
                <a:gd name="connsiteY39" fmla="*/ 532031 h 543351"/>
                <a:gd name="connsiteX40" fmla="*/ 260358 w 554676"/>
                <a:gd name="connsiteY40" fmla="*/ 486750 h 543351"/>
                <a:gd name="connsiteX41" fmla="*/ 260812 w 554676"/>
                <a:gd name="connsiteY41" fmla="*/ 485655 h 543351"/>
                <a:gd name="connsiteX42" fmla="*/ 228332 w 554676"/>
                <a:gd name="connsiteY42" fmla="*/ 482381 h 543351"/>
                <a:gd name="connsiteX43" fmla="*/ 187960 w 554676"/>
                <a:gd name="connsiteY43" fmla="*/ 469849 h 543351"/>
                <a:gd name="connsiteX44" fmla="*/ 127578 w 554676"/>
                <a:gd name="connsiteY44" fmla="*/ 429139 h 543351"/>
                <a:gd name="connsiteX45" fmla="*/ 127602 w 554676"/>
                <a:gd name="connsiteY45" fmla="*/ 431761 h 543351"/>
                <a:gd name="connsiteX46" fmla="*/ 87576 w 554676"/>
                <a:gd name="connsiteY46" fmla="*/ 471788 h 543351"/>
                <a:gd name="connsiteX47" fmla="*/ 79570 w 554676"/>
                <a:gd name="connsiteY47" fmla="*/ 475104 h 543351"/>
                <a:gd name="connsiteX48" fmla="*/ 69116 w 554676"/>
                <a:gd name="connsiteY48" fmla="*/ 468116 h 543351"/>
                <a:gd name="connsiteX49" fmla="*/ 71565 w 554676"/>
                <a:gd name="connsiteY49" fmla="*/ 455778 h 543351"/>
                <a:gd name="connsiteX50" fmla="*/ 111593 w 554676"/>
                <a:gd name="connsiteY50" fmla="*/ 415755 h 543351"/>
                <a:gd name="connsiteX51" fmla="*/ 114216 w 554676"/>
                <a:gd name="connsiteY51" fmla="*/ 415778 h 543351"/>
                <a:gd name="connsiteX52" fmla="*/ 73504 w 554676"/>
                <a:gd name="connsiteY52" fmla="*/ 355394 h 543351"/>
                <a:gd name="connsiteX53" fmla="*/ 60972 w 554676"/>
                <a:gd name="connsiteY53" fmla="*/ 315022 h 543351"/>
                <a:gd name="connsiteX54" fmla="*/ 57698 w 554676"/>
                <a:gd name="connsiteY54" fmla="*/ 282542 h 543351"/>
                <a:gd name="connsiteX55" fmla="*/ 56603 w 554676"/>
                <a:gd name="connsiteY55" fmla="*/ 282996 h 543351"/>
                <a:gd name="connsiteX56" fmla="*/ 11321 w 554676"/>
                <a:gd name="connsiteY56" fmla="*/ 282996 h 543351"/>
                <a:gd name="connsiteX57" fmla="*/ 0 w 554676"/>
                <a:gd name="connsiteY57" fmla="*/ 271676 h 543351"/>
                <a:gd name="connsiteX58" fmla="*/ 11321 w 554676"/>
                <a:gd name="connsiteY58" fmla="*/ 260355 h 543351"/>
                <a:gd name="connsiteX59" fmla="*/ 56603 w 554676"/>
                <a:gd name="connsiteY59" fmla="*/ 260355 h 543351"/>
                <a:gd name="connsiteX60" fmla="*/ 57698 w 554676"/>
                <a:gd name="connsiteY60" fmla="*/ 260809 h 543351"/>
                <a:gd name="connsiteX61" fmla="*/ 60972 w 554676"/>
                <a:gd name="connsiteY61" fmla="*/ 228330 h 543351"/>
                <a:gd name="connsiteX62" fmla="*/ 73504 w 554676"/>
                <a:gd name="connsiteY62" fmla="*/ 187958 h 543351"/>
                <a:gd name="connsiteX63" fmla="*/ 113631 w 554676"/>
                <a:gd name="connsiteY63" fmla="*/ 128441 h 543351"/>
                <a:gd name="connsiteX64" fmla="*/ 111592 w 554676"/>
                <a:gd name="connsiteY64" fmla="*/ 127596 h 543351"/>
                <a:gd name="connsiteX65" fmla="*/ 71565 w 554676"/>
                <a:gd name="connsiteY65" fmla="*/ 87574 h 543351"/>
                <a:gd name="connsiteX66" fmla="*/ 71705 w 554676"/>
                <a:gd name="connsiteY66" fmla="*/ 71704 h 543351"/>
                <a:gd name="connsiteX67" fmla="*/ 87575 w 554676"/>
                <a:gd name="connsiteY67" fmla="*/ 71564 h 543351"/>
                <a:gd name="connsiteX68" fmla="*/ 127601 w 554676"/>
                <a:gd name="connsiteY68" fmla="*/ 111591 h 543351"/>
                <a:gd name="connsiteX69" fmla="*/ 128057 w 554676"/>
                <a:gd name="connsiteY69" fmla="*/ 113890 h 543351"/>
                <a:gd name="connsiteX70" fmla="*/ 187960 w 554676"/>
                <a:gd name="connsiteY70" fmla="*/ 73503 h 543351"/>
                <a:gd name="connsiteX71" fmla="*/ 228332 w 554676"/>
                <a:gd name="connsiteY71" fmla="*/ 60971 h 543351"/>
                <a:gd name="connsiteX72" fmla="*/ 260812 w 554676"/>
                <a:gd name="connsiteY72" fmla="*/ 57697 h 543351"/>
                <a:gd name="connsiteX73" fmla="*/ 260358 w 554676"/>
                <a:gd name="connsiteY73" fmla="*/ 56603 h 543351"/>
                <a:gd name="connsiteX74" fmla="*/ 260358 w 554676"/>
                <a:gd name="connsiteY74" fmla="*/ 11321 h 543351"/>
                <a:gd name="connsiteX75" fmla="*/ 271679 w 554676"/>
                <a:gd name="connsiteY75" fmla="*/ 0 h 54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54676" h="543351">
                  <a:moveTo>
                    <a:pt x="271679" y="0"/>
                  </a:moveTo>
                  <a:cubicBezTo>
                    <a:pt x="277930" y="0"/>
                    <a:pt x="282999" y="5070"/>
                    <a:pt x="282999" y="11321"/>
                  </a:cubicBezTo>
                  <a:lnTo>
                    <a:pt x="282999" y="56603"/>
                  </a:lnTo>
                  <a:lnTo>
                    <a:pt x="282545" y="57698"/>
                  </a:lnTo>
                  <a:lnTo>
                    <a:pt x="315024" y="60971"/>
                  </a:lnTo>
                  <a:cubicBezTo>
                    <a:pt x="329025" y="63836"/>
                    <a:pt x="342531" y="68062"/>
                    <a:pt x="355397" y="73503"/>
                  </a:cubicBezTo>
                  <a:lnTo>
                    <a:pt x="415302" y="113891"/>
                  </a:lnTo>
                  <a:lnTo>
                    <a:pt x="415759" y="111590"/>
                  </a:lnTo>
                  <a:lnTo>
                    <a:pt x="455786" y="71564"/>
                  </a:lnTo>
                  <a:cubicBezTo>
                    <a:pt x="458627" y="68623"/>
                    <a:pt x="462834" y="67441"/>
                    <a:pt x="466791" y="68478"/>
                  </a:cubicBezTo>
                  <a:cubicBezTo>
                    <a:pt x="470749" y="69514"/>
                    <a:pt x="473839" y="72605"/>
                    <a:pt x="474877" y="76563"/>
                  </a:cubicBezTo>
                  <a:cubicBezTo>
                    <a:pt x="475913" y="80520"/>
                    <a:pt x="474731" y="84726"/>
                    <a:pt x="471792" y="87573"/>
                  </a:cubicBezTo>
                  <a:lnTo>
                    <a:pt x="431764" y="127595"/>
                  </a:lnTo>
                  <a:lnTo>
                    <a:pt x="429726" y="128440"/>
                  </a:lnTo>
                  <a:lnTo>
                    <a:pt x="469855" y="187958"/>
                  </a:lnTo>
                  <a:cubicBezTo>
                    <a:pt x="475297" y="200824"/>
                    <a:pt x="479522" y="214329"/>
                    <a:pt x="482387" y="228330"/>
                  </a:cubicBezTo>
                  <a:lnTo>
                    <a:pt x="485662" y="260809"/>
                  </a:lnTo>
                  <a:lnTo>
                    <a:pt x="486758" y="260355"/>
                  </a:lnTo>
                  <a:lnTo>
                    <a:pt x="543356" y="260355"/>
                  </a:lnTo>
                  <a:cubicBezTo>
                    <a:pt x="549607" y="260355"/>
                    <a:pt x="554676" y="265425"/>
                    <a:pt x="554676" y="271676"/>
                  </a:cubicBezTo>
                  <a:cubicBezTo>
                    <a:pt x="554676" y="277927"/>
                    <a:pt x="549607" y="282996"/>
                    <a:pt x="543356" y="282996"/>
                  </a:cubicBezTo>
                  <a:lnTo>
                    <a:pt x="486758" y="282996"/>
                  </a:lnTo>
                  <a:lnTo>
                    <a:pt x="485662" y="282542"/>
                  </a:lnTo>
                  <a:lnTo>
                    <a:pt x="482387" y="315022"/>
                  </a:lnTo>
                  <a:cubicBezTo>
                    <a:pt x="479522" y="329023"/>
                    <a:pt x="475297" y="342528"/>
                    <a:pt x="469855" y="355394"/>
                  </a:cubicBezTo>
                  <a:lnTo>
                    <a:pt x="429142" y="415778"/>
                  </a:lnTo>
                  <a:lnTo>
                    <a:pt x="431764" y="415755"/>
                  </a:lnTo>
                  <a:lnTo>
                    <a:pt x="471792" y="455778"/>
                  </a:lnTo>
                  <a:cubicBezTo>
                    <a:pt x="475027" y="459020"/>
                    <a:pt x="475993" y="463889"/>
                    <a:pt x="474246" y="468116"/>
                  </a:cubicBezTo>
                  <a:cubicBezTo>
                    <a:pt x="472492" y="472343"/>
                    <a:pt x="468365" y="475104"/>
                    <a:pt x="463787" y="475104"/>
                  </a:cubicBezTo>
                  <a:cubicBezTo>
                    <a:pt x="460787" y="475104"/>
                    <a:pt x="457905" y="473911"/>
                    <a:pt x="455787" y="471788"/>
                  </a:cubicBezTo>
                  <a:lnTo>
                    <a:pt x="415759" y="431761"/>
                  </a:lnTo>
                  <a:lnTo>
                    <a:pt x="415782" y="429137"/>
                  </a:lnTo>
                  <a:lnTo>
                    <a:pt x="355397" y="469849"/>
                  </a:lnTo>
                  <a:cubicBezTo>
                    <a:pt x="342531" y="475290"/>
                    <a:pt x="329025" y="479516"/>
                    <a:pt x="315024" y="482381"/>
                  </a:cubicBezTo>
                  <a:lnTo>
                    <a:pt x="282545" y="485655"/>
                  </a:lnTo>
                  <a:lnTo>
                    <a:pt x="282999" y="486750"/>
                  </a:lnTo>
                  <a:lnTo>
                    <a:pt x="282999" y="532031"/>
                  </a:lnTo>
                  <a:cubicBezTo>
                    <a:pt x="282999" y="538282"/>
                    <a:pt x="277930" y="543351"/>
                    <a:pt x="271679" y="543351"/>
                  </a:cubicBezTo>
                  <a:cubicBezTo>
                    <a:pt x="265428" y="543351"/>
                    <a:pt x="260358" y="538282"/>
                    <a:pt x="260358" y="532031"/>
                  </a:cubicBezTo>
                  <a:lnTo>
                    <a:pt x="260358" y="486750"/>
                  </a:lnTo>
                  <a:lnTo>
                    <a:pt x="260812" y="485655"/>
                  </a:lnTo>
                  <a:lnTo>
                    <a:pt x="228332" y="482381"/>
                  </a:lnTo>
                  <a:cubicBezTo>
                    <a:pt x="214331" y="479516"/>
                    <a:pt x="200825" y="475290"/>
                    <a:pt x="187960" y="469849"/>
                  </a:cubicBezTo>
                  <a:lnTo>
                    <a:pt x="127578" y="429139"/>
                  </a:lnTo>
                  <a:lnTo>
                    <a:pt x="127602" y="431761"/>
                  </a:lnTo>
                  <a:lnTo>
                    <a:pt x="87576" y="471788"/>
                  </a:lnTo>
                  <a:cubicBezTo>
                    <a:pt x="85450" y="473911"/>
                    <a:pt x="82570" y="475104"/>
                    <a:pt x="79570" y="475104"/>
                  </a:cubicBezTo>
                  <a:cubicBezTo>
                    <a:pt x="74992" y="475104"/>
                    <a:pt x="70865" y="472343"/>
                    <a:pt x="69116" y="468116"/>
                  </a:cubicBezTo>
                  <a:cubicBezTo>
                    <a:pt x="67363" y="463889"/>
                    <a:pt x="68330" y="459020"/>
                    <a:pt x="71565" y="455778"/>
                  </a:cubicBezTo>
                  <a:lnTo>
                    <a:pt x="111593" y="415755"/>
                  </a:lnTo>
                  <a:lnTo>
                    <a:pt x="114216" y="415778"/>
                  </a:lnTo>
                  <a:lnTo>
                    <a:pt x="73504" y="355394"/>
                  </a:lnTo>
                  <a:cubicBezTo>
                    <a:pt x="68063" y="342528"/>
                    <a:pt x="63837" y="329023"/>
                    <a:pt x="60972" y="315022"/>
                  </a:cubicBezTo>
                  <a:lnTo>
                    <a:pt x="57698" y="282542"/>
                  </a:lnTo>
                  <a:lnTo>
                    <a:pt x="56603" y="282996"/>
                  </a:lnTo>
                  <a:lnTo>
                    <a:pt x="11321" y="282996"/>
                  </a:lnTo>
                  <a:cubicBezTo>
                    <a:pt x="5069" y="282996"/>
                    <a:pt x="0" y="277927"/>
                    <a:pt x="0" y="271676"/>
                  </a:cubicBezTo>
                  <a:cubicBezTo>
                    <a:pt x="0" y="265425"/>
                    <a:pt x="5069" y="260355"/>
                    <a:pt x="11321" y="260355"/>
                  </a:cubicBezTo>
                  <a:lnTo>
                    <a:pt x="56603" y="260355"/>
                  </a:lnTo>
                  <a:lnTo>
                    <a:pt x="57698" y="260809"/>
                  </a:lnTo>
                  <a:lnTo>
                    <a:pt x="60972" y="228330"/>
                  </a:lnTo>
                  <a:cubicBezTo>
                    <a:pt x="63837" y="214329"/>
                    <a:pt x="68063" y="200824"/>
                    <a:pt x="73504" y="187958"/>
                  </a:cubicBezTo>
                  <a:lnTo>
                    <a:pt x="113631" y="128441"/>
                  </a:lnTo>
                  <a:lnTo>
                    <a:pt x="111592" y="127596"/>
                  </a:lnTo>
                  <a:lnTo>
                    <a:pt x="71565" y="87574"/>
                  </a:lnTo>
                  <a:cubicBezTo>
                    <a:pt x="67277" y="83131"/>
                    <a:pt x="67337" y="76067"/>
                    <a:pt x="71705" y="71704"/>
                  </a:cubicBezTo>
                  <a:cubicBezTo>
                    <a:pt x="76073" y="67336"/>
                    <a:pt x="83131" y="67277"/>
                    <a:pt x="87575" y="71564"/>
                  </a:cubicBezTo>
                  <a:lnTo>
                    <a:pt x="127601" y="111591"/>
                  </a:lnTo>
                  <a:lnTo>
                    <a:pt x="128057" y="113890"/>
                  </a:lnTo>
                  <a:lnTo>
                    <a:pt x="187960" y="73503"/>
                  </a:lnTo>
                  <a:cubicBezTo>
                    <a:pt x="200825" y="68062"/>
                    <a:pt x="214331" y="63836"/>
                    <a:pt x="228332" y="60971"/>
                  </a:cubicBezTo>
                  <a:lnTo>
                    <a:pt x="260812" y="57697"/>
                  </a:lnTo>
                  <a:lnTo>
                    <a:pt x="260358" y="56603"/>
                  </a:lnTo>
                  <a:lnTo>
                    <a:pt x="260358" y="11321"/>
                  </a:lnTo>
                  <a:cubicBezTo>
                    <a:pt x="260358" y="5070"/>
                    <a:pt x="265428" y="0"/>
                    <a:pt x="271679" y="0"/>
                  </a:cubicBezTo>
                  <a:close/>
                </a:path>
              </a:pathLst>
            </a:custGeom>
            <a:solidFill>
              <a:srgbClr val="F29B26">
                <a:lumMod val="75000"/>
              </a:srgbClr>
            </a:solidFill>
            <a:ln w="124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35" name="Graphic 5">
              <a:extLst>
                <a:ext uri="{FF2B5EF4-FFF2-40B4-BE49-F238E27FC236}">
                  <a16:creationId xmlns:a16="http://schemas.microsoft.com/office/drawing/2014/main" id="{16A4DA06-5E87-4E58-BF82-E22F5ECA79B1}"/>
                </a:ext>
              </a:extLst>
            </p:cNvPr>
            <p:cNvGrpSpPr/>
            <p:nvPr/>
          </p:nvGrpSpPr>
          <p:grpSpPr>
            <a:xfrm>
              <a:off x="2114386" y="1701080"/>
              <a:ext cx="656550" cy="656546"/>
              <a:chOff x="1215482" y="2475569"/>
              <a:chExt cx="646772" cy="646772"/>
            </a:xfrm>
            <a:solidFill>
              <a:srgbClr val="1EA185">
                <a:lumMod val="40000"/>
                <a:lumOff val="60000"/>
              </a:srgbClr>
            </a:solidFill>
          </p:grpSpPr>
          <p:sp>
            <p:nvSpPr>
              <p:cNvPr id="436" name="Freeform: Shape 743">
                <a:extLst>
                  <a:ext uri="{FF2B5EF4-FFF2-40B4-BE49-F238E27FC236}">
                    <a16:creationId xmlns:a16="http://schemas.microsoft.com/office/drawing/2014/main" id="{2CA61B7C-C318-4141-BCB3-7DEA969B6CAC}"/>
                  </a:ext>
                </a:extLst>
              </p:cNvPr>
              <p:cNvSpPr/>
              <p:nvPr/>
            </p:nvSpPr>
            <p:spPr>
              <a:xfrm>
                <a:off x="1527716" y="2676293"/>
                <a:ext cx="89210" cy="89206"/>
              </a:xfrm>
              <a:custGeom>
                <a:avLst/>
                <a:gdLst>
                  <a:gd name="connsiteX0" fmla="*/ 89210 w 89210"/>
                  <a:gd name="connsiteY0" fmla="*/ 44603 h 89206"/>
                  <a:gd name="connsiteX1" fmla="*/ 44607 w 89210"/>
                  <a:gd name="connsiteY1" fmla="*/ 89207 h 89206"/>
                  <a:gd name="connsiteX2" fmla="*/ 0 w 89210"/>
                  <a:gd name="connsiteY2" fmla="*/ 44603 h 89206"/>
                  <a:gd name="connsiteX3" fmla="*/ 44607 w 89210"/>
                  <a:gd name="connsiteY3" fmla="*/ 0 h 89206"/>
                  <a:gd name="connsiteX4" fmla="*/ 89210 w 89210"/>
                  <a:gd name="connsiteY4" fmla="*/ 44603 h 8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6">
                    <a:moveTo>
                      <a:pt x="89210" y="44603"/>
                    </a:moveTo>
                    <a:cubicBezTo>
                      <a:pt x="89210" y="69236"/>
                      <a:pt x="69240" y="89207"/>
                      <a:pt x="44607" y="89207"/>
                    </a:cubicBezTo>
                    <a:cubicBezTo>
                      <a:pt x="19969" y="89207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7" y="0"/>
                    </a:cubicBezTo>
                    <a:cubicBezTo>
                      <a:pt x="69240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Freeform: Shape 744">
                <a:extLst>
                  <a:ext uri="{FF2B5EF4-FFF2-40B4-BE49-F238E27FC236}">
                    <a16:creationId xmlns:a16="http://schemas.microsoft.com/office/drawing/2014/main" id="{1791F92A-0F9A-44B7-9E07-56D99AF91391}"/>
                  </a:ext>
                </a:extLst>
              </p:cNvPr>
              <p:cNvSpPr/>
              <p:nvPr/>
            </p:nvSpPr>
            <p:spPr>
              <a:xfrm>
                <a:off x="1393902" y="2720896"/>
                <a:ext cx="66906" cy="66906"/>
              </a:xfrm>
              <a:custGeom>
                <a:avLst/>
                <a:gdLst>
                  <a:gd name="connsiteX0" fmla="*/ 66907 w 66906"/>
                  <a:gd name="connsiteY0" fmla="*/ 33455 h 66906"/>
                  <a:gd name="connsiteX1" fmla="*/ 33452 w 66906"/>
                  <a:gd name="connsiteY1" fmla="*/ 66907 h 66906"/>
                  <a:gd name="connsiteX2" fmla="*/ 0 w 66906"/>
                  <a:gd name="connsiteY2" fmla="*/ 33455 h 66906"/>
                  <a:gd name="connsiteX3" fmla="*/ 33452 w 66906"/>
                  <a:gd name="connsiteY3" fmla="*/ 0 h 66906"/>
                  <a:gd name="connsiteX4" fmla="*/ 66907 w 66906"/>
                  <a:gd name="connsiteY4" fmla="*/ 33455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5"/>
                    </a:moveTo>
                    <a:cubicBezTo>
                      <a:pt x="66907" y="51930"/>
                      <a:pt x="51931" y="66907"/>
                      <a:pt x="33452" y="66907"/>
                    </a:cubicBezTo>
                    <a:cubicBezTo>
                      <a:pt x="14977" y="66907"/>
                      <a:pt x="0" y="51930"/>
                      <a:pt x="0" y="33455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31" y="0"/>
                      <a:pt x="66907" y="14977"/>
                      <a:pt x="66907" y="33455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Freeform: Shape 745">
                <a:extLst>
                  <a:ext uri="{FF2B5EF4-FFF2-40B4-BE49-F238E27FC236}">
                    <a16:creationId xmlns:a16="http://schemas.microsoft.com/office/drawing/2014/main" id="{11C0A4B9-D12E-4753-B498-59E1E1C2AF87}"/>
                  </a:ext>
                </a:extLst>
              </p:cNvPr>
              <p:cNvSpPr/>
              <p:nvPr/>
            </p:nvSpPr>
            <p:spPr>
              <a:xfrm>
                <a:off x="1494264" y="2821258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9" name="Freeform: Shape 746">
                <a:extLst>
                  <a:ext uri="{FF2B5EF4-FFF2-40B4-BE49-F238E27FC236}">
                    <a16:creationId xmlns:a16="http://schemas.microsoft.com/office/drawing/2014/main" id="{BC480FA1-5256-472A-B52F-A3F7FDA53D9A}"/>
                  </a:ext>
                </a:extLst>
              </p:cNvPr>
              <p:cNvSpPr/>
              <p:nvPr/>
            </p:nvSpPr>
            <p:spPr>
              <a:xfrm>
                <a:off x="1393902" y="2843620"/>
                <a:ext cx="22303" cy="22241"/>
              </a:xfrm>
              <a:custGeom>
                <a:avLst/>
                <a:gdLst>
                  <a:gd name="connsiteX0" fmla="*/ 11152 w 22303"/>
                  <a:gd name="connsiteY0" fmla="*/ 22242 h 22241"/>
                  <a:gd name="connsiteX1" fmla="*/ 6914 w 22303"/>
                  <a:gd name="connsiteY1" fmla="*/ 21348 h 22241"/>
                  <a:gd name="connsiteX2" fmla="*/ 3233 w 22303"/>
                  <a:gd name="connsiteY2" fmla="*/ 19009 h 22241"/>
                  <a:gd name="connsiteX3" fmla="*/ 893 w 22303"/>
                  <a:gd name="connsiteY3" fmla="*/ 15328 h 22241"/>
                  <a:gd name="connsiteX4" fmla="*/ 0 w 22303"/>
                  <a:gd name="connsiteY4" fmla="*/ 11090 h 22241"/>
                  <a:gd name="connsiteX5" fmla="*/ 3233 w 22303"/>
                  <a:gd name="connsiteY5" fmla="*/ 3174 h 22241"/>
                  <a:gd name="connsiteX6" fmla="*/ 6914 w 22303"/>
                  <a:gd name="connsiteY6" fmla="*/ 831 h 22241"/>
                  <a:gd name="connsiteX7" fmla="*/ 19067 w 22303"/>
                  <a:gd name="connsiteY7" fmla="*/ 3174 h 22241"/>
                  <a:gd name="connsiteX8" fmla="*/ 22304 w 22303"/>
                  <a:gd name="connsiteY8" fmla="*/ 11090 h 22241"/>
                  <a:gd name="connsiteX9" fmla="*/ 21410 w 22303"/>
                  <a:gd name="connsiteY9" fmla="*/ 15328 h 22241"/>
                  <a:gd name="connsiteX10" fmla="*/ 19067 w 22303"/>
                  <a:gd name="connsiteY10" fmla="*/ 19009 h 22241"/>
                  <a:gd name="connsiteX11" fmla="*/ 11152 w 22303"/>
                  <a:gd name="connsiteY11" fmla="*/ 22242 h 2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1">
                    <a:moveTo>
                      <a:pt x="11152" y="22242"/>
                    </a:moveTo>
                    <a:cubicBezTo>
                      <a:pt x="9691" y="22226"/>
                      <a:pt x="8255" y="21921"/>
                      <a:pt x="6914" y="21348"/>
                    </a:cubicBezTo>
                    <a:cubicBezTo>
                      <a:pt x="5562" y="20786"/>
                      <a:pt x="4318" y="19992"/>
                      <a:pt x="3233" y="19009"/>
                    </a:cubicBezTo>
                    <a:cubicBezTo>
                      <a:pt x="2226" y="17944"/>
                      <a:pt x="1431" y="16695"/>
                      <a:pt x="893" y="15328"/>
                    </a:cubicBezTo>
                    <a:cubicBezTo>
                      <a:pt x="321" y="13986"/>
                      <a:pt x="15" y="12550"/>
                      <a:pt x="0" y="11090"/>
                    </a:cubicBezTo>
                    <a:cubicBezTo>
                      <a:pt x="44" y="8139"/>
                      <a:pt x="1199" y="5312"/>
                      <a:pt x="3233" y="3174"/>
                    </a:cubicBezTo>
                    <a:cubicBezTo>
                      <a:pt x="4318" y="2188"/>
                      <a:pt x="5562" y="1398"/>
                      <a:pt x="6914" y="831"/>
                    </a:cubicBezTo>
                    <a:cubicBezTo>
                      <a:pt x="11073" y="-851"/>
                      <a:pt x="15829" y="66"/>
                      <a:pt x="19067" y="3174"/>
                    </a:cubicBezTo>
                    <a:cubicBezTo>
                      <a:pt x="21105" y="5312"/>
                      <a:pt x="22259" y="8139"/>
                      <a:pt x="22304" y="11090"/>
                    </a:cubicBezTo>
                    <a:cubicBezTo>
                      <a:pt x="22285" y="12550"/>
                      <a:pt x="21984" y="13986"/>
                      <a:pt x="21410" y="15328"/>
                    </a:cubicBezTo>
                    <a:cubicBezTo>
                      <a:pt x="20874" y="16695"/>
                      <a:pt x="20074" y="17944"/>
                      <a:pt x="19067" y="19009"/>
                    </a:cubicBezTo>
                    <a:cubicBezTo>
                      <a:pt x="16931" y="21043"/>
                      <a:pt x="14103" y="22197"/>
                      <a:pt x="11152" y="22242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0" name="Freeform: Shape 747">
                <a:extLst>
                  <a:ext uri="{FF2B5EF4-FFF2-40B4-BE49-F238E27FC236}">
                    <a16:creationId xmlns:a16="http://schemas.microsoft.com/office/drawing/2014/main" id="{B03D7DF6-D077-4AF4-8EA9-8D641BDFE89C}"/>
                  </a:ext>
                </a:extLst>
              </p:cNvPr>
              <p:cNvSpPr/>
              <p:nvPr/>
            </p:nvSpPr>
            <p:spPr>
              <a:xfrm>
                <a:off x="1449657" y="2910526"/>
                <a:ext cx="22303" cy="22242"/>
              </a:xfrm>
              <a:custGeom>
                <a:avLst/>
                <a:gdLst>
                  <a:gd name="connsiteX0" fmla="*/ 11152 w 22303"/>
                  <a:gd name="connsiteY0" fmla="*/ 22243 h 22242"/>
                  <a:gd name="connsiteX1" fmla="*/ 6914 w 22303"/>
                  <a:gd name="connsiteY1" fmla="*/ 21354 h 22242"/>
                  <a:gd name="connsiteX2" fmla="*/ 3233 w 22303"/>
                  <a:gd name="connsiteY2" fmla="*/ 19010 h 22242"/>
                  <a:gd name="connsiteX3" fmla="*/ 893 w 22303"/>
                  <a:gd name="connsiteY3" fmla="*/ 15329 h 22242"/>
                  <a:gd name="connsiteX4" fmla="*/ 0 w 22303"/>
                  <a:gd name="connsiteY4" fmla="*/ 11091 h 22242"/>
                  <a:gd name="connsiteX5" fmla="*/ 3233 w 22303"/>
                  <a:gd name="connsiteY5" fmla="*/ 3175 h 22242"/>
                  <a:gd name="connsiteX6" fmla="*/ 6914 w 22303"/>
                  <a:gd name="connsiteY6" fmla="*/ 831 h 22242"/>
                  <a:gd name="connsiteX7" fmla="*/ 19067 w 22303"/>
                  <a:gd name="connsiteY7" fmla="*/ 3175 h 22242"/>
                  <a:gd name="connsiteX8" fmla="*/ 22304 w 22303"/>
                  <a:gd name="connsiteY8" fmla="*/ 11091 h 22242"/>
                  <a:gd name="connsiteX9" fmla="*/ 21410 w 22303"/>
                  <a:gd name="connsiteY9" fmla="*/ 15329 h 22242"/>
                  <a:gd name="connsiteX10" fmla="*/ 19067 w 22303"/>
                  <a:gd name="connsiteY10" fmla="*/ 19010 h 22242"/>
                  <a:gd name="connsiteX11" fmla="*/ 11152 w 22303"/>
                  <a:gd name="connsiteY11" fmla="*/ 22243 h 2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3" h="22242">
                    <a:moveTo>
                      <a:pt x="11152" y="22243"/>
                    </a:moveTo>
                    <a:cubicBezTo>
                      <a:pt x="9697" y="22227"/>
                      <a:pt x="8255" y="21922"/>
                      <a:pt x="6914" y="21354"/>
                    </a:cubicBezTo>
                    <a:cubicBezTo>
                      <a:pt x="5561" y="20786"/>
                      <a:pt x="4318" y="19991"/>
                      <a:pt x="3233" y="19010"/>
                    </a:cubicBezTo>
                    <a:cubicBezTo>
                      <a:pt x="2226" y="17944"/>
                      <a:pt x="1431" y="16696"/>
                      <a:pt x="893" y="15329"/>
                    </a:cubicBezTo>
                    <a:cubicBezTo>
                      <a:pt x="321" y="13991"/>
                      <a:pt x="20" y="12551"/>
                      <a:pt x="0" y="11091"/>
                    </a:cubicBezTo>
                    <a:cubicBezTo>
                      <a:pt x="44" y="8140"/>
                      <a:pt x="1199" y="5312"/>
                      <a:pt x="3233" y="3175"/>
                    </a:cubicBezTo>
                    <a:cubicBezTo>
                      <a:pt x="4318" y="2194"/>
                      <a:pt x="5561" y="1399"/>
                      <a:pt x="6914" y="831"/>
                    </a:cubicBezTo>
                    <a:cubicBezTo>
                      <a:pt x="11073" y="-852"/>
                      <a:pt x="15835" y="67"/>
                      <a:pt x="19067" y="3175"/>
                    </a:cubicBezTo>
                    <a:cubicBezTo>
                      <a:pt x="21105" y="5312"/>
                      <a:pt x="22259" y="8140"/>
                      <a:pt x="22304" y="11091"/>
                    </a:cubicBezTo>
                    <a:cubicBezTo>
                      <a:pt x="22285" y="12551"/>
                      <a:pt x="21983" y="13991"/>
                      <a:pt x="21410" y="15329"/>
                    </a:cubicBezTo>
                    <a:cubicBezTo>
                      <a:pt x="20872" y="16696"/>
                      <a:pt x="20078" y="17944"/>
                      <a:pt x="19067" y="19010"/>
                    </a:cubicBezTo>
                    <a:cubicBezTo>
                      <a:pt x="16930" y="21048"/>
                      <a:pt x="14103" y="22202"/>
                      <a:pt x="11152" y="22243"/>
                    </a:cubicBezTo>
                    <a:close/>
                  </a:path>
                </a:pathLst>
              </a:custGeom>
              <a:solidFill>
                <a:srgbClr val="F29B26">
                  <a:lumMod val="40000"/>
                  <a:lumOff val="6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Freeform: Shape 748">
                <a:extLst>
                  <a:ext uri="{FF2B5EF4-FFF2-40B4-BE49-F238E27FC236}">
                    <a16:creationId xmlns:a16="http://schemas.microsoft.com/office/drawing/2014/main" id="{35E163ED-BDB7-498A-8E97-AB8DE9DFF4E2}"/>
                  </a:ext>
                </a:extLst>
              </p:cNvPr>
              <p:cNvSpPr/>
              <p:nvPr/>
            </p:nvSpPr>
            <p:spPr>
              <a:xfrm>
                <a:off x="1494264" y="2475569"/>
                <a:ext cx="66906" cy="66906"/>
              </a:xfrm>
              <a:custGeom>
                <a:avLst/>
                <a:gdLst>
                  <a:gd name="connsiteX0" fmla="*/ 66907 w 66906"/>
                  <a:gd name="connsiteY0" fmla="*/ 33456 h 66906"/>
                  <a:gd name="connsiteX1" fmla="*/ 33452 w 66906"/>
                  <a:gd name="connsiteY1" fmla="*/ 66907 h 66906"/>
                  <a:gd name="connsiteX2" fmla="*/ 0 w 66906"/>
                  <a:gd name="connsiteY2" fmla="*/ 33456 h 66906"/>
                  <a:gd name="connsiteX3" fmla="*/ 33452 w 66906"/>
                  <a:gd name="connsiteY3" fmla="*/ 0 h 66906"/>
                  <a:gd name="connsiteX4" fmla="*/ 66907 w 66906"/>
                  <a:gd name="connsiteY4" fmla="*/ 33456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6"/>
                    </a:moveTo>
                    <a:cubicBezTo>
                      <a:pt x="66907" y="51930"/>
                      <a:pt x="51926" y="66907"/>
                      <a:pt x="33452" y="66907"/>
                    </a:cubicBezTo>
                    <a:cubicBezTo>
                      <a:pt x="14977" y="66907"/>
                      <a:pt x="0" y="51930"/>
                      <a:pt x="0" y="33456"/>
                    </a:cubicBezTo>
                    <a:cubicBezTo>
                      <a:pt x="0" y="14976"/>
                      <a:pt x="14977" y="0"/>
                      <a:pt x="33452" y="0"/>
                    </a:cubicBezTo>
                    <a:cubicBezTo>
                      <a:pt x="51926" y="0"/>
                      <a:pt x="66907" y="14976"/>
                      <a:pt x="66907" y="33456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Freeform: Shape 749">
                <a:extLst>
                  <a:ext uri="{FF2B5EF4-FFF2-40B4-BE49-F238E27FC236}">
                    <a16:creationId xmlns:a16="http://schemas.microsoft.com/office/drawing/2014/main" id="{92577634-7758-4997-ABBC-8DCE9DF9AAA1}"/>
                  </a:ext>
                </a:extLst>
              </p:cNvPr>
              <p:cNvSpPr/>
              <p:nvPr/>
            </p:nvSpPr>
            <p:spPr>
              <a:xfrm>
                <a:off x="1262329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3 w 89210"/>
                  <a:gd name="connsiteY1" fmla="*/ 89205 h 89205"/>
                  <a:gd name="connsiteX2" fmla="*/ 0 w 89210"/>
                  <a:gd name="connsiteY2" fmla="*/ 44603 h 89205"/>
                  <a:gd name="connsiteX3" fmla="*/ 44603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6" y="89205"/>
                      <a:pt x="44603" y="89205"/>
                    </a:cubicBezTo>
                    <a:cubicBezTo>
                      <a:pt x="19970" y="89205"/>
                      <a:pt x="0" y="69236"/>
                      <a:pt x="0" y="44603"/>
                    </a:cubicBezTo>
                    <a:cubicBezTo>
                      <a:pt x="0" y="19970"/>
                      <a:pt x="19970" y="0"/>
                      <a:pt x="44603" y="0"/>
                    </a:cubicBezTo>
                    <a:cubicBezTo>
                      <a:pt x="69236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Freeform: Shape 750">
                <a:extLst>
                  <a:ext uri="{FF2B5EF4-FFF2-40B4-BE49-F238E27FC236}">
                    <a16:creationId xmlns:a16="http://schemas.microsoft.com/office/drawing/2014/main" id="{5C4ACCF6-5EEA-444C-AA21-000A257D1D91}"/>
                  </a:ext>
                </a:extLst>
              </p:cNvPr>
              <p:cNvSpPr/>
              <p:nvPr/>
            </p:nvSpPr>
            <p:spPr>
              <a:xfrm>
                <a:off x="1215482" y="2771075"/>
                <a:ext cx="55754" cy="55758"/>
              </a:xfrm>
              <a:custGeom>
                <a:avLst/>
                <a:gdLst>
                  <a:gd name="connsiteX0" fmla="*/ 55755 w 55754"/>
                  <a:gd name="connsiteY0" fmla="*/ 27879 h 55758"/>
                  <a:gd name="connsiteX1" fmla="*/ 27880 w 55754"/>
                  <a:gd name="connsiteY1" fmla="*/ 55759 h 55758"/>
                  <a:gd name="connsiteX2" fmla="*/ 0 w 55754"/>
                  <a:gd name="connsiteY2" fmla="*/ 27879 h 55758"/>
                  <a:gd name="connsiteX3" fmla="*/ 27880 w 55754"/>
                  <a:gd name="connsiteY3" fmla="*/ 0 h 55758"/>
                  <a:gd name="connsiteX4" fmla="*/ 55755 w 55754"/>
                  <a:gd name="connsiteY4" fmla="*/ 27879 h 5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54" h="55758">
                    <a:moveTo>
                      <a:pt x="55755" y="27879"/>
                    </a:moveTo>
                    <a:cubicBezTo>
                      <a:pt x="55755" y="43276"/>
                      <a:pt x="43275" y="55759"/>
                      <a:pt x="27880" y="55759"/>
                    </a:cubicBezTo>
                    <a:cubicBezTo>
                      <a:pt x="12479" y="55759"/>
                      <a:pt x="0" y="43276"/>
                      <a:pt x="0" y="27879"/>
                    </a:cubicBezTo>
                    <a:cubicBezTo>
                      <a:pt x="0" y="12484"/>
                      <a:pt x="12479" y="0"/>
                      <a:pt x="27880" y="0"/>
                    </a:cubicBezTo>
                    <a:cubicBezTo>
                      <a:pt x="43275" y="0"/>
                      <a:pt x="55755" y="12484"/>
                      <a:pt x="55755" y="27879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Freeform: Shape 751">
                <a:extLst>
                  <a:ext uri="{FF2B5EF4-FFF2-40B4-BE49-F238E27FC236}">
                    <a16:creationId xmlns:a16="http://schemas.microsoft.com/office/drawing/2014/main" id="{DD941609-C330-4242-954C-DC4ED9E31B0B}"/>
                  </a:ext>
                </a:extLst>
              </p:cNvPr>
              <p:cNvSpPr/>
              <p:nvPr/>
            </p:nvSpPr>
            <p:spPr>
              <a:xfrm>
                <a:off x="1262329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3 w 89210"/>
                  <a:gd name="connsiteY1" fmla="*/ 89205 h 89205"/>
                  <a:gd name="connsiteX2" fmla="*/ 0 w 89210"/>
                  <a:gd name="connsiteY2" fmla="*/ 44602 h 89205"/>
                  <a:gd name="connsiteX3" fmla="*/ 44603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6" y="89205"/>
                      <a:pt x="44603" y="89205"/>
                    </a:cubicBezTo>
                    <a:cubicBezTo>
                      <a:pt x="19970" y="89205"/>
                      <a:pt x="0" y="69235"/>
                      <a:pt x="0" y="44602"/>
                    </a:cubicBezTo>
                    <a:cubicBezTo>
                      <a:pt x="0" y="19969"/>
                      <a:pt x="19970" y="0"/>
                      <a:pt x="44603" y="0"/>
                    </a:cubicBezTo>
                    <a:cubicBezTo>
                      <a:pt x="69236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Freeform: Shape 752">
                <a:extLst>
                  <a:ext uri="{FF2B5EF4-FFF2-40B4-BE49-F238E27FC236}">
                    <a16:creationId xmlns:a16="http://schemas.microsoft.com/office/drawing/2014/main" id="{9A516002-DAEB-4E53-869B-AF132E351AD1}"/>
                  </a:ext>
                </a:extLst>
              </p:cNvPr>
              <p:cNvSpPr/>
              <p:nvPr/>
            </p:nvSpPr>
            <p:spPr>
              <a:xfrm>
                <a:off x="1494264" y="3055434"/>
                <a:ext cx="66906" cy="66906"/>
              </a:xfrm>
              <a:custGeom>
                <a:avLst/>
                <a:gdLst>
                  <a:gd name="connsiteX0" fmla="*/ 66907 w 66906"/>
                  <a:gd name="connsiteY0" fmla="*/ 33451 h 66906"/>
                  <a:gd name="connsiteX1" fmla="*/ 33452 w 66906"/>
                  <a:gd name="connsiteY1" fmla="*/ 66907 h 66906"/>
                  <a:gd name="connsiteX2" fmla="*/ 0 w 66906"/>
                  <a:gd name="connsiteY2" fmla="*/ 33451 h 66906"/>
                  <a:gd name="connsiteX3" fmla="*/ 33452 w 66906"/>
                  <a:gd name="connsiteY3" fmla="*/ 0 h 66906"/>
                  <a:gd name="connsiteX4" fmla="*/ 66907 w 66906"/>
                  <a:gd name="connsiteY4" fmla="*/ 33451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06">
                    <a:moveTo>
                      <a:pt x="66907" y="33451"/>
                    </a:moveTo>
                    <a:cubicBezTo>
                      <a:pt x="66907" y="51931"/>
                      <a:pt x="51926" y="66907"/>
                      <a:pt x="33452" y="66907"/>
                    </a:cubicBezTo>
                    <a:cubicBezTo>
                      <a:pt x="14977" y="66907"/>
                      <a:pt x="0" y="51931"/>
                      <a:pt x="0" y="33451"/>
                    </a:cubicBezTo>
                    <a:cubicBezTo>
                      <a:pt x="0" y="14977"/>
                      <a:pt x="14977" y="0"/>
                      <a:pt x="33452" y="0"/>
                    </a:cubicBezTo>
                    <a:cubicBezTo>
                      <a:pt x="51926" y="0"/>
                      <a:pt x="66907" y="14977"/>
                      <a:pt x="66907" y="33451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Freeform: Shape 753">
                <a:extLst>
                  <a:ext uri="{FF2B5EF4-FFF2-40B4-BE49-F238E27FC236}">
                    <a16:creationId xmlns:a16="http://schemas.microsoft.com/office/drawing/2014/main" id="{B0AB3738-3318-4028-98C6-71FE50F76124}"/>
                  </a:ext>
                </a:extLst>
              </p:cNvPr>
              <p:cNvSpPr/>
              <p:nvPr/>
            </p:nvSpPr>
            <p:spPr>
              <a:xfrm>
                <a:off x="1703897" y="2975135"/>
                <a:ext cx="89210" cy="89205"/>
              </a:xfrm>
              <a:custGeom>
                <a:avLst/>
                <a:gdLst>
                  <a:gd name="connsiteX0" fmla="*/ 89210 w 89210"/>
                  <a:gd name="connsiteY0" fmla="*/ 44602 h 89205"/>
                  <a:gd name="connsiteX1" fmla="*/ 44602 w 89210"/>
                  <a:gd name="connsiteY1" fmla="*/ 89205 h 89205"/>
                  <a:gd name="connsiteX2" fmla="*/ 0 w 89210"/>
                  <a:gd name="connsiteY2" fmla="*/ 44602 h 89205"/>
                  <a:gd name="connsiteX3" fmla="*/ 44602 w 89210"/>
                  <a:gd name="connsiteY3" fmla="*/ 0 h 89205"/>
                  <a:gd name="connsiteX4" fmla="*/ 89210 w 89210"/>
                  <a:gd name="connsiteY4" fmla="*/ 44602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2"/>
                    </a:moveTo>
                    <a:cubicBezTo>
                      <a:pt x="89210" y="69235"/>
                      <a:pt x="69235" y="89205"/>
                      <a:pt x="44602" y="89205"/>
                    </a:cubicBezTo>
                    <a:cubicBezTo>
                      <a:pt x="19969" y="89205"/>
                      <a:pt x="0" y="69235"/>
                      <a:pt x="0" y="44602"/>
                    </a:cubicBezTo>
                    <a:cubicBezTo>
                      <a:pt x="0" y="19969"/>
                      <a:pt x="19969" y="0"/>
                      <a:pt x="44602" y="0"/>
                    </a:cubicBezTo>
                    <a:cubicBezTo>
                      <a:pt x="69235" y="0"/>
                      <a:pt x="89210" y="19969"/>
                      <a:pt x="89210" y="44602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7" name="Freeform: Shape 754">
                <a:extLst>
                  <a:ext uri="{FF2B5EF4-FFF2-40B4-BE49-F238E27FC236}">
                    <a16:creationId xmlns:a16="http://schemas.microsoft.com/office/drawing/2014/main" id="{E64AC9C6-C220-4D03-9587-D5C9799851DD}"/>
                  </a:ext>
                </a:extLst>
              </p:cNvPr>
              <p:cNvSpPr/>
              <p:nvPr/>
            </p:nvSpPr>
            <p:spPr>
              <a:xfrm>
                <a:off x="1795347" y="2765499"/>
                <a:ext cx="66906" cy="66910"/>
              </a:xfrm>
              <a:custGeom>
                <a:avLst/>
                <a:gdLst>
                  <a:gd name="connsiteX0" fmla="*/ 66907 w 66906"/>
                  <a:gd name="connsiteY0" fmla="*/ 33455 h 66910"/>
                  <a:gd name="connsiteX1" fmla="*/ 33451 w 66906"/>
                  <a:gd name="connsiteY1" fmla="*/ 66911 h 66910"/>
                  <a:gd name="connsiteX2" fmla="*/ 0 w 66906"/>
                  <a:gd name="connsiteY2" fmla="*/ 33455 h 66910"/>
                  <a:gd name="connsiteX3" fmla="*/ 33451 w 66906"/>
                  <a:gd name="connsiteY3" fmla="*/ 0 h 66910"/>
                  <a:gd name="connsiteX4" fmla="*/ 66907 w 66906"/>
                  <a:gd name="connsiteY4" fmla="*/ 33455 h 66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06" h="66910">
                    <a:moveTo>
                      <a:pt x="66907" y="33455"/>
                    </a:moveTo>
                    <a:cubicBezTo>
                      <a:pt x="66907" y="51930"/>
                      <a:pt x="51931" y="66911"/>
                      <a:pt x="33451" y="66911"/>
                    </a:cubicBezTo>
                    <a:cubicBezTo>
                      <a:pt x="14977" y="66911"/>
                      <a:pt x="0" y="51930"/>
                      <a:pt x="0" y="33455"/>
                    </a:cubicBezTo>
                    <a:cubicBezTo>
                      <a:pt x="0" y="14981"/>
                      <a:pt x="14977" y="0"/>
                      <a:pt x="33451" y="0"/>
                    </a:cubicBezTo>
                    <a:cubicBezTo>
                      <a:pt x="51931" y="0"/>
                      <a:pt x="66907" y="14981"/>
                      <a:pt x="66907" y="33455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8" name="Freeform: Shape 755">
                <a:extLst>
                  <a:ext uri="{FF2B5EF4-FFF2-40B4-BE49-F238E27FC236}">
                    <a16:creationId xmlns:a16="http://schemas.microsoft.com/office/drawing/2014/main" id="{D70D6CD1-D854-4FDD-A3CF-8B6B46094C8E}"/>
                  </a:ext>
                </a:extLst>
              </p:cNvPr>
              <p:cNvSpPr/>
              <p:nvPr/>
            </p:nvSpPr>
            <p:spPr>
              <a:xfrm>
                <a:off x="1703897" y="2533568"/>
                <a:ext cx="89210" cy="89205"/>
              </a:xfrm>
              <a:custGeom>
                <a:avLst/>
                <a:gdLst>
                  <a:gd name="connsiteX0" fmla="*/ 89210 w 89210"/>
                  <a:gd name="connsiteY0" fmla="*/ 44603 h 89205"/>
                  <a:gd name="connsiteX1" fmla="*/ 44602 w 89210"/>
                  <a:gd name="connsiteY1" fmla="*/ 89205 h 89205"/>
                  <a:gd name="connsiteX2" fmla="*/ 0 w 89210"/>
                  <a:gd name="connsiteY2" fmla="*/ 44603 h 89205"/>
                  <a:gd name="connsiteX3" fmla="*/ 44602 w 89210"/>
                  <a:gd name="connsiteY3" fmla="*/ 0 h 89205"/>
                  <a:gd name="connsiteX4" fmla="*/ 89210 w 89210"/>
                  <a:gd name="connsiteY4" fmla="*/ 44603 h 8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0" h="89205">
                    <a:moveTo>
                      <a:pt x="89210" y="44603"/>
                    </a:moveTo>
                    <a:cubicBezTo>
                      <a:pt x="89210" y="69236"/>
                      <a:pt x="69235" y="89205"/>
                      <a:pt x="44602" y="89205"/>
                    </a:cubicBezTo>
                    <a:cubicBezTo>
                      <a:pt x="19969" y="89205"/>
                      <a:pt x="0" y="69236"/>
                      <a:pt x="0" y="44603"/>
                    </a:cubicBezTo>
                    <a:cubicBezTo>
                      <a:pt x="0" y="19970"/>
                      <a:pt x="19969" y="0"/>
                      <a:pt x="44602" y="0"/>
                    </a:cubicBezTo>
                    <a:cubicBezTo>
                      <a:pt x="69235" y="0"/>
                      <a:pt x="89210" y="19970"/>
                      <a:pt x="89210" y="44603"/>
                    </a:cubicBez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2" name="TextBox 440">
            <a:extLst>
              <a:ext uri="{FF2B5EF4-FFF2-40B4-BE49-F238E27FC236}">
                <a16:creationId xmlns:a16="http://schemas.microsoft.com/office/drawing/2014/main" id="{113801BE-61F8-43B4-AAED-8487D57BFE89}"/>
              </a:ext>
            </a:extLst>
          </p:cNvPr>
          <p:cNvSpPr txBox="1"/>
          <p:nvPr/>
        </p:nvSpPr>
        <p:spPr>
          <a:xfrm>
            <a:off x="3598863" y="4549775"/>
            <a:ext cx="193357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>
                <a:solidFill>
                  <a:prstClr val="black"/>
                </a:solidFill>
                <a:latin typeface="+mn-lt"/>
                <a:cs typeface="Arial" pitchFamily="34" charset="0"/>
              </a:rPr>
              <a:t>Sep 2020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Infected: &gt; 30 Million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Deaths: &gt; 1 Million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00" kern="0">
              <a:solidFill>
                <a:prstClr val="black"/>
              </a:solidFill>
              <a:latin typeface="+mn-lt"/>
              <a:cs typeface="Arial" pitchFamily="34" charset="0"/>
            </a:endParaRPr>
          </a:p>
        </p:txBody>
      </p:sp>
      <p:sp>
        <p:nvSpPr>
          <p:cNvPr id="393" name="TextBox 441">
            <a:extLst>
              <a:ext uri="{FF2B5EF4-FFF2-40B4-BE49-F238E27FC236}">
                <a16:creationId xmlns:a16="http://schemas.microsoft.com/office/drawing/2014/main" id="{14844DA7-D79A-4BD4-9C30-08E3BCD5A825}"/>
              </a:ext>
            </a:extLst>
          </p:cNvPr>
          <p:cNvSpPr txBox="1"/>
          <p:nvPr/>
        </p:nvSpPr>
        <p:spPr>
          <a:xfrm>
            <a:off x="2867025" y="3006725"/>
            <a:ext cx="173672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>
                <a:solidFill>
                  <a:prstClr val="black"/>
                </a:solidFill>
                <a:latin typeface="+mn-lt"/>
                <a:cs typeface="Arial" pitchFamily="34" charset="0"/>
              </a:rPr>
              <a:t>Apr 2020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Infected: &gt; 3 Million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prstClr val="black"/>
                </a:solidFill>
                <a:latin typeface="+mn-lt"/>
                <a:cs typeface="Arial" pitchFamily="34" charset="0"/>
              </a:rPr>
              <a:t>Deaths: &gt; 200.000</a:t>
            </a:r>
          </a:p>
        </p:txBody>
      </p:sp>
      <p:sp>
        <p:nvSpPr>
          <p:cNvPr id="394" name="TextBox 440">
            <a:extLst>
              <a:ext uri="{FF2B5EF4-FFF2-40B4-BE49-F238E27FC236}">
                <a16:creationId xmlns:a16="http://schemas.microsoft.com/office/drawing/2014/main" id="{79AAC968-904A-400A-A76D-5FE385C4BBF3}"/>
              </a:ext>
            </a:extLst>
          </p:cNvPr>
          <p:cNvSpPr txBox="1"/>
          <p:nvPr/>
        </p:nvSpPr>
        <p:spPr>
          <a:xfrm>
            <a:off x="6302375" y="4549775"/>
            <a:ext cx="1728788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400" b="1" kern="0" dirty="0">
                <a:solidFill>
                  <a:prstClr val="black"/>
                </a:solidFill>
                <a:latin typeface="+mn-lt"/>
                <a:cs typeface="Arial" pitchFamily="34" charset="0"/>
              </a:rPr>
              <a:t>Now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prstClr val="black"/>
                </a:solidFill>
                <a:latin typeface="+mn-lt"/>
                <a:cs typeface="Arial" pitchFamily="34" charset="0"/>
              </a:rPr>
              <a:t>When do we</a:t>
            </a:r>
            <a:br>
              <a:rPr lang="de-DE" sz="1400" kern="0" dirty="0">
                <a:solidFill>
                  <a:prstClr val="black"/>
                </a:solidFill>
                <a:latin typeface="+mn-lt"/>
                <a:cs typeface="Arial" pitchFamily="34" charset="0"/>
              </a:rPr>
            </a:br>
            <a:r>
              <a:rPr lang="en-GB" sz="1400" kern="0" dirty="0">
                <a:solidFill>
                  <a:prstClr val="black"/>
                </a:solidFill>
                <a:latin typeface="+mn-lt"/>
                <a:cs typeface="Arial" pitchFamily="34" charset="0"/>
              </a:rPr>
              <a:t>get</a:t>
            </a:r>
            <a:r>
              <a:rPr lang="de-DE" sz="1400" kern="0" dirty="0">
                <a:solidFill>
                  <a:prstClr val="black"/>
                </a:solidFill>
                <a:latin typeface="+mn-lt"/>
                <a:cs typeface="Arial" pitchFamily="34" charset="0"/>
              </a:rPr>
              <a:t> a </a:t>
            </a:r>
            <a:r>
              <a:rPr lang="en-GB" sz="1400" kern="0" dirty="0">
                <a:solidFill>
                  <a:prstClr val="black"/>
                </a:solidFill>
                <a:latin typeface="+mn-lt"/>
                <a:cs typeface="Arial" pitchFamily="34" charset="0"/>
              </a:rPr>
              <a:t>vaccine</a:t>
            </a:r>
            <a:r>
              <a:rPr lang="de-DE" sz="1400" kern="0" dirty="0">
                <a:solidFill>
                  <a:prstClr val="black"/>
                </a:solidFill>
                <a:latin typeface="+mn-lt"/>
                <a:cs typeface="Arial" pitchFamily="34" charset="0"/>
              </a:rPr>
              <a:t>?</a:t>
            </a:r>
            <a:endParaRPr lang="en-US" sz="1400" kern="0" dirty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prstClr val="black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FFA51F-1AAC-42B7-B505-CE442BE949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de-DE" kern="0" dirty="0">
                <a:latin typeface="+mj-lt"/>
              </a:rPr>
              <a:t>SARS-CoV-2 and COVID-19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">
            <a:extLst>
              <a:ext uri="{FF2B5EF4-FFF2-40B4-BE49-F238E27FC236}">
                <a16:creationId xmlns:a16="http://schemas.microsoft.com/office/drawing/2014/main" id="{6115A6E4-ED6D-44F1-931D-AD0466F983FB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1395413"/>
            <a:ext cx="7419975" cy="4725987"/>
            <a:chOff x="494784" y="786364"/>
            <a:chExt cx="8299932" cy="5285272"/>
          </a:xfrm>
        </p:grpSpPr>
        <p:grpSp>
          <p:nvGrpSpPr>
            <p:cNvPr id="18436" name="Group 210">
              <a:extLst>
                <a:ext uri="{FF2B5EF4-FFF2-40B4-BE49-F238E27FC236}">
                  <a16:creationId xmlns:a16="http://schemas.microsoft.com/office/drawing/2014/main" id="{50002A36-9300-4ABC-9B5D-3BE4D9AB8D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2659" y="1008038"/>
              <a:ext cx="4510723" cy="5063598"/>
              <a:chOff x="2305486" y="1356389"/>
              <a:chExt cx="4510723" cy="5063598"/>
            </a:xfrm>
          </p:grpSpPr>
          <p:grpSp>
            <p:nvGrpSpPr>
              <p:cNvPr id="1173" name="Graphic 183">
                <a:extLst>
                  <a:ext uri="{FF2B5EF4-FFF2-40B4-BE49-F238E27FC236}">
                    <a16:creationId xmlns:a16="http://schemas.microsoft.com/office/drawing/2014/main" id="{1D5D4F50-9383-4F97-B1D4-A177AB59C0A1}"/>
                  </a:ext>
                </a:extLst>
              </p:cNvPr>
              <p:cNvGrpSpPr/>
              <p:nvPr/>
            </p:nvGrpSpPr>
            <p:grpSpPr>
              <a:xfrm>
                <a:off x="4101496" y="1356389"/>
                <a:ext cx="918674" cy="1341598"/>
                <a:chOff x="4101496" y="1356389"/>
                <a:chExt cx="918674" cy="1341598"/>
              </a:xfrm>
              <a:solidFill>
                <a:srgbClr val="1EA185"/>
              </a:solidFill>
            </p:grpSpPr>
            <p:sp>
              <p:nvSpPr>
                <p:cNvPr id="1196" name="Freeform: Shape 186">
                  <a:extLst>
                    <a:ext uri="{FF2B5EF4-FFF2-40B4-BE49-F238E27FC236}">
                      <a16:creationId xmlns:a16="http://schemas.microsoft.com/office/drawing/2014/main" id="{59A5D48B-0B26-4C19-8EEC-320704FCE215}"/>
                    </a:ext>
                  </a:extLst>
                </p:cNvPr>
                <p:cNvSpPr/>
                <p:nvPr/>
              </p:nvSpPr>
              <p:spPr>
                <a:xfrm>
                  <a:off x="4494263" y="1935351"/>
                  <a:ext cx="133141" cy="762636"/>
                </a:xfrm>
                <a:custGeom>
                  <a:avLst/>
                  <a:gdLst>
                    <a:gd name="connsiteX0" fmla="*/ 66571 w 133141"/>
                    <a:gd name="connsiteY0" fmla="*/ 762636 h 762636"/>
                    <a:gd name="connsiteX1" fmla="*/ 0 w 133141"/>
                    <a:gd name="connsiteY1" fmla="*/ 696066 h 762636"/>
                    <a:gd name="connsiteX2" fmla="*/ 0 w 133141"/>
                    <a:gd name="connsiteY2" fmla="*/ 66571 h 762636"/>
                    <a:gd name="connsiteX3" fmla="*/ 66571 w 133141"/>
                    <a:gd name="connsiteY3" fmla="*/ 0 h 762636"/>
                    <a:gd name="connsiteX4" fmla="*/ 133141 w 133141"/>
                    <a:gd name="connsiteY4" fmla="*/ 66571 h 762636"/>
                    <a:gd name="connsiteX5" fmla="*/ 133141 w 133141"/>
                    <a:gd name="connsiteY5" fmla="*/ 696066 h 762636"/>
                    <a:gd name="connsiteX6" fmla="*/ 66571 w 133141"/>
                    <a:gd name="connsiteY6" fmla="*/ 762636 h 762636"/>
                    <a:gd name="connsiteX7" fmla="*/ 66571 w 133141"/>
                    <a:gd name="connsiteY7" fmla="*/ 762636 h 762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41" h="762636">
                      <a:moveTo>
                        <a:pt x="66571" y="762636"/>
                      </a:moveTo>
                      <a:cubicBezTo>
                        <a:pt x="29856" y="762636"/>
                        <a:pt x="0" y="732881"/>
                        <a:pt x="0" y="696066"/>
                      </a:cubicBezTo>
                      <a:lnTo>
                        <a:pt x="0" y="66571"/>
                      </a:lnTo>
                      <a:cubicBezTo>
                        <a:pt x="0" y="29755"/>
                        <a:pt x="29755" y="0"/>
                        <a:pt x="66571" y="0"/>
                      </a:cubicBezTo>
                      <a:cubicBezTo>
                        <a:pt x="103386" y="0"/>
                        <a:pt x="133141" y="29856"/>
                        <a:pt x="133141" y="66571"/>
                      </a:cubicBezTo>
                      <a:lnTo>
                        <a:pt x="133141" y="696066"/>
                      </a:lnTo>
                      <a:cubicBezTo>
                        <a:pt x="133141" y="732881"/>
                        <a:pt x="103386" y="762636"/>
                        <a:pt x="66571" y="762636"/>
                      </a:cubicBezTo>
                      <a:lnTo>
                        <a:pt x="66571" y="762636"/>
                      </a:lnTo>
                      <a:close/>
                    </a:path>
                  </a:pathLst>
                </a:custGeom>
                <a:solidFill>
                  <a:srgbClr val="1EA185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7" name="Freeform: Shape 187">
                  <a:extLst>
                    <a:ext uri="{FF2B5EF4-FFF2-40B4-BE49-F238E27FC236}">
                      <a16:creationId xmlns:a16="http://schemas.microsoft.com/office/drawing/2014/main" id="{C15B884E-4CCF-45B4-B27F-F3EBC6426027}"/>
                    </a:ext>
                  </a:extLst>
                </p:cNvPr>
                <p:cNvSpPr/>
                <p:nvPr/>
              </p:nvSpPr>
              <p:spPr>
                <a:xfrm>
                  <a:off x="4101496" y="1356389"/>
                  <a:ext cx="918674" cy="899913"/>
                </a:xfrm>
                <a:custGeom>
                  <a:avLst/>
                  <a:gdLst>
                    <a:gd name="connsiteX0" fmla="*/ 918674 w 918674"/>
                    <a:gd name="connsiteY0" fmla="*/ 449957 h 899913"/>
                    <a:gd name="connsiteX1" fmla="*/ 459337 w 918674"/>
                    <a:gd name="connsiteY1" fmla="*/ 899913 h 899913"/>
                    <a:gd name="connsiteX2" fmla="*/ 0 w 918674"/>
                    <a:gd name="connsiteY2" fmla="*/ 449957 h 899913"/>
                    <a:gd name="connsiteX3" fmla="*/ 459337 w 918674"/>
                    <a:gd name="connsiteY3" fmla="*/ 0 h 899913"/>
                    <a:gd name="connsiteX4" fmla="*/ 918674 w 918674"/>
                    <a:gd name="connsiteY4" fmla="*/ 449957 h 899913"/>
                    <a:gd name="connsiteX5" fmla="*/ 918674 w 918674"/>
                    <a:gd name="connsiteY5" fmla="*/ 449957 h 899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674" h="899913">
                      <a:moveTo>
                        <a:pt x="918674" y="449957"/>
                      </a:moveTo>
                      <a:cubicBezTo>
                        <a:pt x="918674" y="698487"/>
                        <a:pt x="713011" y="899913"/>
                        <a:pt x="459337" y="899913"/>
                      </a:cubicBezTo>
                      <a:cubicBezTo>
                        <a:pt x="205663" y="899913"/>
                        <a:pt x="0" y="698487"/>
                        <a:pt x="0" y="449957"/>
                      </a:cubicBezTo>
                      <a:cubicBezTo>
                        <a:pt x="101" y="201426"/>
                        <a:pt x="205663" y="0"/>
                        <a:pt x="459337" y="0"/>
                      </a:cubicBezTo>
                      <a:cubicBezTo>
                        <a:pt x="713011" y="0"/>
                        <a:pt x="918674" y="201426"/>
                        <a:pt x="918674" y="449957"/>
                      </a:cubicBezTo>
                      <a:lnTo>
                        <a:pt x="918674" y="449957"/>
                      </a:lnTo>
                      <a:close/>
                    </a:path>
                  </a:pathLst>
                </a:custGeom>
                <a:solidFill>
                  <a:srgbClr val="1EA185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74" name="Graphic 183">
                <a:extLst>
                  <a:ext uri="{FF2B5EF4-FFF2-40B4-BE49-F238E27FC236}">
                    <a16:creationId xmlns:a16="http://schemas.microsoft.com/office/drawing/2014/main" id="{EC8CCF2A-CB08-401E-A3EF-90706F6AFCC6}"/>
                  </a:ext>
                </a:extLst>
              </p:cNvPr>
              <p:cNvGrpSpPr/>
              <p:nvPr/>
            </p:nvGrpSpPr>
            <p:grpSpPr>
              <a:xfrm>
                <a:off x="2305486" y="2390209"/>
                <a:ext cx="1233531" cy="936203"/>
                <a:chOff x="2305486" y="2390209"/>
                <a:chExt cx="1233531" cy="936203"/>
              </a:xfrm>
              <a:solidFill>
                <a:srgbClr val="1EA185"/>
              </a:solidFill>
            </p:grpSpPr>
            <p:sp>
              <p:nvSpPr>
                <p:cNvPr id="1194" name="Freeform: Shape 189">
                  <a:extLst>
                    <a:ext uri="{FF2B5EF4-FFF2-40B4-BE49-F238E27FC236}">
                      <a16:creationId xmlns:a16="http://schemas.microsoft.com/office/drawing/2014/main" id="{E41AA7B7-A392-4246-AE02-CD3010180F2F}"/>
                    </a:ext>
                  </a:extLst>
                </p:cNvPr>
                <p:cNvSpPr/>
                <p:nvPr/>
              </p:nvSpPr>
              <p:spPr>
                <a:xfrm>
                  <a:off x="2860723" y="2878526"/>
                  <a:ext cx="678294" cy="447885"/>
                </a:xfrm>
                <a:custGeom>
                  <a:avLst/>
                  <a:gdLst>
                    <a:gd name="connsiteX0" fmla="*/ 669376 w 678294"/>
                    <a:gd name="connsiteY0" fmla="*/ 414561 h 447885"/>
                    <a:gd name="connsiteX1" fmla="*/ 578497 w 678294"/>
                    <a:gd name="connsiteY1" fmla="*/ 438971 h 447885"/>
                    <a:gd name="connsiteX2" fmla="*/ 33324 w 678294"/>
                    <a:gd name="connsiteY2" fmla="*/ 124273 h 447885"/>
                    <a:gd name="connsiteX3" fmla="*/ 8915 w 678294"/>
                    <a:gd name="connsiteY3" fmla="*/ 33294 h 447885"/>
                    <a:gd name="connsiteX4" fmla="*/ 99895 w 678294"/>
                    <a:gd name="connsiteY4" fmla="*/ 8985 h 447885"/>
                    <a:gd name="connsiteX5" fmla="*/ 645067 w 678294"/>
                    <a:gd name="connsiteY5" fmla="*/ 323683 h 447885"/>
                    <a:gd name="connsiteX6" fmla="*/ 669376 w 678294"/>
                    <a:gd name="connsiteY6" fmla="*/ 414561 h 447885"/>
                    <a:gd name="connsiteX7" fmla="*/ 669376 w 678294"/>
                    <a:gd name="connsiteY7" fmla="*/ 414561 h 447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8294" h="447885">
                      <a:moveTo>
                        <a:pt x="669376" y="414561"/>
                      </a:moveTo>
                      <a:cubicBezTo>
                        <a:pt x="651018" y="446435"/>
                        <a:pt x="610269" y="457328"/>
                        <a:pt x="578497" y="438971"/>
                      </a:cubicBezTo>
                      <a:lnTo>
                        <a:pt x="33324" y="124273"/>
                      </a:lnTo>
                      <a:cubicBezTo>
                        <a:pt x="1451" y="105916"/>
                        <a:pt x="-9442" y="65167"/>
                        <a:pt x="8915" y="33294"/>
                      </a:cubicBezTo>
                      <a:cubicBezTo>
                        <a:pt x="27272" y="1420"/>
                        <a:pt x="68021" y="-9473"/>
                        <a:pt x="99895" y="8985"/>
                      </a:cubicBezTo>
                      <a:lnTo>
                        <a:pt x="645067" y="323683"/>
                      </a:lnTo>
                      <a:cubicBezTo>
                        <a:pt x="676840" y="342040"/>
                        <a:pt x="687733" y="382789"/>
                        <a:pt x="669376" y="414561"/>
                      </a:cubicBezTo>
                      <a:lnTo>
                        <a:pt x="669376" y="414561"/>
                      </a:lnTo>
                      <a:close/>
                    </a:path>
                  </a:pathLst>
                </a:custGeom>
                <a:solidFill>
                  <a:srgbClr val="0070C0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5" name="Freeform: Shape 190">
                  <a:extLst>
                    <a:ext uri="{FF2B5EF4-FFF2-40B4-BE49-F238E27FC236}">
                      <a16:creationId xmlns:a16="http://schemas.microsoft.com/office/drawing/2014/main" id="{93187245-D333-48C2-9B39-84AA8009A1F3}"/>
                    </a:ext>
                  </a:extLst>
                </p:cNvPr>
                <p:cNvSpPr/>
                <p:nvPr/>
              </p:nvSpPr>
              <p:spPr>
                <a:xfrm>
                  <a:off x="2305486" y="2390209"/>
                  <a:ext cx="904720" cy="914172"/>
                </a:xfrm>
                <a:custGeom>
                  <a:avLst/>
                  <a:gdLst>
                    <a:gd name="connsiteX0" fmla="*/ 682063 w 904720"/>
                    <a:gd name="connsiteY0" fmla="*/ 59349 h 914172"/>
                    <a:gd name="connsiteX1" fmla="*/ 842034 w 904720"/>
                    <a:gd name="connsiteY1" fmla="*/ 682087 h 914172"/>
                    <a:gd name="connsiteX2" fmla="*/ 222726 w 904720"/>
                    <a:gd name="connsiteY2" fmla="*/ 854868 h 914172"/>
                    <a:gd name="connsiteX3" fmla="*/ 62754 w 904720"/>
                    <a:gd name="connsiteY3" fmla="*/ 232130 h 914172"/>
                    <a:gd name="connsiteX4" fmla="*/ 682063 w 904720"/>
                    <a:gd name="connsiteY4" fmla="*/ 59349 h 914172"/>
                    <a:gd name="connsiteX5" fmla="*/ 682063 w 904720"/>
                    <a:gd name="connsiteY5" fmla="*/ 59349 h 914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720" h="914172">
                      <a:moveTo>
                        <a:pt x="682063" y="59349"/>
                      </a:moveTo>
                      <a:cubicBezTo>
                        <a:pt x="897207" y="183614"/>
                        <a:pt x="968820" y="462404"/>
                        <a:pt x="842034" y="682087"/>
                      </a:cubicBezTo>
                      <a:cubicBezTo>
                        <a:pt x="715247" y="901770"/>
                        <a:pt x="437970" y="979133"/>
                        <a:pt x="222726" y="854868"/>
                      </a:cubicBezTo>
                      <a:cubicBezTo>
                        <a:pt x="7481" y="730603"/>
                        <a:pt x="-64133" y="451813"/>
                        <a:pt x="62754" y="232130"/>
                      </a:cubicBezTo>
                      <a:cubicBezTo>
                        <a:pt x="189541" y="12447"/>
                        <a:pt x="466818" y="-65016"/>
                        <a:pt x="682063" y="59349"/>
                      </a:cubicBezTo>
                      <a:lnTo>
                        <a:pt x="682063" y="5934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75" name="Graphic 183">
                <a:extLst>
                  <a:ext uri="{FF2B5EF4-FFF2-40B4-BE49-F238E27FC236}">
                    <a16:creationId xmlns:a16="http://schemas.microsoft.com/office/drawing/2014/main" id="{7AD70EFF-D010-4BF5-990C-D0C93A2B13B6}"/>
                  </a:ext>
                </a:extLst>
              </p:cNvPr>
              <p:cNvGrpSpPr/>
              <p:nvPr/>
            </p:nvGrpSpPr>
            <p:grpSpPr>
              <a:xfrm>
                <a:off x="2305486" y="4450032"/>
                <a:ext cx="1233527" cy="936293"/>
                <a:chOff x="2305486" y="4450032"/>
                <a:chExt cx="1233527" cy="936293"/>
              </a:xfrm>
              <a:solidFill>
                <a:srgbClr val="1EA185"/>
              </a:solidFill>
            </p:grpSpPr>
            <p:sp>
              <p:nvSpPr>
                <p:cNvPr id="1192" name="Freeform: Shape 192">
                  <a:extLst>
                    <a:ext uri="{FF2B5EF4-FFF2-40B4-BE49-F238E27FC236}">
                      <a16:creationId xmlns:a16="http://schemas.microsoft.com/office/drawing/2014/main" id="{2A82C02B-158A-413E-AD1D-F797DDC788D0}"/>
                    </a:ext>
                  </a:extLst>
                </p:cNvPr>
                <p:cNvSpPr/>
                <p:nvPr/>
              </p:nvSpPr>
              <p:spPr>
                <a:xfrm>
                  <a:off x="2860622" y="4450032"/>
                  <a:ext cx="678391" cy="447751"/>
                </a:xfrm>
                <a:custGeom>
                  <a:avLst/>
                  <a:gdLst>
                    <a:gd name="connsiteX0" fmla="*/ 669477 w 678391"/>
                    <a:gd name="connsiteY0" fmla="*/ 33257 h 447751"/>
                    <a:gd name="connsiteX1" fmla="*/ 645067 w 678391"/>
                    <a:gd name="connsiteY1" fmla="*/ 124136 h 447751"/>
                    <a:gd name="connsiteX2" fmla="*/ 99895 w 678391"/>
                    <a:gd name="connsiteY2" fmla="*/ 438834 h 447751"/>
                    <a:gd name="connsiteX3" fmla="*/ 8915 w 678391"/>
                    <a:gd name="connsiteY3" fmla="*/ 414525 h 447751"/>
                    <a:gd name="connsiteX4" fmla="*/ 33324 w 678391"/>
                    <a:gd name="connsiteY4" fmla="*/ 323545 h 447751"/>
                    <a:gd name="connsiteX5" fmla="*/ 578497 w 678391"/>
                    <a:gd name="connsiteY5" fmla="*/ 8848 h 447751"/>
                    <a:gd name="connsiteX6" fmla="*/ 669477 w 678391"/>
                    <a:gd name="connsiteY6" fmla="*/ 33257 h 447751"/>
                    <a:gd name="connsiteX7" fmla="*/ 669477 w 678391"/>
                    <a:gd name="connsiteY7" fmla="*/ 33257 h 447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8391" h="447751">
                      <a:moveTo>
                        <a:pt x="669477" y="33257"/>
                      </a:moveTo>
                      <a:cubicBezTo>
                        <a:pt x="687834" y="65131"/>
                        <a:pt x="676941" y="105779"/>
                        <a:pt x="645067" y="124136"/>
                      </a:cubicBezTo>
                      <a:lnTo>
                        <a:pt x="99895" y="438834"/>
                      </a:lnTo>
                      <a:cubicBezTo>
                        <a:pt x="68021" y="457191"/>
                        <a:pt x="27272" y="446297"/>
                        <a:pt x="8915" y="414525"/>
                      </a:cubicBezTo>
                      <a:cubicBezTo>
                        <a:pt x="-9442" y="382652"/>
                        <a:pt x="1451" y="342004"/>
                        <a:pt x="33324" y="323545"/>
                      </a:cubicBezTo>
                      <a:lnTo>
                        <a:pt x="578497" y="8848"/>
                      </a:lnTo>
                      <a:cubicBezTo>
                        <a:pt x="610370" y="-9408"/>
                        <a:pt x="651119" y="1485"/>
                        <a:pt x="669477" y="33257"/>
                      </a:cubicBezTo>
                      <a:lnTo>
                        <a:pt x="669477" y="33257"/>
                      </a:lnTo>
                      <a:close/>
                    </a:path>
                  </a:pathLst>
                </a:custGeom>
                <a:solidFill>
                  <a:srgbClr val="445469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3" name="Freeform: Shape 193">
                  <a:extLst>
                    <a:ext uri="{FF2B5EF4-FFF2-40B4-BE49-F238E27FC236}">
                      <a16:creationId xmlns:a16="http://schemas.microsoft.com/office/drawing/2014/main" id="{A492BAA5-8D0C-483A-8C8F-86DB41FCB05E}"/>
                    </a:ext>
                  </a:extLst>
                </p:cNvPr>
                <p:cNvSpPr/>
                <p:nvPr/>
              </p:nvSpPr>
              <p:spPr>
                <a:xfrm>
                  <a:off x="2305486" y="4472122"/>
                  <a:ext cx="904720" cy="914203"/>
                </a:xfrm>
                <a:custGeom>
                  <a:avLst/>
                  <a:gdLst>
                    <a:gd name="connsiteX0" fmla="*/ 222726 w 904720"/>
                    <a:gd name="connsiteY0" fmla="*/ 59280 h 914203"/>
                    <a:gd name="connsiteX1" fmla="*/ 842034 w 904720"/>
                    <a:gd name="connsiteY1" fmla="*/ 232162 h 914203"/>
                    <a:gd name="connsiteX2" fmla="*/ 682063 w 904720"/>
                    <a:gd name="connsiteY2" fmla="*/ 854899 h 914203"/>
                    <a:gd name="connsiteX3" fmla="*/ 62754 w 904720"/>
                    <a:gd name="connsiteY3" fmla="*/ 682118 h 914203"/>
                    <a:gd name="connsiteX4" fmla="*/ 222726 w 904720"/>
                    <a:gd name="connsiteY4" fmla="*/ 59280 h 914203"/>
                    <a:gd name="connsiteX5" fmla="*/ 222726 w 904720"/>
                    <a:gd name="connsiteY5" fmla="*/ 59280 h 914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720" h="914203">
                      <a:moveTo>
                        <a:pt x="222726" y="59280"/>
                      </a:moveTo>
                      <a:cubicBezTo>
                        <a:pt x="437870" y="-64985"/>
                        <a:pt x="715247" y="12479"/>
                        <a:pt x="842034" y="232162"/>
                      </a:cubicBezTo>
                      <a:cubicBezTo>
                        <a:pt x="968820" y="451845"/>
                        <a:pt x="897207" y="730634"/>
                        <a:pt x="682063" y="854899"/>
                      </a:cubicBezTo>
                      <a:cubicBezTo>
                        <a:pt x="466818" y="979164"/>
                        <a:pt x="189541" y="901801"/>
                        <a:pt x="62754" y="682118"/>
                      </a:cubicBezTo>
                      <a:cubicBezTo>
                        <a:pt x="-64133" y="462334"/>
                        <a:pt x="7481" y="183545"/>
                        <a:pt x="222726" y="59280"/>
                      </a:cubicBezTo>
                      <a:lnTo>
                        <a:pt x="222726" y="59280"/>
                      </a:lnTo>
                      <a:close/>
                    </a:path>
                  </a:pathLst>
                </a:custGeom>
                <a:solidFill>
                  <a:srgbClr val="445469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76" name="Graphic 183">
                <a:extLst>
                  <a:ext uri="{FF2B5EF4-FFF2-40B4-BE49-F238E27FC236}">
                    <a16:creationId xmlns:a16="http://schemas.microsoft.com/office/drawing/2014/main" id="{AE99DD54-8A66-48B7-AE68-35DBEE8CA653}"/>
                  </a:ext>
                </a:extLst>
              </p:cNvPr>
              <p:cNvGrpSpPr/>
              <p:nvPr/>
            </p:nvGrpSpPr>
            <p:grpSpPr>
              <a:xfrm>
                <a:off x="4101496" y="5078490"/>
                <a:ext cx="918674" cy="1341497"/>
                <a:chOff x="4101496" y="5078490"/>
                <a:chExt cx="918674" cy="1341497"/>
              </a:xfrm>
              <a:solidFill>
                <a:srgbClr val="1EA185"/>
              </a:solidFill>
            </p:grpSpPr>
            <p:sp>
              <p:nvSpPr>
                <p:cNvPr id="1190" name="Freeform: Shape 195">
                  <a:extLst>
                    <a:ext uri="{FF2B5EF4-FFF2-40B4-BE49-F238E27FC236}">
                      <a16:creationId xmlns:a16="http://schemas.microsoft.com/office/drawing/2014/main" id="{8BBB9354-4E3B-42A7-8385-62C29E187817}"/>
                    </a:ext>
                  </a:extLst>
                </p:cNvPr>
                <p:cNvSpPr/>
                <p:nvPr/>
              </p:nvSpPr>
              <p:spPr>
                <a:xfrm>
                  <a:off x="4494263" y="5078490"/>
                  <a:ext cx="133141" cy="762636"/>
                </a:xfrm>
                <a:custGeom>
                  <a:avLst/>
                  <a:gdLst>
                    <a:gd name="connsiteX0" fmla="*/ 66571 w 133141"/>
                    <a:gd name="connsiteY0" fmla="*/ 0 h 762636"/>
                    <a:gd name="connsiteX1" fmla="*/ 133141 w 133141"/>
                    <a:gd name="connsiteY1" fmla="*/ 66571 h 762636"/>
                    <a:gd name="connsiteX2" fmla="*/ 133141 w 133141"/>
                    <a:gd name="connsiteY2" fmla="*/ 696066 h 762636"/>
                    <a:gd name="connsiteX3" fmla="*/ 66571 w 133141"/>
                    <a:gd name="connsiteY3" fmla="*/ 762637 h 762636"/>
                    <a:gd name="connsiteX4" fmla="*/ 0 w 133141"/>
                    <a:gd name="connsiteY4" fmla="*/ 696066 h 762636"/>
                    <a:gd name="connsiteX5" fmla="*/ 0 w 133141"/>
                    <a:gd name="connsiteY5" fmla="*/ 66571 h 762636"/>
                    <a:gd name="connsiteX6" fmla="*/ 66571 w 133141"/>
                    <a:gd name="connsiteY6" fmla="*/ 0 h 762636"/>
                    <a:gd name="connsiteX7" fmla="*/ 66571 w 133141"/>
                    <a:gd name="connsiteY7" fmla="*/ 0 h 762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41" h="762636">
                      <a:moveTo>
                        <a:pt x="66571" y="0"/>
                      </a:moveTo>
                      <a:cubicBezTo>
                        <a:pt x="103285" y="0"/>
                        <a:pt x="133141" y="29755"/>
                        <a:pt x="133141" y="66571"/>
                      </a:cubicBezTo>
                      <a:lnTo>
                        <a:pt x="133141" y="696066"/>
                      </a:lnTo>
                      <a:cubicBezTo>
                        <a:pt x="133141" y="732882"/>
                        <a:pt x="103386" y="762637"/>
                        <a:pt x="66571" y="762637"/>
                      </a:cubicBezTo>
                      <a:cubicBezTo>
                        <a:pt x="29755" y="762637"/>
                        <a:pt x="0" y="732781"/>
                        <a:pt x="0" y="696066"/>
                      </a:cubicBezTo>
                      <a:lnTo>
                        <a:pt x="0" y="66571"/>
                      </a:lnTo>
                      <a:cubicBezTo>
                        <a:pt x="0" y="29755"/>
                        <a:pt x="29856" y="0"/>
                        <a:pt x="66571" y="0"/>
                      </a:cubicBezTo>
                      <a:lnTo>
                        <a:pt x="66571" y="0"/>
                      </a:lnTo>
                      <a:close/>
                    </a:path>
                  </a:pathLst>
                </a:custGeom>
                <a:solidFill>
                  <a:srgbClr val="BD392F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1" name="Freeform: Shape 196">
                  <a:extLst>
                    <a:ext uri="{FF2B5EF4-FFF2-40B4-BE49-F238E27FC236}">
                      <a16:creationId xmlns:a16="http://schemas.microsoft.com/office/drawing/2014/main" id="{E98C2385-EB93-40C0-98D3-F00EDAF5FC86}"/>
                    </a:ext>
                  </a:extLst>
                </p:cNvPr>
                <p:cNvSpPr/>
                <p:nvPr/>
              </p:nvSpPr>
              <p:spPr>
                <a:xfrm>
                  <a:off x="4101496" y="5520075"/>
                  <a:ext cx="918674" cy="899913"/>
                </a:xfrm>
                <a:custGeom>
                  <a:avLst/>
                  <a:gdLst>
                    <a:gd name="connsiteX0" fmla="*/ 0 w 918674"/>
                    <a:gd name="connsiteY0" fmla="*/ 449957 h 899913"/>
                    <a:gd name="connsiteX1" fmla="*/ 459337 w 918674"/>
                    <a:gd name="connsiteY1" fmla="*/ 0 h 899913"/>
                    <a:gd name="connsiteX2" fmla="*/ 918674 w 918674"/>
                    <a:gd name="connsiteY2" fmla="*/ 449957 h 899913"/>
                    <a:gd name="connsiteX3" fmla="*/ 459337 w 918674"/>
                    <a:gd name="connsiteY3" fmla="*/ 899913 h 899913"/>
                    <a:gd name="connsiteX4" fmla="*/ 0 w 918674"/>
                    <a:gd name="connsiteY4" fmla="*/ 449957 h 899913"/>
                    <a:gd name="connsiteX5" fmla="*/ 0 w 918674"/>
                    <a:gd name="connsiteY5" fmla="*/ 449957 h 899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674" h="899913">
                      <a:moveTo>
                        <a:pt x="0" y="449957"/>
                      </a:moveTo>
                      <a:cubicBezTo>
                        <a:pt x="0" y="201426"/>
                        <a:pt x="205663" y="0"/>
                        <a:pt x="459337" y="0"/>
                      </a:cubicBezTo>
                      <a:cubicBezTo>
                        <a:pt x="713011" y="0"/>
                        <a:pt x="918674" y="201426"/>
                        <a:pt x="918674" y="449957"/>
                      </a:cubicBezTo>
                      <a:cubicBezTo>
                        <a:pt x="918674" y="698487"/>
                        <a:pt x="713011" y="899913"/>
                        <a:pt x="459337" y="899913"/>
                      </a:cubicBezTo>
                      <a:cubicBezTo>
                        <a:pt x="205764" y="900014"/>
                        <a:pt x="0" y="698588"/>
                        <a:pt x="0" y="449957"/>
                      </a:cubicBezTo>
                      <a:lnTo>
                        <a:pt x="0" y="449957"/>
                      </a:lnTo>
                      <a:close/>
                    </a:path>
                  </a:pathLst>
                </a:custGeom>
                <a:solidFill>
                  <a:srgbClr val="BD392F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77" name="Graphic 183">
                <a:extLst>
                  <a:ext uri="{FF2B5EF4-FFF2-40B4-BE49-F238E27FC236}">
                    <a16:creationId xmlns:a16="http://schemas.microsoft.com/office/drawing/2014/main" id="{584E6FBA-665E-4BCE-8FE1-E46C57FAF0AF}"/>
                  </a:ext>
                </a:extLst>
              </p:cNvPr>
              <p:cNvGrpSpPr/>
              <p:nvPr/>
            </p:nvGrpSpPr>
            <p:grpSpPr>
              <a:xfrm>
                <a:off x="5582649" y="4450066"/>
                <a:ext cx="1233560" cy="936158"/>
                <a:chOff x="5582649" y="4450066"/>
                <a:chExt cx="1233560" cy="936158"/>
              </a:xfrm>
              <a:solidFill>
                <a:srgbClr val="1EA185"/>
              </a:solidFill>
            </p:grpSpPr>
            <p:sp>
              <p:nvSpPr>
                <p:cNvPr id="1188" name="Freeform: Shape 198">
                  <a:extLst>
                    <a:ext uri="{FF2B5EF4-FFF2-40B4-BE49-F238E27FC236}">
                      <a16:creationId xmlns:a16="http://schemas.microsoft.com/office/drawing/2014/main" id="{DDF3B33E-E69D-4D93-81B3-C829DFB61E54}"/>
                    </a:ext>
                  </a:extLst>
                </p:cNvPr>
                <p:cNvSpPr/>
                <p:nvPr/>
              </p:nvSpPr>
              <p:spPr>
                <a:xfrm>
                  <a:off x="5582649" y="4450066"/>
                  <a:ext cx="678294" cy="447885"/>
                </a:xfrm>
                <a:custGeom>
                  <a:avLst/>
                  <a:gdLst>
                    <a:gd name="connsiteX0" fmla="*/ 8919 w 678294"/>
                    <a:gd name="connsiteY0" fmla="*/ 33324 h 447885"/>
                    <a:gd name="connsiteX1" fmla="*/ 99797 w 678294"/>
                    <a:gd name="connsiteY1" fmla="*/ 8915 h 447885"/>
                    <a:gd name="connsiteX2" fmla="*/ 644970 w 678294"/>
                    <a:gd name="connsiteY2" fmla="*/ 323612 h 447885"/>
                    <a:gd name="connsiteX3" fmla="*/ 669379 w 678294"/>
                    <a:gd name="connsiteY3" fmla="*/ 414592 h 447885"/>
                    <a:gd name="connsiteX4" fmla="*/ 578400 w 678294"/>
                    <a:gd name="connsiteY4" fmla="*/ 438900 h 447885"/>
                    <a:gd name="connsiteX5" fmla="*/ 33227 w 678294"/>
                    <a:gd name="connsiteY5" fmla="*/ 124203 h 447885"/>
                    <a:gd name="connsiteX6" fmla="*/ 8919 w 678294"/>
                    <a:gd name="connsiteY6" fmla="*/ 33324 h 447885"/>
                    <a:gd name="connsiteX7" fmla="*/ 8919 w 678294"/>
                    <a:gd name="connsiteY7" fmla="*/ 33324 h 447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8294" h="447885">
                      <a:moveTo>
                        <a:pt x="8919" y="33324"/>
                      </a:moveTo>
                      <a:cubicBezTo>
                        <a:pt x="27276" y="1451"/>
                        <a:pt x="68025" y="-9442"/>
                        <a:pt x="99797" y="8915"/>
                      </a:cubicBezTo>
                      <a:lnTo>
                        <a:pt x="644970" y="323612"/>
                      </a:lnTo>
                      <a:cubicBezTo>
                        <a:pt x="676843" y="341969"/>
                        <a:pt x="687737" y="382719"/>
                        <a:pt x="669379" y="414592"/>
                      </a:cubicBezTo>
                      <a:cubicBezTo>
                        <a:pt x="651022" y="446465"/>
                        <a:pt x="610273" y="457358"/>
                        <a:pt x="578400" y="438900"/>
                      </a:cubicBezTo>
                      <a:lnTo>
                        <a:pt x="33227" y="124203"/>
                      </a:lnTo>
                      <a:cubicBezTo>
                        <a:pt x="1454" y="105846"/>
                        <a:pt x="-9439" y="65097"/>
                        <a:pt x="8919" y="33324"/>
                      </a:cubicBezTo>
                      <a:lnTo>
                        <a:pt x="8919" y="33324"/>
                      </a:lnTo>
                      <a:close/>
                    </a:path>
                  </a:pathLst>
                </a:custGeom>
                <a:solidFill>
                  <a:srgbClr val="F29B26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9" name="Freeform: Shape 199">
                  <a:extLst>
                    <a:ext uri="{FF2B5EF4-FFF2-40B4-BE49-F238E27FC236}">
                      <a16:creationId xmlns:a16="http://schemas.microsoft.com/office/drawing/2014/main" id="{73FBDA6E-E7C5-40DB-B8A1-8E270D2E0802}"/>
                    </a:ext>
                  </a:extLst>
                </p:cNvPr>
                <p:cNvSpPr/>
                <p:nvPr/>
              </p:nvSpPr>
              <p:spPr>
                <a:xfrm>
                  <a:off x="5911460" y="4472097"/>
                  <a:ext cx="904750" cy="914127"/>
                </a:xfrm>
                <a:custGeom>
                  <a:avLst/>
                  <a:gdLst>
                    <a:gd name="connsiteX0" fmla="*/ 222658 w 904750"/>
                    <a:gd name="connsiteY0" fmla="*/ 854823 h 914127"/>
                    <a:gd name="connsiteX1" fmla="*/ 62687 w 904750"/>
                    <a:gd name="connsiteY1" fmla="*/ 232086 h 914127"/>
                    <a:gd name="connsiteX2" fmla="*/ 681995 w 904750"/>
                    <a:gd name="connsiteY2" fmla="*/ 59305 h 914127"/>
                    <a:gd name="connsiteX3" fmla="*/ 842067 w 904750"/>
                    <a:gd name="connsiteY3" fmla="*/ 682042 h 914127"/>
                    <a:gd name="connsiteX4" fmla="*/ 222658 w 904750"/>
                    <a:gd name="connsiteY4" fmla="*/ 854823 h 914127"/>
                    <a:gd name="connsiteX5" fmla="*/ 222658 w 904750"/>
                    <a:gd name="connsiteY5" fmla="*/ 854823 h 91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750" h="914127">
                      <a:moveTo>
                        <a:pt x="222658" y="854823"/>
                      </a:moveTo>
                      <a:cubicBezTo>
                        <a:pt x="7514" y="730558"/>
                        <a:pt x="-64100" y="451768"/>
                        <a:pt x="62687" y="232086"/>
                      </a:cubicBezTo>
                      <a:cubicBezTo>
                        <a:pt x="189474" y="12403"/>
                        <a:pt x="466750" y="-64961"/>
                        <a:pt x="681995" y="59305"/>
                      </a:cubicBezTo>
                      <a:cubicBezTo>
                        <a:pt x="897240" y="183570"/>
                        <a:pt x="968854" y="462359"/>
                        <a:pt x="842067" y="682042"/>
                      </a:cubicBezTo>
                      <a:cubicBezTo>
                        <a:pt x="715180" y="901725"/>
                        <a:pt x="437903" y="979088"/>
                        <a:pt x="222658" y="854823"/>
                      </a:cubicBezTo>
                      <a:lnTo>
                        <a:pt x="222658" y="854823"/>
                      </a:lnTo>
                      <a:close/>
                    </a:path>
                  </a:pathLst>
                </a:custGeom>
                <a:solidFill>
                  <a:srgbClr val="F29B26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78" name="Graphic 183">
                <a:extLst>
                  <a:ext uri="{FF2B5EF4-FFF2-40B4-BE49-F238E27FC236}">
                    <a16:creationId xmlns:a16="http://schemas.microsoft.com/office/drawing/2014/main" id="{977D28C2-94DF-47BE-A743-51F93E3B0B28}"/>
                  </a:ext>
                </a:extLst>
              </p:cNvPr>
              <p:cNvGrpSpPr/>
              <p:nvPr/>
            </p:nvGrpSpPr>
            <p:grpSpPr>
              <a:xfrm>
                <a:off x="5582754" y="2390153"/>
                <a:ext cx="1233426" cy="936259"/>
                <a:chOff x="5582754" y="2390153"/>
                <a:chExt cx="1233426" cy="936259"/>
              </a:xfrm>
              <a:solidFill>
                <a:srgbClr val="1EA185"/>
              </a:solidFill>
            </p:grpSpPr>
            <p:sp>
              <p:nvSpPr>
                <p:cNvPr id="1186" name="Freeform: Shape 201">
                  <a:extLst>
                    <a:ext uri="{FF2B5EF4-FFF2-40B4-BE49-F238E27FC236}">
                      <a16:creationId xmlns:a16="http://schemas.microsoft.com/office/drawing/2014/main" id="{B788679C-CBA0-4A92-8730-26F97F13913D}"/>
                    </a:ext>
                  </a:extLst>
                </p:cNvPr>
                <p:cNvSpPr/>
                <p:nvPr/>
              </p:nvSpPr>
              <p:spPr>
                <a:xfrm>
                  <a:off x="5582754" y="2878593"/>
                  <a:ext cx="678391" cy="447818"/>
                </a:xfrm>
                <a:custGeom>
                  <a:avLst/>
                  <a:gdLst>
                    <a:gd name="connsiteX0" fmla="*/ 8915 w 678391"/>
                    <a:gd name="connsiteY0" fmla="*/ 414495 h 447818"/>
                    <a:gd name="connsiteX1" fmla="*/ 33324 w 678391"/>
                    <a:gd name="connsiteY1" fmla="*/ 323616 h 447818"/>
                    <a:gd name="connsiteX2" fmla="*/ 578497 w 678391"/>
                    <a:gd name="connsiteY2" fmla="*/ 8918 h 447818"/>
                    <a:gd name="connsiteX3" fmla="*/ 669477 w 678391"/>
                    <a:gd name="connsiteY3" fmla="*/ 33227 h 447818"/>
                    <a:gd name="connsiteX4" fmla="*/ 645067 w 678391"/>
                    <a:gd name="connsiteY4" fmla="*/ 124207 h 447818"/>
                    <a:gd name="connsiteX5" fmla="*/ 99895 w 678391"/>
                    <a:gd name="connsiteY5" fmla="*/ 438904 h 447818"/>
                    <a:gd name="connsiteX6" fmla="*/ 8915 w 678391"/>
                    <a:gd name="connsiteY6" fmla="*/ 414495 h 447818"/>
                    <a:gd name="connsiteX7" fmla="*/ 8915 w 678391"/>
                    <a:gd name="connsiteY7" fmla="*/ 414495 h 447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8391" h="447818">
                      <a:moveTo>
                        <a:pt x="8915" y="414495"/>
                      </a:moveTo>
                      <a:cubicBezTo>
                        <a:pt x="-9442" y="382622"/>
                        <a:pt x="1451" y="341973"/>
                        <a:pt x="33324" y="323616"/>
                      </a:cubicBezTo>
                      <a:lnTo>
                        <a:pt x="578497" y="8918"/>
                      </a:lnTo>
                      <a:cubicBezTo>
                        <a:pt x="610370" y="-9439"/>
                        <a:pt x="651119" y="1454"/>
                        <a:pt x="669477" y="33227"/>
                      </a:cubicBezTo>
                      <a:cubicBezTo>
                        <a:pt x="687834" y="65100"/>
                        <a:pt x="676941" y="105748"/>
                        <a:pt x="645067" y="124207"/>
                      </a:cubicBezTo>
                      <a:lnTo>
                        <a:pt x="99895" y="438904"/>
                      </a:lnTo>
                      <a:cubicBezTo>
                        <a:pt x="67921" y="457261"/>
                        <a:pt x="27272" y="446368"/>
                        <a:pt x="8915" y="414495"/>
                      </a:cubicBezTo>
                      <a:lnTo>
                        <a:pt x="8915" y="414495"/>
                      </a:lnTo>
                      <a:close/>
                    </a:path>
                  </a:pathLst>
                </a:custGeom>
                <a:solidFill>
                  <a:srgbClr val="9BBB5C">
                    <a:alpha val="80000"/>
                  </a:srgbClr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7" name="Freeform: Shape 202">
                  <a:extLst>
                    <a:ext uri="{FF2B5EF4-FFF2-40B4-BE49-F238E27FC236}">
                      <a16:creationId xmlns:a16="http://schemas.microsoft.com/office/drawing/2014/main" id="{3CC79235-08E1-4760-BA60-4C94D039354C}"/>
                    </a:ext>
                  </a:extLst>
                </p:cNvPr>
                <p:cNvSpPr/>
                <p:nvPr/>
              </p:nvSpPr>
              <p:spPr>
                <a:xfrm>
                  <a:off x="5911460" y="2390153"/>
                  <a:ext cx="904720" cy="914203"/>
                </a:xfrm>
                <a:custGeom>
                  <a:avLst/>
                  <a:gdLst>
                    <a:gd name="connsiteX0" fmla="*/ 681995 w 904720"/>
                    <a:gd name="connsiteY0" fmla="*/ 854924 h 914203"/>
                    <a:gd name="connsiteX1" fmla="*/ 62687 w 904720"/>
                    <a:gd name="connsiteY1" fmla="*/ 682042 h 914203"/>
                    <a:gd name="connsiteX2" fmla="*/ 222658 w 904720"/>
                    <a:gd name="connsiteY2" fmla="*/ 59305 h 914203"/>
                    <a:gd name="connsiteX3" fmla="*/ 841966 w 904720"/>
                    <a:gd name="connsiteY3" fmla="*/ 232085 h 914203"/>
                    <a:gd name="connsiteX4" fmla="*/ 681995 w 904720"/>
                    <a:gd name="connsiteY4" fmla="*/ 854924 h 914203"/>
                    <a:gd name="connsiteX5" fmla="*/ 681995 w 904720"/>
                    <a:gd name="connsiteY5" fmla="*/ 854924 h 914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720" h="914203">
                      <a:moveTo>
                        <a:pt x="681995" y="854924"/>
                      </a:moveTo>
                      <a:cubicBezTo>
                        <a:pt x="466851" y="979189"/>
                        <a:pt x="189474" y="901725"/>
                        <a:pt x="62687" y="682042"/>
                      </a:cubicBezTo>
                      <a:cubicBezTo>
                        <a:pt x="-64100" y="462359"/>
                        <a:pt x="7514" y="183570"/>
                        <a:pt x="222658" y="59305"/>
                      </a:cubicBezTo>
                      <a:cubicBezTo>
                        <a:pt x="437903" y="-64960"/>
                        <a:pt x="715180" y="12403"/>
                        <a:pt x="841966" y="232085"/>
                      </a:cubicBezTo>
                      <a:cubicBezTo>
                        <a:pt x="968854" y="451768"/>
                        <a:pt x="897240" y="730659"/>
                        <a:pt x="681995" y="854924"/>
                      </a:cubicBezTo>
                      <a:lnTo>
                        <a:pt x="681995" y="854924"/>
                      </a:lnTo>
                      <a:close/>
                    </a:path>
                  </a:pathLst>
                </a:custGeom>
                <a:solidFill>
                  <a:srgbClr val="9BBB5C"/>
                </a:solidFill>
                <a:ln w="100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79" name="Freeform: Shape 203">
                <a:extLst>
                  <a:ext uri="{FF2B5EF4-FFF2-40B4-BE49-F238E27FC236}">
                    <a16:creationId xmlns:a16="http://schemas.microsoft.com/office/drawing/2014/main" id="{23ACF254-8109-4F2B-A4DC-FF2EC38623ED}"/>
                  </a:ext>
                </a:extLst>
              </p:cNvPr>
              <p:cNvSpPr/>
              <p:nvPr/>
            </p:nvSpPr>
            <p:spPr>
              <a:xfrm>
                <a:off x="3304666" y="2631316"/>
                <a:ext cx="2512434" cy="2513745"/>
              </a:xfrm>
              <a:custGeom>
                <a:avLst/>
                <a:gdLst>
                  <a:gd name="connsiteX0" fmla="*/ 2512434 w 2512434"/>
                  <a:gd name="connsiteY0" fmla="*/ 1256873 h 2513745"/>
                  <a:gd name="connsiteX1" fmla="*/ 1256167 w 2512434"/>
                  <a:gd name="connsiteY1" fmla="*/ 2513745 h 2513745"/>
                  <a:gd name="connsiteX2" fmla="*/ 0 w 2512434"/>
                  <a:gd name="connsiteY2" fmla="*/ 1256873 h 2513745"/>
                  <a:gd name="connsiteX3" fmla="*/ 1256167 w 2512434"/>
                  <a:gd name="connsiteY3" fmla="*/ 0 h 2513745"/>
                  <a:gd name="connsiteX4" fmla="*/ 2512434 w 2512434"/>
                  <a:gd name="connsiteY4" fmla="*/ 1256873 h 2513745"/>
                  <a:gd name="connsiteX5" fmla="*/ 2512434 w 2512434"/>
                  <a:gd name="connsiteY5" fmla="*/ 1256873 h 251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2434" h="2513745">
                    <a:moveTo>
                      <a:pt x="2512434" y="1256873"/>
                    </a:moveTo>
                    <a:cubicBezTo>
                      <a:pt x="2512434" y="1951022"/>
                      <a:pt x="1950014" y="2513745"/>
                      <a:pt x="1256167" y="2513745"/>
                    </a:cubicBezTo>
                    <a:cubicBezTo>
                      <a:pt x="562320" y="2513745"/>
                      <a:pt x="0" y="1951022"/>
                      <a:pt x="0" y="1256873"/>
                    </a:cubicBezTo>
                    <a:cubicBezTo>
                      <a:pt x="0" y="562723"/>
                      <a:pt x="562421" y="0"/>
                      <a:pt x="1256167" y="0"/>
                    </a:cubicBezTo>
                    <a:cubicBezTo>
                      <a:pt x="1950014" y="101"/>
                      <a:pt x="2512434" y="562723"/>
                      <a:pt x="2512434" y="1256873"/>
                    </a:cubicBezTo>
                    <a:lnTo>
                      <a:pt x="2512434" y="12568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35000">
                    <a:srgbClr val="E7E6E6"/>
                  </a:gs>
                  <a:gs pos="100000">
                    <a:sysClr val="window" lastClr="FFFFFF">
                      <a:lumMod val="65000"/>
                    </a:sys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0" name="Freeform: Shape 204">
                <a:extLst>
                  <a:ext uri="{FF2B5EF4-FFF2-40B4-BE49-F238E27FC236}">
                    <a16:creationId xmlns:a16="http://schemas.microsoft.com/office/drawing/2014/main" id="{1F764757-AEFD-4EBA-BA6F-4CA036755C4E}"/>
                  </a:ext>
                </a:extLst>
              </p:cNvPr>
              <p:cNvSpPr/>
              <p:nvPr/>
            </p:nvSpPr>
            <p:spPr>
              <a:xfrm>
                <a:off x="4495703" y="3822623"/>
                <a:ext cx="1122284" cy="1122033"/>
              </a:xfrm>
              <a:custGeom>
                <a:avLst/>
                <a:gdLst>
                  <a:gd name="connsiteX0" fmla="*/ 66066 w 1123126"/>
                  <a:gd name="connsiteY0" fmla="*/ 1123530 h 1123529"/>
                  <a:gd name="connsiteX1" fmla="*/ 0 w 1123126"/>
                  <a:gd name="connsiteY1" fmla="*/ 1057464 h 1123529"/>
                  <a:gd name="connsiteX2" fmla="*/ 66066 w 1123126"/>
                  <a:gd name="connsiteY2" fmla="*/ 991397 h 1123529"/>
                  <a:gd name="connsiteX3" fmla="*/ 990994 w 1123126"/>
                  <a:gd name="connsiteY3" fmla="*/ 66066 h 1123529"/>
                  <a:gd name="connsiteX4" fmla="*/ 1057060 w 1123126"/>
                  <a:gd name="connsiteY4" fmla="*/ 0 h 1123529"/>
                  <a:gd name="connsiteX5" fmla="*/ 1123127 w 1123126"/>
                  <a:gd name="connsiteY5" fmla="*/ 66066 h 1123529"/>
                  <a:gd name="connsiteX6" fmla="*/ 66066 w 1123126"/>
                  <a:gd name="connsiteY6" fmla="*/ 1123530 h 1123529"/>
                  <a:gd name="connsiteX7" fmla="*/ 66066 w 1123126"/>
                  <a:gd name="connsiteY7" fmla="*/ 1123530 h 112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3126" h="1123529">
                    <a:moveTo>
                      <a:pt x="66066" y="1123530"/>
                    </a:moveTo>
                    <a:cubicBezTo>
                      <a:pt x="29553" y="1123530"/>
                      <a:pt x="0" y="1093977"/>
                      <a:pt x="0" y="1057464"/>
                    </a:cubicBezTo>
                    <a:cubicBezTo>
                      <a:pt x="0" y="1020951"/>
                      <a:pt x="29553" y="991397"/>
                      <a:pt x="66066" y="991397"/>
                    </a:cubicBezTo>
                    <a:cubicBezTo>
                      <a:pt x="576643" y="990792"/>
                      <a:pt x="990490" y="576844"/>
                      <a:pt x="990994" y="66066"/>
                    </a:cubicBezTo>
                    <a:cubicBezTo>
                      <a:pt x="990994" y="29553"/>
                      <a:pt x="1020547" y="0"/>
                      <a:pt x="1057060" y="0"/>
                    </a:cubicBezTo>
                    <a:cubicBezTo>
                      <a:pt x="1093573" y="0"/>
                      <a:pt x="1123127" y="29553"/>
                      <a:pt x="1123127" y="66066"/>
                    </a:cubicBezTo>
                    <a:cubicBezTo>
                      <a:pt x="1122420" y="649769"/>
                      <a:pt x="649668" y="1122824"/>
                      <a:pt x="66066" y="1123530"/>
                    </a:cubicBezTo>
                    <a:lnTo>
                      <a:pt x="66066" y="1123530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1" name="Freeform: Shape 205">
                <a:extLst>
                  <a:ext uri="{FF2B5EF4-FFF2-40B4-BE49-F238E27FC236}">
                    <a16:creationId xmlns:a16="http://schemas.microsoft.com/office/drawing/2014/main" id="{932C33F1-78D2-4C50-B6A0-9ACDB78FF5B0}"/>
                  </a:ext>
                </a:extLst>
              </p:cNvPr>
              <p:cNvSpPr/>
              <p:nvPr/>
            </p:nvSpPr>
            <p:spPr>
              <a:xfrm>
                <a:off x="4437104" y="3314867"/>
                <a:ext cx="532730" cy="523733"/>
              </a:xfrm>
              <a:custGeom>
                <a:avLst/>
                <a:gdLst>
                  <a:gd name="connsiteX0" fmla="*/ 532363 w 532363"/>
                  <a:gd name="connsiteY0" fmla="*/ 262147 h 524293"/>
                  <a:gd name="connsiteX1" fmla="*/ 266181 w 532363"/>
                  <a:gd name="connsiteY1" fmla="*/ 524294 h 524293"/>
                  <a:gd name="connsiteX2" fmla="*/ 0 w 532363"/>
                  <a:gd name="connsiteY2" fmla="*/ 262147 h 524293"/>
                  <a:gd name="connsiteX3" fmla="*/ 266181 w 532363"/>
                  <a:gd name="connsiteY3" fmla="*/ 0 h 524293"/>
                  <a:gd name="connsiteX4" fmla="*/ 532363 w 532363"/>
                  <a:gd name="connsiteY4" fmla="*/ 262147 h 524293"/>
                  <a:gd name="connsiteX5" fmla="*/ 532363 w 532363"/>
                  <a:gd name="connsiteY5" fmla="*/ 262147 h 52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2363" h="524293">
                    <a:moveTo>
                      <a:pt x="532363" y="262147"/>
                    </a:moveTo>
                    <a:cubicBezTo>
                      <a:pt x="532363" y="406988"/>
                      <a:pt x="413141" y="524294"/>
                      <a:pt x="266181" y="524294"/>
                    </a:cubicBezTo>
                    <a:cubicBezTo>
                      <a:pt x="119121" y="524294"/>
                      <a:pt x="0" y="406887"/>
                      <a:pt x="0" y="262147"/>
                    </a:cubicBezTo>
                    <a:cubicBezTo>
                      <a:pt x="0" y="117305"/>
                      <a:pt x="119222" y="0"/>
                      <a:pt x="266181" y="0"/>
                    </a:cubicBezTo>
                    <a:cubicBezTo>
                      <a:pt x="413141" y="0"/>
                      <a:pt x="532363" y="117406"/>
                      <a:pt x="532363" y="262147"/>
                    </a:cubicBezTo>
                    <a:lnTo>
                      <a:pt x="532363" y="262147"/>
                    </a:lnTo>
                    <a:close/>
                  </a:path>
                </a:pathLst>
              </a:custGeom>
              <a:solidFill>
                <a:srgbClr val="CBCBCB"/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2" name="Freeform: Shape 206">
                <a:extLst>
                  <a:ext uri="{FF2B5EF4-FFF2-40B4-BE49-F238E27FC236}">
                    <a16:creationId xmlns:a16="http://schemas.microsoft.com/office/drawing/2014/main" id="{46E57753-2D48-4A87-9EA2-0BADADD4CA6E}"/>
                  </a:ext>
                </a:extLst>
              </p:cNvPr>
              <p:cNvSpPr/>
              <p:nvPr/>
            </p:nvSpPr>
            <p:spPr>
              <a:xfrm>
                <a:off x="3771191" y="3421390"/>
                <a:ext cx="399548" cy="401233"/>
              </a:xfrm>
              <a:custGeom>
                <a:avLst/>
                <a:gdLst>
                  <a:gd name="connsiteX0" fmla="*/ 399323 w 399322"/>
                  <a:gd name="connsiteY0" fmla="*/ 199813 h 399524"/>
                  <a:gd name="connsiteX1" fmla="*/ 199611 w 399322"/>
                  <a:gd name="connsiteY1" fmla="*/ 399524 h 399524"/>
                  <a:gd name="connsiteX2" fmla="*/ 0 w 399322"/>
                  <a:gd name="connsiteY2" fmla="*/ 199813 h 399524"/>
                  <a:gd name="connsiteX3" fmla="*/ 199611 w 399322"/>
                  <a:gd name="connsiteY3" fmla="*/ 0 h 399524"/>
                  <a:gd name="connsiteX4" fmla="*/ 399323 w 399322"/>
                  <a:gd name="connsiteY4" fmla="*/ 199813 h 399524"/>
                  <a:gd name="connsiteX5" fmla="*/ 399323 w 399322"/>
                  <a:gd name="connsiteY5" fmla="*/ 199813 h 399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322" h="399524">
                    <a:moveTo>
                      <a:pt x="399323" y="199813"/>
                    </a:moveTo>
                    <a:cubicBezTo>
                      <a:pt x="399323" y="310158"/>
                      <a:pt x="309957" y="399524"/>
                      <a:pt x="199611" y="399524"/>
                    </a:cubicBezTo>
                    <a:cubicBezTo>
                      <a:pt x="89366" y="399524"/>
                      <a:pt x="0" y="310057"/>
                      <a:pt x="0" y="199813"/>
                    </a:cubicBezTo>
                    <a:cubicBezTo>
                      <a:pt x="0" y="89467"/>
                      <a:pt x="89366" y="0"/>
                      <a:pt x="199611" y="0"/>
                    </a:cubicBezTo>
                    <a:cubicBezTo>
                      <a:pt x="309957" y="0"/>
                      <a:pt x="399323" y="89467"/>
                      <a:pt x="399323" y="199813"/>
                    </a:cubicBezTo>
                    <a:lnTo>
                      <a:pt x="399323" y="199813"/>
                    </a:lnTo>
                    <a:close/>
                  </a:path>
                </a:pathLst>
              </a:custGeom>
              <a:solidFill>
                <a:srgbClr val="E7E6E6">
                  <a:lumMod val="90000"/>
                  <a:alpha val="38000"/>
                </a:srgbClr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3" name="Freeform: Shape 207">
                <a:extLst>
                  <a:ext uri="{FF2B5EF4-FFF2-40B4-BE49-F238E27FC236}">
                    <a16:creationId xmlns:a16="http://schemas.microsoft.com/office/drawing/2014/main" id="{BDDA7DCD-12EA-45B4-BB73-89BDDF32B4DF}"/>
                  </a:ext>
                </a:extLst>
              </p:cNvPr>
              <p:cNvSpPr/>
              <p:nvPr/>
            </p:nvSpPr>
            <p:spPr>
              <a:xfrm>
                <a:off x="4362522" y="4021464"/>
                <a:ext cx="397772" cy="390581"/>
              </a:xfrm>
              <a:custGeom>
                <a:avLst/>
                <a:gdLst>
                  <a:gd name="connsiteX0" fmla="*/ 399323 w 399322"/>
                  <a:gd name="connsiteY0" fmla="*/ 195576 h 391152"/>
                  <a:gd name="connsiteX1" fmla="*/ 199611 w 399322"/>
                  <a:gd name="connsiteY1" fmla="*/ 391153 h 391152"/>
                  <a:gd name="connsiteX2" fmla="*/ 0 w 399322"/>
                  <a:gd name="connsiteY2" fmla="*/ 195576 h 391152"/>
                  <a:gd name="connsiteX3" fmla="*/ 199611 w 399322"/>
                  <a:gd name="connsiteY3" fmla="*/ 0 h 391152"/>
                  <a:gd name="connsiteX4" fmla="*/ 399323 w 399322"/>
                  <a:gd name="connsiteY4" fmla="*/ 195576 h 391152"/>
                  <a:gd name="connsiteX5" fmla="*/ 399323 w 399322"/>
                  <a:gd name="connsiteY5" fmla="*/ 195576 h 39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322" h="391152">
                    <a:moveTo>
                      <a:pt x="399323" y="195576"/>
                    </a:moveTo>
                    <a:cubicBezTo>
                      <a:pt x="399323" y="303602"/>
                      <a:pt x="309957" y="391153"/>
                      <a:pt x="199611" y="391153"/>
                    </a:cubicBezTo>
                    <a:cubicBezTo>
                      <a:pt x="89366" y="391153"/>
                      <a:pt x="0" y="303602"/>
                      <a:pt x="0" y="195576"/>
                    </a:cubicBezTo>
                    <a:cubicBezTo>
                      <a:pt x="0" y="87550"/>
                      <a:pt x="89366" y="0"/>
                      <a:pt x="199611" y="0"/>
                    </a:cubicBezTo>
                    <a:cubicBezTo>
                      <a:pt x="309856" y="0"/>
                      <a:pt x="399323" y="87550"/>
                      <a:pt x="399323" y="195576"/>
                    </a:cubicBezTo>
                    <a:lnTo>
                      <a:pt x="399323" y="195576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4" name="Freeform: Shape 208">
                <a:extLst>
                  <a:ext uri="{FF2B5EF4-FFF2-40B4-BE49-F238E27FC236}">
                    <a16:creationId xmlns:a16="http://schemas.microsoft.com/office/drawing/2014/main" id="{5206D50C-74FC-414D-A571-D92691AAA26A}"/>
                  </a:ext>
                </a:extLst>
              </p:cNvPr>
              <p:cNvSpPr/>
              <p:nvPr/>
            </p:nvSpPr>
            <p:spPr>
              <a:xfrm>
                <a:off x="3771191" y="4154616"/>
                <a:ext cx="133183" cy="124276"/>
              </a:xfrm>
              <a:custGeom>
                <a:avLst/>
                <a:gdLst>
                  <a:gd name="connsiteX0" fmla="*/ 66570 w 133141"/>
                  <a:gd name="connsiteY0" fmla="*/ 124922 h 124922"/>
                  <a:gd name="connsiteX1" fmla="*/ 41254 w 133141"/>
                  <a:gd name="connsiteY1" fmla="*/ 119879 h 124922"/>
                  <a:gd name="connsiteX2" fmla="*/ 19265 w 133141"/>
                  <a:gd name="connsiteY2" fmla="*/ 106767 h 124922"/>
                  <a:gd name="connsiteX3" fmla="*/ 5346 w 133141"/>
                  <a:gd name="connsiteY3" fmla="*/ 86090 h 124922"/>
                  <a:gd name="connsiteX4" fmla="*/ 0 w 133141"/>
                  <a:gd name="connsiteY4" fmla="*/ 62286 h 124922"/>
                  <a:gd name="connsiteX5" fmla="*/ 19265 w 133141"/>
                  <a:gd name="connsiteY5" fmla="*/ 17804 h 124922"/>
                  <a:gd name="connsiteX6" fmla="*/ 41254 w 133141"/>
                  <a:gd name="connsiteY6" fmla="*/ 4692 h 124922"/>
                  <a:gd name="connsiteX7" fmla="*/ 113775 w 133141"/>
                  <a:gd name="connsiteY7" fmla="*/ 17804 h 124922"/>
                  <a:gd name="connsiteX8" fmla="*/ 133141 w 133141"/>
                  <a:gd name="connsiteY8" fmla="*/ 62286 h 124922"/>
                  <a:gd name="connsiteX9" fmla="*/ 127795 w 133141"/>
                  <a:gd name="connsiteY9" fmla="*/ 86090 h 124922"/>
                  <a:gd name="connsiteX10" fmla="*/ 113775 w 133141"/>
                  <a:gd name="connsiteY10" fmla="*/ 106767 h 124922"/>
                  <a:gd name="connsiteX11" fmla="*/ 66570 w 133141"/>
                  <a:gd name="connsiteY11" fmla="*/ 124922 h 124922"/>
                  <a:gd name="connsiteX12" fmla="*/ 66570 w 133141"/>
                  <a:gd name="connsiteY12" fmla="*/ 124922 h 12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141" h="124922">
                    <a:moveTo>
                      <a:pt x="66570" y="124922"/>
                    </a:moveTo>
                    <a:cubicBezTo>
                      <a:pt x="57896" y="124822"/>
                      <a:pt x="49323" y="123107"/>
                      <a:pt x="41254" y="119879"/>
                    </a:cubicBezTo>
                    <a:cubicBezTo>
                      <a:pt x="33184" y="116752"/>
                      <a:pt x="25720" y="112314"/>
                      <a:pt x="19265" y="106767"/>
                    </a:cubicBezTo>
                    <a:cubicBezTo>
                      <a:pt x="13213" y="100816"/>
                      <a:pt x="8473" y="93755"/>
                      <a:pt x="5346" y="86090"/>
                    </a:cubicBezTo>
                    <a:cubicBezTo>
                      <a:pt x="1916" y="78525"/>
                      <a:pt x="101" y="70456"/>
                      <a:pt x="0" y="62286"/>
                    </a:cubicBezTo>
                    <a:cubicBezTo>
                      <a:pt x="303" y="45744"/>
                      <a:pt x="7161" y="29807"/>
                      <a:pt x="19265" y="17804"/>
                    </a:cubicBezTo>
                    <a:cubicBezTo>
                      <a:pt x="25720" y="12257"/>
                      <a:pt x="33184" y="7819"/>
                      <a:pt x="41254" y="4692"/>
                    </a:cubicBezTo>
                    <a:cubicBezTo>
                      <a:pt x="66066" y="-4789"/>
                      <a:pt x="94510" y="355"/>
                      <a:pt x="113775" y="17804"/>
                    </a:cubicBezTo>
                    <a:cubicBezTo>
                      <a:pt x="125980" y="29807"/>
                      <a:pt x="132839" y="45643"/>
                      <a:pt x="133141" y="62286"/>
                    </a:cubicBezTo>
                    <a:cubicBezTo>
                      <a:pt x="133040" y="70456"/>
                      <a:pt x="131225" y="78525"/>
                      <a:pt x="127795" y="86090"/>
                    </a:cubicBezTo>
                    <a:cubicBezTo>
                      <a:pt x="124568" y="93755"/>
                      <a:pt x="119827" y="100816"/>
                      <a:pt x="113775" y="106767"/>
                    </a:cubicBezTo>
                    <a:cubicBezTo>
                      <a:pt x="101066" y="118165"/>
                      <a:pt x="84222" y="124620"/>
                      <a:pt x="66570" y="124922"/>
                    </a:cubicBezTo>
                    <a:lnTo>
                      <a:pt x="66570" y="124922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5" name="Freeform: Shape 209">
                <a:extLst>
                  <a:ext uri="{FF2B5EF4-FFF2-40B4-BE49-F238E27FC236}">
                    <a16:creationId xmlns:a16="http://schemas.microsoft.com/office/drawing/2014/main" id="{3C0FAAD3-9F1A-4719-A618-D198B605BE77}"/>
                  </a:ext>
                </a:extLst>
              </p:cNvPr>
              <p:cNvSpPr/>
              <p:nvPr/>
            </p:nvSpPr>
            <p:spPr>
              <a:xfrm>
                <a:off x="4103260" y="4545197"/>
                <a:ext cx="133182" cy="133153"/>
              </a:xfrm>
              <a:custGeom>
                <a:avLst/>
                <a:gdLst>
                  <a:gd name="connsiteX0" fmla="*/ 66570 w 133141"/>
                  <a:gd name="connsiteY0" fmla="*/ 133272 h 133272"/>
                  <a:gd name="connsiteX1" fmla="*/ 41254 w 133141"/>
                  <a:gd name="connsiteY1" fmla="*/ 127926 h 133272"/>
                  <a:gd name="connsiteX2" fmla="*/ 19265 w 133141"/>
                  <a:gd name="connsiteY2" fmla="*/ 113906 h 133272"/>
                  <a:gd name="connsiteX3" fmla="*/ 5346 w 133141"/>
                  <a:gd name="connsiteY3" fmla="*/ 91817 h 133272"/>
                  <a:gd name="connsiteX4" fmla="*/ 0 w 133141"/>
                  <a:gd name="connsiteY4" fmla="*/ 66399 h 133272"/>
                  <a:gd name="connsiteX5" fmla="*/ 19265 w 133141"/>
                  <a:gd name="connsiteY5" fmla="*/ 18992 h 133272"/>
                  <a:gd name="connsiteX6" fmla="*/ 41254 w 133141"/>
                  <a:gd name="connsiteY6" fmla="*/ 4972 h 133272"/>
                  <a:gd name="connsiteX7" fmla="*/ 113775 w 133141"/>
                  <a:gd name="connsiteY7" fmla="*/ 18992 h 133272"/>
                  <a:gd name="connsiteX8" fmla="*/ 133141 w 133141"/>
                  <a:gd name="connsiteY8" fmla="*/ 66399 h 133272"/>
                  <a:gd name="connsiteX9" fmla="*/ 127795 w 133141"/>
                  <a:gd name="connsiteY9" fmla="*/ 91817 h 133272"/>
                  <a:gd name="connsiteX10" fmla="*/ 113775 w 133141"/>
                  <a:gd name="connsiteY10" fmla="*/ 113906 h 133272"/>
                  <a:gd name="connsiteX11" fmla="*/ 66570 w 133141"/>
                  <a:gd name="connsiteY11" fmla="*/ 133272 h 133272"/>
                  <a:gd name="connsiteX12" fmla="*/ 66570 w 133141"/>
                  <a:gd name="connsiteY12" fmla="*/ 133272 h 13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141" h="133272">
                    <a:moveTo>
                      <a:pt x="66570" y="133272"/>
                    </a:moveTo>
                    <a:cubicBezTo>
                      <a:pt x="57896" y="133171"/>
                      <a:pt x="49323" y="131356"/>
                      <a:pt x="41254" y="127926"/>
                    </a:cubicBezTo>
                    <a:cubicBezTo>
                      <a:pt x="33184" y="124497"/>
                      <a:pt x="25720" y="119756"/>
                      <a:pt x="19265" y="113906"/>
                    </a:cubicBezTo>
                    <a:cubicBezTo>
                      <a:pt x="13213" y="107551"/>
                      <a:pt x="8473" y="100088"/>
                      <a:pt x="5346" y="91817"/>
                    </a:cubicBezTo>
                    <a:cubicBezTo>
                      <a:pt x="1916" y="83848"/>
                      <a:pt x="101" y="75174"/>
                      <a:pt x="0" y="66399"/>
                    </a:cubicBezTo>
                    <a:cubicBezTo>
                      <a:pt x="303" y="48748"/>
                      <a:pt x="7161" y="31802"/>
                      <a:pt x="19265" y="18992"/>
                    </a:cubicBezTo>
                    <a:cubicBezTo>
                      <a:pt x="25720" y="13142"/>
                      <a:pt x="33184" y="8402"/>
                      <a:pt x="41254" y="4972"/>
                    </a:cubicBezTo>
                    <a:cubicBezTo>
                      <a:pt x="66066" y="-5114"/>
                      <a:pt x="94510" y="433"/>
                      <a:pt x="113775" y="18992"/>
                    </a:cubicBezTo>
                    <a:cubicBezTo>
                      <a:pt x="125980" y="31802"/>
                      <a:pt x="132839" y="48748"/>
                      <a:pt x="133141" y="66399"/>
                    </a:cubicBezTo>
                    <a:cubicBezTo>
                      <a:pt x="133040" y="75174"/>
                      <a:pt x="131225" y="83748"/>
                      <a:pt x="127795" y="91817"/>
                    </a:cubicBezTo>
                    <a:cubicBezTo>
                      <a:pt x="124568" y="99987"/>
                      <a:pt x="119827" y="107451"/>
                      <a:pt x="113775" y="113906"/>
                    </a:cubicBezTo>
                    <a:cubicBezTo>
                      <a:pt x="101066" y="126111"/>
                      <a:pt x="84121" y="132969"/>
                      <a:pt x="66570" y="133272"/>
                    </a:cubicBezTo>
                    <a:lnTo>
                      <a:pt x="66570" y="133272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00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92" name="Graphic 17">
              <a:extLst>
                <a:ext uri="{FF2B5EF4-FFF2-40B4-BE49-F238E27FC236}">
                  <a16:creationId xmlns:a16="http://schemas.microsoft.com/office/drawing/2014/main" id="{9D57F1E0-4063-4002-999E-D53B05C92F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67970" y="1787677"/>
              <a:ext cx="869422" cy="936000"/>
              <a:chOff x="7555539" y="1986169"/>
              <a:chExt cx="1487388" cy="1601289"/>
            </a:xfrm>
            <a:solidFill>
              <a:srgbClr val="1EA185"/>
            </a:solidFill>
          </p:grpSpPr>
          <p:sp>
            <p:nvSpPr>
              <p:cNvPr id="1142" name="Freeform: Shape 20">
                <a:extLst>
                  <a:ext uri="{FF2B5EF4-FFF2-40B4-BE49-F238E27FC236}">
                    <a16:creationId xmlns:a16="http://schemas.microsoft.com/office/drawing/2014/main" id="{C8A1ED67-185A-4836-A6BB-BC8AB62E9093}"/>
                  </a:ext>
                </a:extLst>
              </p:cNvPr>
              <p:cNvSpPr/>
              <p:nvPr/>
            </p:nvSpPr>
            <p:spPr>
              <a:xfrm>
                <a:off x="7657849" y="3209871"/>
                <a:ext cx="974359" cy="364486"/>
              </a:xfrm>
              <a:custGeom>
                <a:avLst/>
                <a:gdLst>
                  <a:gd name="connsiteX0" fmla="*/ 974359 w 974359"/>
                  <a:gd name="connsiteY0" fmla="*/ 364486 h 364486"/>
                  <a:gd name="connsiteX1" fmla="*/ 0 w 974359"/>
                  <a:gd name="connsiteY1" fmla="*/ 364486 h 364486"/>
                  <a:gd name="connsiteX2" fmla="*/ 0 w 974359"/>
                  <a:gd name="connsiteY2" fmla="*/ 227463 h 364486"/>
                  <a:gd name="connsiteX3" fmla="*/ 227372 w 974359"/>
                  <a:gd name="connsiteY3" fmla="*/ 0 h 364486"/>
                  <a:gd name="connsiteX4" fmla="*/ 746988 w 974359"/>
                  <a:gd name="connsiteY4" fmla="*/ 0 h 364486"/>
                  <a:gd name="connsiteX5" fmla="*/ 974359 w 974359"/>
                  <a:gd name="connsiteY5" fmla="*/ 227463 h 364486"/>
                  <a:gd name="connsiteX6" fmla="*/ 974359 w 974359"/>
                  <a:gd name="connsiteY6" fmla="*/ 364486 h 364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359" h="364486">
                    <a:moveTo>
                      <a:pt x="974359" y="364486"/>
                    </a:moveTo>
                    <a:lnTo>
                      <a:pt x="0" y="364486"/>
                    </a:lnTo>
                    <a:lnTo>
                      <a:pt x="0" y="227463"/>
                    </a:lnTo>
                    <a:cubicBezTo>
                      <a:pt x="0" y="101812"/>
                      <a:pt x="101812" y="0"/>
                      <a:pt x="227372" y="0"/>
                    </a:cubicBezTo>
                    <a:lnTo>
                      <a:pt x="746988" y="0"/>
                    </a:lnTo>
                    <a:cubicBezTo>
                      <a:pt x="872547" y="0"/>
                      <a:pt x="974359" y="101812"/>
                      <a:pt x="974359" y="227463"/>
                    </a:cubicBezTo>
                    <a:lnTo>
                      <a:pt x="974359" y="364486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3" name="Freeform: Shape 21">
                <a:extLst>
                  <a:ext uri="{FF2B5EF4-FFF2-40B4-BE49-F238E27FC236}">
                    <a16:creationId xmlns:a16="http://schemas.microsoft.com/office/drawing/2014/main" id="{B15AF71B-61D8-49CA-AB41-01B254E99D55}"/>
                  </a:ext>
                </a:extLst>
              </p:cNvPr>
              <p:cNvSpPr/>
              <p:nvPr/>
            </p:nvSpPr>
            <p:spPr>
              <a:xfrm>
                <a:off x="7591248" y="2156082"/>
                <a:ext cx="1107833" cy="1034864"/>
              </a:xfrm>
              <a:custGeom>
                <a:avLst/>
                <a:gdLst>
                  <a:gd name="connsiteX0" fmla="*/ 978817 w 1107833"/>
                  <a:gd name="connsiteY0" fmla="*/ 457564 h 1034864"/>
                  <a:gd name="connsiteX1" fmla="*/ 976179 w 1107833"/>
                  <a:gd name="connsiteY1" fmla="*/ 457655 h 1034864"/>
                  <a:gd name="connsiteX2" fmla="*/ 976179 w 1107833"/>
                  <a:gd name="connsiteY2" fmla="*/ 418167 h 1034864"/>
                  <a:gd name="connsiteX3" fmla="*/ 553826 w 1107833"/>
                  <a:gd name="connsiteY3" fmla="*/ 0 h 1034864"/>
                  <a:gd name="connsiteX4" fmla="*/ 131473 w 1107833"/>
                  <a:gd name="connsiteY4" fmla="*/ 418167 h 1034864"/>
                  <a:gd name="connsiteX5" fmla="*/ 131473 w 1107833"/>
                  <a:gd name="connsiteY5" fmla="*/ 457655 h 1034864"/>
                  <a:gd name="connsiteX6" fmla="*/ 128835 w 1107833"/>
                  <a:gd name="connsiteY6" fmla="*/ 457564 h 1034864"/>
                  <a:gd name="connsiteX7" fmla="*/ 0 w 1107833"/>
                  <a:gd name="connsiteY7" fmla="*/ 585125 h 1034864"/>
                  <a:gd name="connsiteX8" fmla="*/ 128835 w 1107833"/>
                  <a:gd name="connsiteY8" fmla="*/ 712686 h 1034864"/>
                  <a:gd name="connsiteX9" fmla="*/ 142665 w 1107833"/>
                  <a:gd name="connsiteY9" fmla="*/ 711958 h 1034864"/>
                  <a:gd name="connsiteX10" fmla="*/ 553917 w 1107833"/>
                  <a:gd name="connsiteY10" fmla="*/ 1034864 h 1034864"/>
                  <a:gd name="connsiteX11" fmla="*/ 965169 w 1107833"/>
                  <a:gd name="connsiteY11" fmla="*/ 711958 h 1034864"/>
                  <a:gd name="connsiteX12" fmla="*/ 978999 w 1107833"/>
                  <a:gd name="connsiteY12" fmla="*/ 712686 h 1034864"/>
                  <a:gd name="connsiteX13" fmla="*/ 1107834 w 1107833"/>
                  <a:gd name="connsiteY13" fmla="*/ 585125 h 1034864"/>
                  <a:gd name="connsiteX14" fmla="*/ 978817 w 1107833"/>
                  <a:gd name="connsiteY14" fmla="*/ 457564 h 1034864"/>
                  <a:gd name="connsiteX15" fmla="*/ 978817 w 1107833"/>
                  <a:gd name="connsiteY15" fmla="*/ 457564 h 103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07833" h="1034864">
                    <a:moveTo>
                      <a:pt x="978817" y="457564"/>
                    </a:moveTo>
                    <a:cubicBezTo>
                      <a:pt x="977907" y="457564"/>
                      <a:pt x="977088" y="457655"/>
                      <a:pt x="976179" y="457655"/>
                    </a:cubicBezTo>
                    <a:lnTo>
                      <a:pt x="976179" y="418167"/>
                    </a:lnTo>
                    <a:cubicBezTo>
                      <a:pt x="976179" y="187156"/>
                      <a:pt x="787111" y="0"/>
                      <a:pt x="553826" y="0"/>
                    </a:cubicBezTo>
                    <a:cubicBezTo>
                      <a:pt x="320540" y="0"/>
                      <a:pt x="131473" y="187247"/>
                      <a:pt x="131473" y="418167"/>
                    </a:cubicBezTo>
                    <a:lnTo>
                      <a:pt x="131473" y="457655"/>
                    </a:lnTo>
                    <a:cubicBezTo>
                      <a:pt x="130563" y="457655"/>
                      <a:pt x="129744" y="457564"/>
                      <a:pt x="128835" y="457564"/>
                    </a:cubicBezTo>
                    <a:cubicBezTo>
                      <a:pt x="57684" y="457564"/>
                      <a:pt x="0" y="514703"/>
                      <a:pt x="0" y="585125"/>
                    </a:cubicBezTo>
                    <a:cubicBezTo>
                      <a:pt x="0" y="655548"/>
                      <a:pt x="57684" y="712686"/>
                      <a:pt x="128835" y="712686"/>
                    </a:cubicBezTo>
                    <a:cubicBezTo>
                      <a:pt x="133475" y="712686"/>
                      <a:pt x="138115" y="712413"/>
                      <a:pt x="142665" y="711958"/>
                    </a:cubicBezTo>
                    <a:cubicBezTo>
                      <a:pt x="186246" y="896931"/>
                      <a:pt x="353749" y="1034864"/>
                      <a:pt x="553917" y="1034864"/>
                    </a:cubicBezTo>
                    <a:cubicBezTo>
                      <a:pt x="754084" y="1034864"/>
                      <a:pt x="921588" y="897022"/>
                      <a:pt x="965169" y="711958"/>
                    </a:cubicBezTo>
                    <a:cubicBezTo>
                      <a:pt x="969719" y="712413"/>
                      <a:pt x="974359" y="712686"/>
                      <a:pt x="978999" y="712686"/>
                    </a:cubicBezTo>
                    <a:cubicBezTo>
                      <a:pt x="1050150" y="712686"/>
                      <a:pt x="1107834" y="655548"/>
                      <a:pt x="1107834" y="585125"/>
                    </a:cubicBezTo>
                    <a:cubicBezTo>
                      <a:pt x="1107652" y="514703"/>
                      <a:pt x="1049967" y="457564"/>
                      <a:pt x="978817" y="457564"/>
                    </a:cubicBezTo>
                    <a:lnTo>
                      <a:pt x="978817" y="457564"/>
                    </a:lnTo>
                    <a:close/>
                  </a:path>
                </a:pathLst>
              </a:custGeom>
              <a:solidFill>
                <a:srgbClr val="F1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4" name="Freeform: Shape 22">
                <a:extLst>
                  <a:ext uri="{FF2B5EF4-FFF2-40B4-BE49-F238E27FC236}">
                    <a16:creationId xmlns:a16="http://schemas.microsoft.com/office/drawing/2014/main" id="{1FF1BD64-E094-4553-9D56-6998CDE88EE0}"/>
                  </a:ext>
                </a:extLst>
              </p:cNvPr>
              <p:cNvSpPr/>
              <p:nvPr/>
            </p:nvSpPr>
            <p:spPr>
              <a:xfrm>
                <a:off x="8049995" y="2917354"/>
                <a:ext cx="189613" cy="88619"/>
              </a:xfrm>
              <a:custGeom>
                <a:avLst/>
                <a:gdLst>
                  <a:gd name="connsiteX0" fmla="*/ 176693 w 189613"/>
                  <a:gd name="connsiteY0" fmla="*/ 88619 h 88619"/>
                  <a:gd name="connsiteX1" fmla="*/ 163591 w 189613"/>
                  <a:gd name="connsiteY1" fmla="*/ 75518 h 88619"/>
                  <a:gd name="connsiteX2" fmla="*/ 150308 w 189613"/>
                  <a:gd name="connsiteY2" fmla="*/ 46493 h 88619"/>
                  <a:gd name="connsiteX3" fmla="*/ 120100 w 189613"/>
                  <a:gd name="connsiteY3" fmla="*/ 29388 h 88619"/>
                  <a:gd name="connsiteX4" fmla="*/ 94897 w 189613"/>
                  <a:gd name="connsiteY4" fmla="*/ 26113 h 88619"/>
                  <a:gd name="connsiteX5" fmla="*/ 69694 w 189613"/>
                  <a:gd name="connsiteY5" fmla="*/ 29388 h 88619"/>
                  <a:gd name="connsiteX6" fmla="*/ 39487 w 189613"/>
                  <a:gd name="connsiteY6" fmla="*/ 46493 h 88619"/>
                  <a:gd name="connsiteX7" fmla="*/ 26204 w 189613"/>
                  <a:gd name="connsiteY7" fmla="*/ 75518 h 88619"/>
                  <a:gd name="connsiteX8" fmla="*/ 13102 w 189613"/>
                  <a:gd name="connsiteY8" fmla="*/ 88619 h 88619"/>
                  <a:gd name="connsiteX9" fmla="*/ 0 w 189613"/>
                  <a:gd name="connsiteY9" fmla="*/ 75518 h 88619"/>
                  <a:gd name="connsiteX10" fmla="*/ 21018 w 189613"/>
                  <a:gd name="connsiteY10" fmla="*/ 27932 h 88619"/>
                  <a:gd name="connsiteX11" fmla="*/ 62143 w 189613"/>
                  <a:gd name="connsiteY11" fmla="*/ 4367 h 88619"/>
                  <a:gd name="connsiteX12" fmla="*/ 94806 w 189613"/>
                  <a:gd name="connsiteY12" fmla="*/ 0 h 88619"/>
                  <a:gd name="connsiteX13" fmla="*/ 127470 w 189613"/>
                  <a:gd name="connsiteY13" fmla="*/ 4367 h 88619"/>
                  <a:gd name="connsiteX14" fmla="*/ 168595 w 189613"/>
                  <a:gd name="connsiteY14" fmla="*/ 27932 h 88619"/>
                  <a:gd name="connsiteX15" fmla="*/ 189613 w 189613"/>
                  <a:gd name="connsiteY15" fmla="*/ 75518 h 88619"/>
                  <a:gd name="connsiteX16" fmla="*/ 176693 w 189613"/>
                  <a:gd name="connsiteY16" fmla="*/ 88619 h 88619"/>
                  <a:gd name="connsiteX17" fmla="*/ 176693 w 189613"/>
                  <a:gd name="connsiteY17" fmla="*/ 88619 h 88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9613" h="88619">
                    <a:moveTo>
                      <a:pt x="176693" y="88619"/>
                    </a:moveTo>
                    <a:cubicBezTo>
                      <a:pt x="169505" y="88619"/>
                      <a:pt x="163591" y="82796"/>
                      <a:pt x="163591" y="75518"/>
                    </a:cubicBezTo>
                    <a:cubicBezTo>
                      <a:pt x="163591" y="65145"/>
                      <a:pt x="159042" y="55046"/>
                      <a:pt x="150308" y="46493"/>
                    </a:cubicBezTo>
                    <a:cubicBezTo>
                      <a:pt x="142665" y="38942"/>
                      <a:pt x="132201" y="33027"/>
                      <a:pt x="120100" y="29388"/>
                    </a:cubicBezTo>
                    <a:cubicBezTo>
                      <a:pt x="112821" y="27204"/>
                      <a:pt x="104542" y="26113"/>
                      <a:pt x="94897" y="26113"/>
                    </a:cubicBezTo>
                    <a:cubicBezTo>
                      <a:pt x="85253" y="26113"/>
                      <a:pt x="76973" y="27204"/>
                      <a:pt x="69694" y="29388"/>
                    </a:cubicBezTo>
                    <a:cubicBezTo>
                      <a:pt x="57594" y="33027"/>
                      <a:pt x="47130" y="38942"/>
                      <a:pt x="39487" y="46493"/>
                    </a:cubicBezTo>
                    <a:cubicBezTo>
                      <a:pt x="30844" y="55046"/>
                      <a:pt x="26204" y="65145"/>
                      <a:pt x="26204" y="75518"/>
                    </a:cubicBezTo>
                    <a:cubicBezTo>
                      <a:pt x="26204" y="82705"/>
                      <a:pt x="20381" y="88619"/>
                      <a:pt x="13102" y="88619"/>
                    </a:cubicBezTo>
                    <a:cubicBezTo>
                      <a:pt x="5823" y="88619"/>
                      <a:pt x="0" y="82796"/>
                      <a:pt x="0" y="75518"/>
                    </a:cubicBezTo>
                    <a:cubicBezTo>
                      <a:pt x="0" y="58230"/>
                      <a:pt x="7461" y="41307"/>
                      <a:pt x="21018" y="27932"/>
                    </a:cubicBezTo>
                    <a:cubicBezTo>
                      <a:pt x="31754" y="17378"/>
                      <a:pt x="45947" y="9189"/>
                      <a:pt x="62143" y="4367"/>
                    </a:cubicBezTo>
                    <a:cubicBezTo>
                      <a:pt x="71878" y="1456"/>
                      <a:pt x="82615" y="0"/>
                      <a:pt x="94806" y="0"/>
                    </a:cubicBezTo>
                    <a:cubicBezTo>
                      <a:pt x="106999" y="0"/>
                      <a:pt x="117735" y="1456"/>
                      <a:pt x="127470" y="4367"/>
                    </a:cubicBezTo>
                    <a:cubicBezTo>
                      <a:pt x="143665" y="9189"/>
                      <a:pt x="157859" y="17378"/>
                      <a:pt x="168595" y="27932"/>
                    </a:cubicBezTo>
                    <a:cubicBezTo>
                      <a:pt x="182152" y="41398"/>
                      <a:pt x="189613" y="58230"/>
                      <a:pt x="189613" y="75518"/>
                    </a:cubicBezTo>
                    <a:cubicBezTo>
                      <a:pt x="189704" y="82796"/>
                      <a:pt x="183880" y="88619"/>
                      <a:pt x="176693" y="88619"/>
                    </a:cubicBezTo>
                    <a:lnTo>
                      <a:pt x="176693" y="88619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5" name="Freeform: Shape 23">
                <a:extLst>
                  <a:ext uri="{FF2B5EF4-FFF2-40B4-BE49-F238E27FC236}">
                    <a16:creationId xmlns:a16="http://schemas.microsoft.com/office/drawing/2014/main" id="{13D14A4D-B725-42DC-AA3D-185D2F45AF1A}"/>
                  </a:ext>
                </a:extLst>
              </p:cNvPr>
              <p:cNvSpPr/>
              <p:nvPr/>
            </p:nvSpPr>
            <p:spPr>
              <a:xfrm>
                <a:off x="7887586" y="2654498"/>
                <a:ext cx="96808" cy="177511"/>
              </a:xfrm>
              <a:custGeom>
                <a:avLst/>
                <a:gdLst>
                  <a:gd name="connsiteX0" fmla="*/ 48404 w 96808"/>
                  <a:gd name="connsiteY0" fmla="*/ 177512 h 177511"/>
                  <a:gd name="connsiteX1" fmla="*/ 0 w 96808"/>
                  <a:gd name="connsiteY1" fmla="*/ 129108 h 177511"/>
                  <a:gd name="connsiteX2" fmla="*/ 0 w 96808"/>
                  <a:gd name="connsiteY2" fmla="*/ 48404 h 177511"/>
                  <a:gd name="connsiteX3" fmla="*/ 48404 w 96808"/>
                  <a:gd name="connsiteY3" fmla="*/ 0 h 177511"/>
                  <a:gd name="connsiteX4" fmla="*/ 96808 w 96808"/>
                  <a:gd name="connsiteY4" fmla="*/ 48404 h 177511"/>
                  <a:gd name="connsiteX5" fmla="*/ 96808 w 96808"/>
                  <a:gd name="connsiteY5" fmla="*/ 129108 h 177511"/>
                  <a:gd name="connsiteX6" fmla="*/ 48404 w 96808"/>
                  <a:gd name="connsiteY6" fmla="*/ 177512 h 177511"/>
                  <a:gd name="connsiteX7" fmla="*/ 48404 w 96808"/>
                  <a:gd name="connsiteY7" fmla="*/ 177512 h 17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808" h="177511">
                    <a:moveTo>
                      <a:pt x="48404" y="177512"/>
                    </a:moveTo>
                    <a:cubicBezTo>
                      <a:pt x="21654" y="177512"/>
                      <a:pt x="0" y="155766"/>
                      <a:pt x="0" y="129108"/>
                    </a:cubicBezTo>
                    <a:lnTo>
                      <a:pt x="0" y="48404"/>
                    </a:lnTo>
                    <a:cubicBezTo>
                      <a:pt x="0" y="21745"/>
                      <a:pt x="21746" y="0"/>
                      <a:pt x="48404" y="0"/>
                    </a:cubicBezTo>
                    <a:cubicBezTo>
                      <a:pt x="75063" y="0"/>
                      <a:pt x="96808" y="21745"/>
                      <a:pt x="96808" y="48404"/>
                    </a:cubicBezTo>
                    <a:lnTo>
                      <a:pt x="96808" y="129108"/>
                    </a:lnTo>
                    <a:cubicBezTo>
                      <a:pt x="96899" y="155857"/>
                      <a:pt x="75154" y="177512"/>
                      <a:pt x="48404" y="177512"/>
                    </a:cubicBezTo>
                    <a:lnTo>
                      <a:pt x="48404" y="177512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6" name="Freeform: Shape 24">
                <a:extLst>
                  <a:ext uri="{FF2B5EF4-FFF2-40B4-BE49-F238E27FC236}">
                    <a16:creationId xmlns:a16="http://schemas.microsoft.com/office/drawing/2014/main" id="{5F8C7F56-CB2C-4FC5-9B2E-2A964A24DF88}"/>
                  </a:ext>
                </a:extLst>
              </p:cNvPr>
              <p:cNvSpPr/>
              <p:nvPr/>
            </p:nvSpPr>
            <p:spPr>
              <a:xfrm>
                <a:off x="8305390" y="2654498"/>
                <a:ext cx="96807" cy="177511"/>
              </a:xfrm>
              <a:custGeom>
                <a:avLst/>
                <a:gdLst>
                  <a:gd name="connsiteX0" fmla="*/ 48404 w 96807"/>
                  <a:gd name="connsiteY0" fmla="*/ 177512 h 177511"/>
                  <a:gd name="connsiteX1" fmla="*/ 0 w 96807"/>
                  <a:gd name="connsiteY1" fmla="*/ 129108 h 177511"/>
                  <a:gd name="connsiteX2" fmla="*/ 0 w 96807"/>
                  <a:gd name="connsiteY2" fmla="*/ 48404 h 177511"/>
                  <a:gd name="connsiteX3" fmla="*/ 48404 w 96807"/>
                  <a:gd name="connsiteY3" fmla="*/ 0 h 177511"/>
                  <a:gd name="connsiteX4" fmla="*/ 96808 w 96807"/>
                  <a:gd name="connsiteY4" fmla="*/ 48404 h 177511"/>
                  <a:gd name="connsiteX5" fmla="*/ 96808 w 96807"/>
                  <a:gd name="connsiteY5" fmla="*/ 129108 h 177511"/>
                  <a:gd name="connsiteX6" fmla="*/ 48404 w 96807"/>
                  <a:gd name="connsiteY6" fmla="*/ 177512 h 177511"/>
                  <a:gd name="connsiteX7" fmla="*/ 48404 w 96807"/>
                  <a:gd name="connsiteY7" fmla="*/ 177512 h 17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807" h="177511">
                    <a:moveTo>
                      <a:pt x="48404" y="177512"/>
                    </a:moveTo>
                    <a:cubicBezTo>
                      <a:pt x="21654" y="177512"/>
                      <a:pt x="0" y="155766"/>
                      <a:pt x="0" y="129108"/>
                    </a:cubicBezTo>
                    <a:lnTo>
                      <a:pt x="0" y="48404"/>
                    </a:lnTo>
                    <a:cubicBezTo>
                      <a:pt x="0" y="21745"/>
                      <a:pt x="21745" y="0"/>
                      <a:pt x="48404" y="0"/>
                    </a:cubicBezTo>
                    <a:cubicBezTo>
                      <a:pt x="75063" y="0"/>
                      <a:pt x="96808" y="21745"/>
                      <a:pt x="96808" y="48404"/>
                    </a:cubicBezTo>
                    <a:lnTo>
                      <a:pt x="96808" y="129108"/>
                    </a:lnTo>
                    <a:cubicBezTo>
                      <a:pt x="96899" y="155857"/>
                      <a:pt x="75154" y="177512"/>
                      <a:pt x="48404" y="177512"/>
                    </a:cubicBezTo>
                    <a:lnTo>
                      <a:pt x="48404" y="177512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7" name="Freeform: Shape 25">
                <a:extLst>
                  <a:ext uri="{FF2B5EF4-FFF2-40B4-BE49-F238E27FC236}">
                    <a16:creationId xmlns:a16="http://schemas.microsoft.com/office/drawing/2014/main" id="{14C0B811-A95E-437C-BB96-5472EF5963E9}"/>
                  </a:ext>
                </a:extLst>
              </p:cNvPr>
              <p:cNvSpPr/>
              <p:nvPr/>
            </p:nvSpPr>
            <p:spPr>
              <a:xfrm>
                <a:off x="7941268" y="3139175"/>
                <a:ext cx="407431" cy="253029"/>
              </a:xfrm>
              <a:custGeom>
                <a:avLst/>
                <a:gdLst>
                  <a:gd name="connsiteX0" fmla="*/ 234924 w 407431"/>
                  <a:gd name="connsiteY0" fmla="*/ 50588 h 253029"/>
                  <a:gd name="connsiteX1" fmla="*/ 229828 w 407431"/>
                  <a:gd name="connsiteY1" fmla="*/ 50952 h 253029"/>
                  <a:gd name="connsiteX2" fmla="*/ 221822 w 407431"/>
                  <a:gd name="connsiteY2" fmla="*/ 51407 h 253029"/>
                  <a:gd name="connsiteX3" fmla="*/ 203716 w 407431"/>
                  <a:gd name="connsiteY3" fmla="*/ 51861 h 253029"/>
                  <a:gd name="connsiteX4" fmla="*/ 185610 w 407431"/>
                  <a:gd name="connsiteY4" fmla="*/ 51407 h 253029"/>
                  <a:gd name="connsiteX5" fmla="*/ 177603 w 407431"/>
                  <a:gd name="connsiteY5" fmla="*/ 50952 h 253029"/>
                  <a:gd name="connsiteX6" fmla="*/ 172508 w 407431"/>
                  <a:gd name="connsiteY6" fmla="*/ 50588 h 253029"/>
                  <a:gd name="connsiteX7" fmla="*/ 0 w 407431"/>
                  <a:gd name="connsiteY7" fmla="*/ 0 h 253029"/>
                  <a:gd name="connsiteX8" fmla="*/ 0 w 407431"/>
                  <a:gd name="connsiteY8" fmla="*/ 48586 h 253029"/>
                  <a:gd name="connsiteX9" fmla="*/ 197165 w 407431"/>
                  <a:gd name="connsiteY9" fmla="*/ 253029 h 253029"/>
                  <a:gd name="connsiteX10" fmla="*/ 210266 w 407431"/>
                  <a:gd name="connsiteY10" fmla="*/ 253029 h 253029"/>
                  <a:gd name="connsiteX11" fmla="*/ 407431 w 407431"/>
                  <a:gd name="connsiteY11" fmla="*/ 48586 h 253029"/>
                  <a:gd name="connsiteX12" fmla="*/ 407431 w 407431"/>
                  <a:gd name="connsiteY12" fmla="*/ 0 h 253029"/>
                  <a:gd name="connsiteX13" fmla="*/ 234924 w 407431"/>
                  <a:gd name="connsiteY13" fmla="*/ 50588 h 253029"/>
                  <a:gd name="connsiteX14" fmla="*/ 234924 w 407431"/>
                  <a:gd name="connsiteY14" fmla="*/ 50588 h 25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7431" h="253029">
                    <a:moveTo>
                      <a:pt x="234924" y="50588"/>
                    </a:moveTo>
                    <a:cubicBezTo>
                      <a:pt x="233195" y="50679"/>
                      <a:pt x="231557" y="50861"/>
                      <a:pt x="229828" y="50952"/>
                    </a:cubicBezTo>
                    <a:cubicBezTo>
                      <a:pt x="227190" y="51134"/>
                      <a:pt x="224551" y="51225"/>
                      <a:pt x="221822" y="51407"/>
                    </a:cubicBezTo>
                    <a:cubicBezTo>
                      <a:pt x="215817" y="51680"/>
                      <a:pt x="209812" y="51861"/>
                      <a:pt x="203716" y="51861"/>
                    </a:cubicBezTo>
                    <a:cubicBezTo>
                      <a:pt x="197620" y="51861"/>
                      <a:pt x="191615" y="51680"/>
                      <a:pt x="185610" y="51407"/>
                    </a:cubicBezTo>
                    <a:cubicBezTo>
                      <a:pt x="182971" y="51316"/>
                      <a:pt x="180332" y="51134"/>
                      <a:pt x="177603" y="50952"/>
                    </a:cubicBezTo>
                    <a:cubicBezTo>
                      <a:pt x="175874" y="50861"/>
                      <a:pt x="174237" y="50679"/>
                      <a:pt x="172508" y="50588"/>
                    </a:cubicBezTo>
                    <a:cubicBezTo>
                      <a:pt x="110274" y="46038"/>
                      <a:pt x="51862" y="28296"/>
                      <a:pt x="0" y="0"/>
                    </a:cubicBezTo>
                    <a:lnTo>
                      <a:pt x="0" y="48586"/>
                    </a:lnTo>
                    <a:cubicBezTo>
                      <a:pt x="0" y="161499"/>
                      <a:pt x="88256" y="253029"/>
                      <a:pt x="197165" y="253029"/>
                    </a:cubicBezTo>
                    <a:lnTo>
                      <a:pt x="210266" y="253029"/>
                    </a:lnTo>
                    <a:cubicBezTo>
                      <a:pt x="319176" y="253029"/>
                      <a:pt x="407431" y="161499"/>
                      <a:pt x="407431" y="48586"/>
                    </a:cubicBezTo>
                    <a:lnTo>
                      <a:pt x="407431" y="0"/>
                    </a:lnTo>
                    <a:cubicBezTo>
                      <a:pt x="355661" y="28296"/>
                      <a:pt x="297157" y="46038"/>
                      <a:pt x="234924" y="50588"/>
                    </a:cubicBezTo>
                    <a:lnTo>
                      <a:pt x="234924" y="50588"/>
                    </a:lnTo>
                    <a:close/>
                  </a:path>
                </a:pathLst>
              </a:custGeom>
              <a:solidFill>
                <a:srgbClr val="F1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8" name="Freeform: Shape 26">
                <a:extLst>
                  <a:ext uri="{FF2B5EF4-FFF2-40B4-BE49-F238E27FC236}">
                    <a16:creationId xmlns:a16="http://schemas.microsoft.com/office/drawing/2014/main" id="{61451B21-19EF-47E8-BFC7-9618D521CE0E}"/>
                  </a:ext>
                </a:extLst>
              </p:cNvPr>
              <p:cNvSpPr/>
              <p:nvPr/>
            </p:nvSpPr>
            <p:spPr>
              <a:xfrm>
                <a:off x="7577964" y="2143071"/>
                <a:ext cx="1134038" cy="1060977"/>
              </a:xfrm>
              <a:custGeom>
                <a:avLst/>
                <a:gdLst>
                  <a:gd name="connsiteX0" fmla="*/ 567019 w 1134038"/>
                  <a:gd name="connsiteY0" fmla="*/ 1060977 h 1060977"/>
                  <a:gd name="connsiteX1" fmla="*/ 145758 w 1134038"/>
                  <a:gd name="connsiteY1" fmla="*/ 738799 h 1060977"/>
                  <a:gd name="connsiteX2" fmla="*/ 141937 w 1134038"/>
                  <a:gd name="connsiteY2" fmla="*/ 738890 h 1060977"/>
                  <a:gd name="connsiteX3" fmla="*/ 0 w 1134038"/>
                  <a:gd name="connsiteY3" fmla="*/ 598227 h 1060977"/>
                  <a:gd name="connsiteX4" fmla="*/ 131565 w 1134038"/>
                  <a:gd name="connsiteY4" fmla="*/ 457928 h 1060977"/>
                  <a:gd name="connsiteX5" fmla="*/ 131565 w 1134038"/>
                  <a:gd name="connsiteY5" fmla="*/ 431269 h 1060977"/>
                  <a:gd name="connsiteX6" fmla="*/ 567019 w 1134038"/>
                  <a:gd name="connsiteY6" fmla="*/ 0 h 1060977"/>
                  <a:gd name="connsiteX7" fmla="*/ 1002474 w 1134038"/>
                  <a:gd name="connsiteY7" fmla="*/ 431269 h 1060977"/>
                  <a:gd name="connsiteX8" fmla="*/ 1002474 w 1134038"/>
                  <a:gd name="connsiteY8" fmla="*/ 457928 h 1060977"/>
                  <a:gd name="connsiteX9" fmla="*/ 1134038 w 1134038"/>
                  <a:gd name="connsiteY9" fmla="*/ 598227 h 1060977"/>
                  <a:gd name="connsiteX10" fmla="*/ 988280 w 1134038"/>
                  <a:gd name="connsiteY10" fmla="*/ 738799 h 1060977"/>
                  <a:gd name="connsiteX11" fmla="*/ 567019 w 1134038"/>
                  <a:gd name="connsiteY11" fmla="*/ 1060977 h 1060977"/>
                  <a:gd name="connsiteX12" fmla="*/ 567019 w 1134038"/>
                  <a:gd name="connsiteY12" fmla="*/ 1060977 h 1060977"/>
                  <a:gd name="connsiteX13" fmla="*/ 155857 w 1134038"/>
                  <a:gd name="connsiteY13" fmla="*/ 711958 h 1060977"/>
                  <a:gd name="connsiteX14" fmla="*/ 168595 w 1134038"/>
                  <a:gd name="connsiteY14" fmla="*/ 722058 h 1060977"/>
                  <a:gd name="connsiteX15" fmla="*/ 567110 w 1134038"/>
                  <a:gd name="connsiteY15" fmla="*/ 1034864 h 1060977"/>
                  <a:gd name="connsiteX16" fmla="*/ 965625 w 1134038"/>
                  <a:gd name="connsiteY16" fmla="*/ 722058 h 1060977"/>
                  <a:gd name="connsiteX17" fmla="*/ 979727 w 1134038"/>
                  <a:gd name="connsiteY17" fmla="*/ 712049 h 1060977"/>
                  <a:gd name="connsiteX18" fmla="*/ 992192 w 1134038"/>
                  <a:gd name="connsiteY18" fmla="*/ 712686 h 1060977"/>
                  <a:gd name="connsiteX19" fmla="*/ 1108016 w 1134038"/>
                  <a:gd name="connsiteY19" fmla="*/ 598227 h 1060977"/>
                  <a:gd name="connsiteX20" fmla="*/ 992283 w 1134038"/>
                  <a:gd name="connsiteY20" fmla="*/ 483677 h 1060977"/>
                  <a:gd name="connsiteX21" fmla="*/ 989826 w 1134038"/>
                  <a:gd name="connsiteY21" fmla="*/ 483859 h 1060977"/>
                  <a:gd name="connsiteX22" fmla="*/ 980364 w 1134038"/>
                  <a:gd name="connsiteY22" fmla="*/ 480128 h 1060977"/>
                  <a:gd name="connsiteX23" fmla="*/ 976452 w 1134038"/>
                  <a:gd name="connsiteY23" fmla="*/ 470757 h 1060977"/>
                  <a:gd name="connsiteX24" fmla="*/ 976452 w 1134038"/>
                  <a:gd name="connsiteY24" fmla="*/ 431269 h 1060977"/>
                  <a:gd name="connsiteX25" fmla="*/ 567110 w 1134038"/>
                  <a:gd name="connsiteY25" fmla="*/ 26113 h 1060977"/>
                  <a:gd name="connsiteX26" fmla="*/ 157768 w 1134038"/>
                  <a:gd name="connsiteY26" fmla="*/ 431269 h 1060977"/>
                  <a:gd name="connsiteX27" fmla="*/ 157768 w 1134038"/>
                  <a:gd name="connsiteY27" fmla="*/ 470757 h 1060977"/>
                  <a:gd name="connsiteX28" fmla="*/ 153856 w 1134038"/>
                  <a:gd name="connsiteY28" fmla="*/ 480128 h 1060977"/>
                  <a:gd name="connsiteX29" fmla="*/ 144393 w 1134038"/>
                  <a:gd name="connsiteY29" fmla="*/ 483859 h 1060977"/>
                  <a:gd name="connsiteX30" fmla="*/ 142573 w 1134038"/>
                  <a:gd name="connsiteY30" fmla="*/ 483768 h 1060977"/>
                  <a:gd name="connsiteX31" fmla="*/ 142482 w 1134038"/>
                  <a:gd name="connsiteY31" fmla="*/ 483768 h 1060977"/>
                  <a:gd name="connsiteX32" fmla="*/ 26204 w 1134038"/>
                  <a:gd name="connsiteY32" fmla="*/ 598227 h 1060977"/>
                  <a:gd name="connsiteX33" fmla="*/ 142028 w 1134038"/>
                  <a:gd name="connsiteY33" fmla="*/ 712686 h 1060977"/>
                  <a:gd name="connsiteX34" fmla="*/ 154492 w 1134038"/>
                  <a:gd name="connsiteY34" fmla="*/ 712049 h 1060977"/>
                  <a:gd name="connsiteX35" fmla="*/ 155857 w 1134038"/>
                  <a:gd name="connsiteY35" fmla="*/ 711958 h 1060977"/>
                  <a:gd name="connsiteX36" fmla="*/ 155857 w 1134038"/>
                  <a:gd name="connsiteY36" fmla="*/ 711958 h 1060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34038" h="1060977">
                    <a:moveTo>
                      <a:pt x="567019" y="1060977"/>
                    </a:moveTo>
                    <a:cubicBezTo>
                      <a:pt x="367307" y="1060977"/>
                      <a:pt x="195709" y="929049"/>
                      <a:pt x="145758" y="738799"/>
                    </a:cubicBezTo>
                    <a:cubicBezTo>
                      <a:pt x="144484" y="738799"/>
                      <a:pt x="143210" y="738890"/>
                      <a:pt x="141937" y="738890"/>
                    </a:cubicBezTo>
                    <a:cubicBezTo>
                      <a:pt x="63690" y="738890"/>
                      <a:pt x="0" y="675746"/>
                      <a:pt x="0" y="598227"/>
                    </a:cubicBezTo>
                    <a:cubicBezTo>
                      <a:pt x="0" y="524165"/>
                      <a:pt x="58140" y="463205"/>
                      <a:pt x="131565" y="457928"/>
                    </a:cubicBezTo>
                    <a:lnTo>
                      <a:pt x="131565" y="431269"/>
                    </a:lnTo>
                    <a:cubicBezTo>
                      <a:pt x="131565" y="193434"/>
                      <a:pt x="326909" y="0"/>
                      <a:pt x="567019" y="0"/>
                    </a:cubicBezTo>
                    <a:cubicBezTo>
                      <a:pt x="807129" y="0"/>
                      <a:pt x="1002474" y="193434"/>
                      <a:pt x="1002474" y="431269"/>
                    </a:cubicBezTo>
                    <a:lnTo>
                      <a:pt x="1002474" y="457928"/>
                    </a:lnTo>
                    <a:cubicBezTo>
                      <a:pt x="1075899" y="463205"/>
                      <a:pt x="1134038" y="524165"/>
                      <a:pt x="1134038" y="598227"/>
                    </a:cubicBezTo>
                    <a:cubicBezTo>
                      <a:pt x="1134038" y="677020"/>
                      <a:pt x="1068165" y="740710"/>
                      <a:pt x="988280" y="738799"/>
                    </a:cubicBezTo>
                    <a:cubicBezTo>
                      <a:pt x="938420" y="929049"/>
                      <a:pt x="766731" y="1060977"/>
                      <a:pt x="567019" y="1060977"/>
                    </a:cubicBezTo>
                    <a:lnTo>
                      <a:pt x="567019" y="1060977"/>
                    </a:lnTo>
                    <a:close/>
                    <a:moveTo>
                      <a:pt x="155857" y="711958"/>
                    </a:moveTo>
                    <a:cubicBezTo>
                      <a:pt x="161862" y="711958"/>
                      <a:pt x="167140" y="716053"/>
                      <a:pt x="168595" y="722058"/>
                    </a:cubicBezTo>
                    <a:cubicBezTo>
                      <a:pt x="211995" y="906212"/>
                      <a:pt x="375859" y="1034864"/>
                      <a:pt x="567110" y="1034864"/>
                    </a:cubicBezTo>
                    <a:cubicBezTo>
                      <a:pt x="758360" y="1034864"/>
                      <a:pt x="922225" y="906212"/>
                      <a:pt x="965625" y="722058"/>
                    </a:cubicBezTo>
                    <a:cubicBezTo>
                      <a:pt x="967171" y="715598"/>
                      <a:pt x="973177" y="711412"/>
                      <a:pt x="979727" y="712049"/>
                    </a:cubicBezTo>
                    <a:cubicBezTo>
                      <a:pt x="984094" y="712504"/>
                      <a:pt x="988189" y="712686"/>
                      <a:pt x="992192" y="712686"/>
                    </a:cubicBezTo>
                    <a:cubicBezTo>
                      <a:pt x="1056064" y="712686"/>
                      <a:pt x="1108016" y="661280"/>
                      <a:pt x="1108016" y="598227"/>
                    </a:cubicBezTo>
                    <a:cubicBezTo>
                      <a:pt x="1108016" y="535083"/>
                      <a:pt x="1056064" y="483768"/>
                      <a:pt x="992283" y="483677"/>
                    </a:cubicBezTo>
                    <a:cubicBezTo>
                      <a:pt x="991100" y="483768"/>
                      <a:pt x="990463" y="483768"/>
                      <a:pt x="989826" y="483859"/>
                    </a:cubicBezTo>
                    <a:cubicBezTo>
                      <a:pt x="986096" y="483859"/>
                      <a:pt x="982912" y="482585"/>
                      <a:pt x="980364" y="480128"/>
                    </a:cubicBezTo>
                    <a:cubicBezTo>
                      <a:pt x="977816" y="477672"/>
                      <a:pt x="976452" y="474305"/>
                      <a:pt x="976452" y="470757"/>
                    </a:cubicBezTo>
                    <a:lnTo>
                      <a:pt x="976452" y="431269"/>
                    </a:lnTo>
                    <a:cubicBezTo>
                      <a:pt x="976452" y="207901"/>
                      <a:pt x="792844" y="26113"/>
                      <a:pt x="567110" y="26113"/>
                    </a:cubicBezTo>
                    <a:cubicBezTo>
                      <a:pt x="341376" y="26113"/>
                      <a:pt x="157768" y="207810"/>
                      <a:pt x="157768" y="431269"/>
                    </a:cubicBezTo>
                    <a:lnTo>
                      <a:pt x="157768" y="470757"/>
                    </a:lnTo>
                    <a:cubicBezTo>
                      <a:pt x="157768" y="474305"/>
                      <a:pt x="156312" y="477672"/>
                      <a:pt x="153856" y="480128"/>
                    </a:cubicBezTo>
                    <a:cubicBezTo>
                      <a:pt x="151308" y="482585"/>
                      <a:pt x="147942" y="483768"/>
                      <a:pt x="144393" y="483859"/>
                    </a:cubicBezTo>
                    <a:cubicBezTo>
                      <a:pt x="143756" y="483859"/>
                      <a:pt x="143119" y="483768"/>
                      <a:pt x="142573" y="483768"/>
                    </a:cubicBezTo>
                    <a:cubicBezTo>
                      <a:pt x="142573" y="483768"/>
                      <a:pt x="142482" y="483768"/>
                      <a:pt x="142482" y="483768"/>
                    </a:cubicBezTo>
                    <a:cubicBezTo>
                      <a:pt x="78156" y="483768"/>
                      <a:pt x="26204" y="535083"/>
                      <a:pt x="26204" y="598227"/>
                    </a:cubicBezTo>
                    <a:cubicBezTo>
                      <a:pt x="26204" y="661371"/>
                      <a:pt x="78156" y="712686"/>
                      <a:pt x="142028" y="712686"/>
                    </a:cubicBezTo>
                    <a:cubicBezTo>
                      <a:pt x="146031" y="712686"/>
                      <a:pt x="150125" y="712504"/>
                      <a:pt x="154492" y="712049"/>
                    </a:cubicBezTo>
                    <a:cubicBezTo>
                      <a:pt x="154947" y="711958"/>
                      <a:pt x="155403" y="711958"/>
                      <a:pt x="155857" y="711958"/>
                    </a:cubicBezTo>
                    <a:lnTo>
                      <a:pt x="155857" y="711958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9" name="Freeform: Shape 27">
                <a:extLst>
                  <a:ext uri="{FF2B5EF4-FFF2-40B4-BE49-F238E27FC236}">
                    <a16:creationId xmlns:a16="http://schemas.microsoft.com/office/drawing/2014/main" id="{84D21373-5B2C-47C5-B5C9-ABDDD5096074}"/>
                  </a:ext>
                </a:extLst>
              </p:cNvPr>
              <p:cNvSpPr/>
              <p:nvPr/>
            </p:nvSpPr>
            <p:spPr>
              <a:xfrm>
                <a:off x="7568488" y="2132112"/>
                <a:ext cx="431919" cy="504462"/>
              </a:xfrm>
              <a:custGeom>
                <a:avLst/>
                <a:gdLst>
                  <a:gd name="connsiteX0" fmla="*/ 15390 w 431919"/>
                  <a:gd name="connsiteY0" fmla="*/ 333501 h 504462"/>
                  <a:gd name="connsiteX1" fmla="*/ 11569 w 431919"/>
                  <a:gd name="connsiteY1" fmla="*/ 174095 h 504462"/>
                  <a:gd name="connsiteX2" fmla="*/ 13025 w 431919"/>
                  <a:gd name="connsiteY2" fmla="*/ 169637 h 504462"/>
                  <a:gd name="connsiteX3" fmla="*/ 199635 w 431919"/>
                  <a:gd name="connsiteY3" fmla="*/ 4317 h 504462"/>
                  <a:gd name="connsiteX4" fmla="*/ 323829 w 431919"/>
                  <a:gd name="connsiteY4" fmla="*/ 13052 h 504462"/>
                  <a:gd name="connsiteX5" fmla="*/ 328470 w 431919"/>
                  <a:gd name="connsiteY5" fmla="*/ 14599 h 504462"/>
                  <a:gd name="connsiteX6" fmla="*/ 329744 w 431919"/>
                  <a:gd name="connsiteY6" fmla="*/ 21877 h 504462"/>
                  <a:gd name="connsiteX7" fmla="*/ 431920 w 431919"/>
                  <a:gd name="connsiteY7" fmla="*/ 234691 h 504462"/>
                  <a:gd name="connsiteX8" fmla="*/ 300901 w 431919"/>
                  <a:gd name="connsiteY8" fmla="*/ 452874 h 504462"/>
                  <a:gd name="connsiteX9" fmla="*/ 300901 w 431919"/>
                  <a:gd name="connsiteY9" fmla="*/ 452874 h 504462"/>
                  <a:gd name="connsiteX10" fmla="*/ 250132 w 431919"/>
                  <a:gd name="connsiteY10" fmla="*/ 504462 h 504462"/>
                  <a:gd name="connsiteX11" fmla="*/ 151595 w 431919"/>
                  <a:gd name="connsiteY11" fmla="*/ 481625 h 504462"/>
                  <a:gd name="connsiteX12" fmla="*/ 78989 w 431919"/>
                  <a:gd name="connsiteY12" fmla="*/ 503825 h 504462"/>
                  <a:gd name="connsiteX13" fmla="*/ 15390 w 431919"/>
                  <a:gd name="connsiteY13" fmla="*/ 333501 h 504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1919" h="504462">
                    <a:moveTo>
                      <a:pt x="15390" y="333501"/>
                    </a:moveTo>
                    <a:cubicBezTo>
                      <a:pt x="-3717" y="282277"/>
                      <a:pt x="-5081" y="226139"/>
                      <a:pt x="11569" y="174095"/>
                    </a:cubicBezTo>
                    <a:lnTo>
                      <a:pt x="13025" y="169637"/>
                    </a:lnTo>
                    <a:cubicBezTo>
                      <a:pt x="40229" y="84475"/>
                      <a:pt x="111834" y="20968"/>
                      <a:pt x="199635" y="4317"/>
                    </a:cubicBezTo>
                    <a:cubicBezTo>
                      <a:pt x="241124" y="-3598"/>
                      <a:pt x="283887" y="-596"/>
                      <a:pt x="323829" y="13052"/>
                    </a:cubicBezTo>
                    <a:lnTo>
                      <a:pt x="328470" y="14599"/>
                    </a:lnTo>
                    <a:cubicBezTo>
                      <a:pt x="328742" y="17055"/>
                      <a:pt x="329107" y="19421"/>
                      <a:pt x="329744" y="21877"/>
                    </a:cubicBezTo>
                    <a:cubicBezTo>
                      <a:pt x="348941" y="100307"/>
                      <a:pt x="384153" y="172549"/>
                      <a:pt x="431920" y="234691"/>
                    </a:cubicBezTo>
                    <a:cubicBezTo>
                      <a:pt x="390431" y="350424"/>
                      <a:pt x="339661" y="416389"/>
                      <a:pt x="300901" y="452874"/>
                    </a:cubicBezTo>
                    <a:lnTo>
                      <a:pt x="300901" y="452874"/>
                    </a:lnTo>
                    <a:lnTo>
                      <a:pt x="250132" y="504462"/>
                    </a:lnTo>
                    <a:lnTo>
                      <a:pt x="151595" y="481625"/>
                    </a:lnTo>
                    <a:cubicBezTo>
                      <a:pt x="124663" y="481625"/>
                      <a:pt x="99733" y="489814"/>
                      <a:pt x="78989" y="503825"/>
                    </a:cubicBezTo>
                    <a:lnTo>
                      <a:pt x="15390" y="333501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0" name="Freeform: Shape 28">
                <a:extLst>
                  <a:ext uri="{FF2B5EF4-FFF2-40B4-BE49-F238E27FC236}">
                    <a16:creationId xmlns:a16="http://schemas.microsoft.com/office/drawing/2014/main" id="{42F90DDD-3EAC-43EC-A015-7783EB753DD4}"/>
                  </a:ext>
                </a:extLst>
              </p:cNvPr>
              <p:cNvSpPr/>
              <p:nvPr/>
            </p:nvSpPr>
            <p:spPr>
              <a:xfrm>
                <a:off x="7896508" y="1998808"/>
                <a:ext cx="767065" cy="601735"/>
              </a:xfrm>
              <a:custGeom>
                <a:avLst/>
                <a:gdLst>
                  <a:gd name="connsiteX0" fmla="*/ 749075 w 767065"/>
                  <a:gd name="connsiteY0" fmla="*/ 291477 h 601735"/>
                  <a:gd name="connsiteX1" fmla="*/ 543449 w 767065"/>
                  <a:gd name="connsiteY1" fmla="*/ 66561 h 601735"/>
                  <a:gd name="connsiteX2" fmla="*/ 543449 w 767065"/>
                  <a:gd name="connsiteY2" fmla="*/ 66470 h 601735"/>
                  <a:gd name="connsiteX3" fmla="*/ 17191 w 767065"/>
                  <a:gd name="connsiteY3" fmla="*/ 101045 h 601735"/>
                  <a:gd name="connsiteX4" fmla="*/ 1633 w 767065"/>
                  <a:gd name="connsiteY4" fmla="*/ 155181 h 601735"/>
                  <a:gd name="connsiteX5" fmla="*/ 289964 w 767065"/>
                  <a:gd name="connsiteY5" fmla="*/ 523579 h 601735"/>
                  <a:gd name="connsiteX6" fmla="*/ 290146 w 767065"/>
                  <a:gd name="connsiteY6" fmla="*/ 523670 h 601735"/>
                  <a:gd name="connsiteX7" fmla="*/ 387136 w 767065"/>
                  <a:gd name="connsiteY7" fmla="*/ 562794 h 601735"/>
                  <a:gd name="connsiteX8" fmla="*/ 397144 w 767065"/>
                  <a:gd name="connsiteY8" fmla="*/ 548418 h 601735"/>
                  <a:gd name="connsiteX9" fmla="*/ 327177 w 767065"/>
                  <a:gd name="connsiteY9" fmla="*/ 448517 h 601735"/>
                  <a:gd name="connsiteX10" fmla="*/ 340097 w 767065"/>
                  <a:gd name="connsiteY10" fmla="*/ 435688 h 601735"/>
                  <a:gd name="connsiteX11" fmla="*/ 719778 w 767065"/>
                  <a:gd name="connsiteY11" fmla="*/ 601736 h 601735"/>
                  <a:gd name="connsiteX12" fmla="*/ 744525 w 767065"/>
                  <a:gd name="connsiteY12" fmla="*/ 533952 h 601735"/>
                  <a:gd name="connsiteX13" fmla="*/ 749075 w 767065"/>
                  <a:gd name="connsiteY13" fmla="*/ 291477 h 601735"/>
                  <a:gd name="connsiteX14" fmla="*/ 749075 w 767065"/>
                  <a:gd name="connsiteY14" fmla="*/ 291477 h 601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67065" h="601735">
                    <a:moveTo>
                      <a:pt x="749075" y="291477"/>
                    </a:moveTo>
                    <a:cubicBezTo>
                      <a:pt x="715957" y="188572"/>
                      <a:pt x="640257" y="106868"/>
                      <a:pt x="543449" y="66561"/>
                    </a:cubicBezTo>
                    <a:lnTo>
                      <a:pt x="543449" y="66470"/>
                    </a:lnTo>
                    <a:cubicBezTo>
                      <a:pt x="203255" y="-101124"/>
                      <a:pt x="17191" y="101045"/>
                      <a:pt x="17191" y="101045"/>
                    </a:cubicBezTo>
                    <a:cubicBezTo>
                      <a:pt x="3179" y="114510"/>
                      <a:pt x="-3280" y="135073"/>
                      <a:pt x="1633" y="155181"/>
                    </a:cubicBezTo>
                    <a:cubicBezTo>
                      <a:pt x="40665" y="314951"/>
                      <a:pt x="145935" y="449427"/>
                      <a:pt x="289964" y="523579"/>
                    </a:cubicBezTo>
                    <a:lnTo>
                      <a:pt x="290146" y="523670"/>
                    </a:lnTo>
                    <a:cubicBezTo>
                      <a:pt x="321263" y="539684"/>
                      <a:pt x="353654" y="552786"/>
                      <a:pt x="387136" y="562794"/>
                    </a:cubicBezTo>
                    <a:cubicBezTo>
                      <a:pt x="395416" y="565251"/>
                      <a:pt x="402149" y="555606"/>
                      <a:pt x="397144" y="548418"/>
                    </a:cubicBezTo>
                    <a:lnTo>
                      <a:pt x="327177" y="448517"/>
                    </a:lnTo>
                    <a:cubicBezTo>
                      <a:pt x="321081" y="439782"/>
                      <a:pt x="331817" y="429228"/>
                      <a:pt x="340097" y="435688"/>
                    </a:cubicBezTo>
                    <a:cubicBezTo>
                      <a:pt x="417435" y="496284"/>
                      <a:pt x="567741" y="596640"/>
                      <a:pt x="719778" y="601736"/>
                    </a:cubicBezTo>
                    <a:lnTo>
                      <a:pt x="744525" y="533952"/>
                    </a:lnTo>
                    <a:cubicBezTo>
                      <a:pt x="772913" y="456068"/>
                      <a:pt x="774551" y="370543"/>
                      <a:pt x="749075" y="291477"/>
                    </a:cubicBezTo>
                    <a:lnTo>
                      <a:pt x="749075" y="291477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1" name="Freeform: Shape 29">
                <a:extLst>
                  <a:ext uri="{FF2B5EF4-FFF2-40B4-BE49-F238E27FC236}">
                    <a16:creationId xmlns:a16="http://schemas.microsoft.com/office/drawing/2014/main" id="{BF08691C-5E3A-4E70-87CE-AD5F3FAFEB44}"/>
                  </a:ext>
                </a:extLst>
              </p:cNvPr>
              <p:cNvSpPr/>
              <p:nvPr/>
            </p:nvSpPr>
            <p:spPr>
              <a:xfrm>
                <a:off x="7555539" y="2119007"/>
                <a:ext cx="457861" cy="530577"/>
              </a:xfrm>
              <a:custGeom>
                <a:avLst/>
                <a:gdLst>
                  <a:gd name="connsiteX0" fmla="*/ 262899 w 457861"/>
                  <a:gd name="connsiteY0" fmla="*/ 530578 h 530577"/>
                  <a:gd name="connsiteX1" fmla="*/ 259987 w 457861"/>
                  <a:gd name="connsiteY1" fmla="*/ 530214 h 530577"/>
                  <a:gd name="connsiteX2" fmla="*/ 162998 w 457861"/>
                  <a:gd name="connsiteY2" fmla="*/ 507741 h 530577"/>
                  <a:gd name="connsiteX3" fmla="*/ 99217 w 457861"/>
                  <a:gd name="connsiteY3" fmla="*/ 527666 h 530577"/>
                  <a:gd name="connsiteX4" fmla="*/ 87935 w 457861"/>
                  <a:gd name="connsiteY4" fmla="*/ 529304 h 530577"/>
                  <a:gd name="connsiteX5" fmla="*/ 79655 w 457861"/>
                  <a:gd name="connsiteY5" fmla="*/ 521388 h 530577"/>
                  <a:gd name="connsiteX6" fmla="*/ 16147 w 457861"/>
                  <a:gd name="connsiteY6" fmla="*/ 351155 h 530577"/>
                  <a:gd name="connsiteX7" fmla="*/ 12053 w 457861"/>
                  <a:gd name="connsiteY7" fmla="*/ 183197 h 530577"/>
                  <a:gd name="connsiteX8" fmla="*/ 13509 w 457861"/>
                  <a:gd name="connsiteY8" fmla="*/ 178739 h 530577"/>
                  <a:gd name="connsiteX9" fmla="*/ 210128 w 457861"/>
                  <a:gd name="connsiteY9" fmla="*/ 4502 h 530577"/>
                  <a:gd name="connsiteX10" fmla="*/ 340964 w 457861"/>
                  <a:gd name="connsiteY10" fmla="*/ 13692 h 530577"/>
                  <a:gd name="connsiteX11" fmla="*/ 345605 w 457861"/>
                  <a:gd name="connsiteY11" fmla="*/ 15238 h 530577"/>
                  <a:gd name="connsiteX12" fmla="*/ 354339 w 457861"/>
                  <a:gd name="connsiteY12" fmla="*/ 26157 h 530577"/>
                  <a:gd name="connsiteX13" fmla="*/ 355340 w 457861"/>
                  <a:gd name="connsiteY13" fmla="*/ 31798 h 530577"/>
                  <a:gd name="connsiteX14" fmla="*/ 455150 w 457861"/>
                  <a:gd name="connsiteY14" fmla="*/ 239699 h 530577"/>
                  <a:gd name="connsiteX15" fmla="*/ 457061 w 457861"/>
                  <a:gd name="connsiteY15" fmla="*/ 252072 h 530577"/>
                  <a:gd name="connsiteX16" fmla="*/ 322767 w 457861"/>
                  <a:gd name="connsiteY16" fmla="*/ 475350 h 530577"/>
                  <a:gd name="connsiteX17" fmla="*/ 272271 w 457861"/>
                  <a:gd name="connsiteY17" fmla="*/ 526575 h 530577"/>
                  <a:gd name="connsiteX18" fmla="*/ 262899 w 457861"/>
                  <a:gd name="connsiteY18" fmla="*/ 530578 h 530577"/>
                  <a:gd name="connsiteX19" fmla="*/ 262899 w 457861"/>
                  <a:gd name="connsiteY19" fmla="*/ 530578 h 530577"/>
                  <a:gd name="connsiteX20" fmla="*/ 164453 w 457861"/>
                  <a:gd name="connsiteY20" fmla="*/ 481628 h 530577"/>
                  <a:gd name="connsiteX21" fmla="*/ 167365 w 457861"/>
                  <a:gd name="connsiteY21" fmla="*/ 481992 h 530577"/>
                  <a:gd name="connsiteX22" fmla="*/ 258713 w 457861"/>
                  <a:gd name="connsiteY22" fmla="*/ 503191 h 530577"/>
                  <a:gd name="connsiteX23" fmla="*/ 304388 w 457861"/>
                  <a:gd name="connsiteY23" fmla="*/ 456789 h 530577"/>
                  <a:gd name="connsiteX24" fmla="*/ 429947 w 457861"/>
                  <a:gd name="connsiteY24" fmla="*/ 250071 h 530577"/>
                  <a:gd name="connsiteX25" fmla="*/ 329773 w 457861"/>
                  <a:gd name="connsiteY25" fmla="*/ 38167 h 530577"/>
                  <a:gd name="connsiteX26" fmla="*/ 329682 w 457861"/>
                  <a:gd name="connsiteY26" fmla="*/ 37712 h 530577"/>
                  <a:gd name="connsiteX27" fmla="*/ 214859 w 457861"/>
                  <a:gd name="connsiteY27" fmla="*/ 30342 h 530577"/>
                  <a:gd name="connsiteX28" fmla="*/ 38257 w 457861"/>
                  <a:gd name="connsiteY28" fmla="*/ 186836 h 530577"/>
                  <a:gd name="connsiteX29" fmla="*/ 36801 w 457861"/>
                  <a:gd name="connsiteY29" fmla="*/ 191294 h 530577"/>
                  <a:gd name="connsiteX30" fmla="*/ 40440 w 457861"/>
                  <a:gd name="connsiteY30" fmla="*/ 342148 h 530577"/>
                  <a:gd name="connsiteX31" fmla="*/ 40440 w 457861"/>
                  <a:gd name="connsiteY31" fmla="*/ 342148 h 530577"/>
                  <a:gd name="connsiteX32" fmla="*/ 98489 w 457861"/>
                  <a:gd name="connsiteY32" fmla="*/ 497732 h 530577"/>
                  <a:gd name="connsiteX33" fmla="*/ 164453 w 457861"/>
                  <a:gd name="connsiteY33" fmla="*/ 481628 h 530577"/>
                  <a:gd name="connsiteX34" fmla="*/ 164453 w 457861"/>
                  <a:gd name="connsiteY34" fmla="*/ 481628 h 530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57861" h="530577">
                    <a:moveTo>
                      <a:pt x="262899" y="530578"/>
                    </a:moveTo>
                    <a:cubicBezTo>
                      <a:pt x="261898" y="530578"/>
                      <a:pt x="260898" y="530487"/>
                      <a:pt x="259987" y="530214"/>
                    </a:cubicBezTo>
                    <a:lnTo>
                      <a:pt x="162998" y="507741"/>
                    </a:lnTo>
                    <a:cubicBezTo>
                      <a:pt x="140160" y="508014"/>
                      <a:pt x="118051" y="514928"/>
                      <a:pt x="99217" y="527666"/>
                    </a:cubicBezTo>
                    <a:cubicBezTo>
                      <a:pt x="95942" y="529941"/>
                      <a:pt x="91756" y="530487"/>
                      <a:pt x="87935" y="529304"/>
                    </a:cubicBezTo>
                    <a:cubicBezTo>
                      <a:pt x="84113" y="528030"/>
                      <a:pt x="81111" y="525210"/>
                      <a:pt x="79655" y="521388"/>
                    </a:cubicBezTo>
                    <a:lnTo>
                      <a:pt x="16147" y="351155"/>
                    </a:lnTo>
                    <a:cubicBezTo>
                      <a:pt x="-3869" y="297474"/>
                      <a:pt x="-5325" y="237788"/>
                      <a:pt x="12053" y="183197"/>
                    </a:cubicBezTo>
                    <a:lnTo>
                      <a:pt x="13509" y="178739"/>
                    </a:lnTo>
                    <a:cubicBezTo>
                      <a:pt x="42169" y="88936"/>
                      <a:pt x="117505" y="22153"/>
                      <a:pt x="210128" y="4502"/>
                    </a:cubicBezTo>
                    <a:cubicBezTo>
                      <a:pt x="253709" y="-3778"/>
                      <a:pt x="298929" y="-593"/>
                      <a:pt x="340964" y="13692"/>
                    </a:cubicBezTo>
                    <a:lnTo>
                      <a:pt x="345605" y="15238"/>
                    </a:lnTo>
                    <a:cubicBezTo>
                      <a:pt x="350427" y="16876"/>
                      <a:pt x="353793" y="21152"/>
                      <a:pt x="354339" y="26157"/>
                    </a:cubicBezTo>
                    <a:cubicBezTo>
                      <a:pt x="354521" y="28158"/>
                      <a:pt x="354885" y="29978"/>
                      <a:pt x="355340" y="31798"/>
                    </a:cubicBezTo>
                    <a:cubicBezTo>
                      <a:pt x="373901" y="107861"/>
                      <a:pt x="407565" y="177829"/>
                      <a:pt x="455150" y="239699"/>
                    </a:cubicBezTo>
                    <a:cubicBezTo>
                      <a:pt x="457880" y="243247"/>
                      <a:pt x="458608" y="247887"/>
                      <a:pt x="457061" y="252072"/>
                    </a:cubicBezTo>
                    <a:cubicBezTo>
                      <a:pt x="413752" y="372719"/>
                      <a:pt x="360162" y="440048"/>
                      <a:pt x="322767" y="475350"/>
                    </a:cubicBezTo>
                    <a:lnTo>
                      <a:pt x="272271" y="526575"/>
                    </a:lnTo>
                    <a:cubicBezTo>
                      <a:pt x="269723" y="529213"/>
                      <a:pt x="266356" y="530578"/>
                      <a:pt x="262899" y="530578"/>
                    </a:cubicBezTo>
                    <a:lnTo>
                      <a:pt x="262899" y="530578"/>
                    </a:lnTo>
                    <a:close/>
                    <a:moveTo>
                      <a:pt x="164453" y="481628"/>
                    </a:moveTo>
                    <a:cubicBezTo>
                      <a:pt x="165454" y="481628"/>
                      <a:pt x="166455" y="481719"/>
                      <a:pt x="167365" y="481992"/>
                    </a:cubicBezTo>
                    <a:lnTo>
                      <a:pt x="258713" y="503191"/>
                    </a:lnTo>
                    <a:lnTo>
                      <a:pt x="304388" y="456789"/>
                    </a:lnTo>
                    <a:cubicBezTo>
                      <a:pt x="339327" y="423761"/>
                      <a:pt x="388913" y="361528"/>
                      <a:pt x="429947" y="250071"/>
                    </a:cubicBezTo>
                    <a:cubicBezTo>
                      <a:pt x="382362" y="186745"/>
                      <a:pt x="348698" y="115504"/>
                      <a:pt x="329773" y="38167"/>
                    </a:cubicBezTo>
                    <a:cubicBezTo>
                      <a:pt x="329773" y="37985"/>
                      <a:pt x="329682" y="37803"/>
                      <a:pt x="329682" y="37712"/>
                    </a:cubicBezTo>
                    <a:cubicBezTo>
                      <a:pt x="292742" y="25611"/>
                      <a:pt x="253072" y="23063"/>
                      <a:pt x="214859" y="30342"/>
                    </a:cubicBezTo>
                    <a:cubicBezTo>
                      <a:pt x="131699" y="46173"/>
                      <a:pt x="64006" y="106132"/>
                      <a:pt x="38257" y="186836"/>
                    </a:cubicBezTo>
                    <a:lnTo>
                      <a:pt x="36801" y="191294"/>
                    </a:lnTo>
                    <a:cubicBezTo>
                      <a:pt x="21152" y="240335"/>
                      <a:pt x="22425" y="293926"/>
                      <a:pt x="40440" y="342148"/>
                    </a:cubicBezTo>
                    <a:lnTo>
                      <a:pt x="40440" y="342148"/>
                    </a:lnTo>
                    <a:lnTo>
                      <a:pt x="98489" y="497732"/>
                    </a:lnTo>
                    <a:cubicBezTo>
                      <a:pt x="118869" y="487087"/>
                      <a:pt x="141343" y="481628"/>
                      <a:pt x="164453" y="481628"/>
                    </a:cubicBezTo>
                    <a:lnTo>
                      <a:pt x="164453" y="481628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2" name="Freeform: Shape 30">
                <a:extLst>
                  <a:ext uri="{FF2B5EF4-FFF2-40B4-BE49-F238E27FC236}">
                    <a16:creationId xmlns:a16="http://schemas.microsoft.com/office/drawing/2014/main" id="{2D201250-B13F-4837-8111-3F3275DF95EF}"/>
                  </a:ext>
                </a:extLst>
              </p:cNvPr>
              <p:cNvSpPr/>
              <p:nvPr/>
            </p:nvSpPr>
            <p:spPr>
              <a:xfrm>
                <a:off x="7883429" y="1986169"/>
                <a:ext cx="793070" cy="627567"/>
              </a:xfrm>
              <a:custGeom>
                <a:avLst/>
                <a:gdLst>
                  <a:gd name="connsiteX0" fmla="*/ 732766 w 793070"/>
                  <a:gd name="connsiteY0" fmla="*/ 627567 h 627567"/>
                  <a:gd name="connsiteX1" fmla="*/ 732311 w 793070"/>
                  <a:gd name="connsiteY1" fmla="*/ 627567 h 627567"/>
                  <a:gd name="connsiteX2" fmla="*/ 365096 w 793070"/>
                  <a:gd name="connsiteY2" fmla="*/ 474166 h 627567"/>
                  <a:gd name="connsiteX3" fmla="*/ 420779 w 793070"/>
                  <a:gd name="connsiteY3" fmla="*/ 553687 h 627567"/>
                  <a:gd name="connsiteX4" fmla="*/ 420596 w 793070"/>
                  <a:gd name="connsiteY4" fmla="*/ 579800 h 627567"/>
                  <a:gd name="connsiteX5" fmla="*/ 396395 w 793070"/>
                  <a:gd name="connsiteY5" fmla="*/ 588080 h 627567"/>
                  <a:gd name="connsiteX6" fmla="*/ 297221 w 793070"/>
                  <a:gd name="connsiteY6" fmla="*/ 548137 h 627567"/>
                  <a:gd name="connsiteX7" fmla="*/ 1974 w 793070"/>
                  <a:gd name="connsiteY7" fmla="*/ 171095 h 627567"/>
                  <a:gd name="connsiteX8" fmla="*/ 20899 w 793070"/>
                  <a:gd name="connsiteY8" fmla="*/ 104676 h 627567"/>
                  <a:gd name="connsiteX9" fmla="*/ 161653 w 793070"/>
                  <a:gd name="connsiteY9" fmla="*/ 21334 h 627567"/>
                  <a:gd name="connsiteX10" fmla="*/ 562260 w 793070"/>
                  <a:gd name="connsiteY10" fmla="*/ 67554 h 627567"/>
                  <a:gd name="connsiteX11" fmla="*/ 562624 w 793070"/>
                  <a:gd name="connsiteY11" fmla="*/ 67736 h 627567"/>
                  <a:gd name="connsiteX12" fmla="*/ 774529 w 793070"/>
                  <a:gd name="connsiteY12" fmla="*/ 300294 h 627567"/>
                  <a:gd name="connsiteX13" fmla="*/ 769706 w 793070"/>
                  <a:gd name="connsiteY13" fmla="*/ 551322 h 627567"/>
                  <a:gd name="connsiteX14" fmla="*/ 744958 w 793070"/>
                  <a:gd name="connsiteY14" fmla="*/ 619106 h 627567"/>
                  <a:gd name="connsiteX15" fmla="*/ 732766 w 793070"/>
                  <a:gd name="connsiteY15" fmla="*/ 627567 h 627567"/>
                  <a:gd name="connsiteX16" fmla="*/ 732766 w 793070"/>
                  <a:gd name="connsiteY16" fmla="*/ 627567 h 627567"/>
                  <a:gd name="connsiteX17" fmla="*/ 347536 w 793070"/>
                  <a:gd name="connsiteY17" fmla="*/ 433314 h 627567"/>
                  <a:gd name="connsiteX18" fmla="*/ 361183 w 793070"/>
                  <a:gd name="connsiteY18" fmla="*/ 438136 h 627567"/>
                  <a:gd name="connsiteX19" fmla="*/ 723850 w 793070"/>
                  <a:gd name="connsiteY19" fmla="*/ 601000 h 627567"/>
                  <a:gd name="connsiteX20" fmla="*/ 745322 w 793070"/>
                  <a:gd name="connsiteY20" fmla="*/ 542223 h 627567"/>
                  <a:gd name="connsiteX21" fmla="*/ 749780 w 793070"/>
                  <a:gd name="connsiteY21" fmla="*/ 308210 h 627567"/>
                  <a:gd name="connsiteX22" fmla="*/ 551615 w 793070"/>
                  <a:gd name="connsiteY22" fmla="*/ 91392 h 627567"/>
                  <a:gd name="connsiteX23" fmla="*/ 549795 w 793070"/>
                  <a:gd name="connsiteY23" fmla="*/ 90482 h 627567"/>
                  <a:gd name="connsiteX24" fmla="*/ 171388 w 793070"/>
                  <a:gd name="connsiteY24" fmla="*/ 45718 h 627567"/>
                  <a:gd name="connsiteX25" fmla="*/ 39915 w 793070"/>
                  <a:gd name="connsiteY25" fmla="*/ 122782 h 627567"/>
                  <a:gd name="connsiteX26" fmla="*/ 39369 w 793070"/>
                  <a:gd name="connsiteY26" fmla="*/ 123328 h 627567"/>
                  <a:gd name="connsiteX27" fmla="*/ 27450 w 793070"/>
                  <a:gd name="connsiteY27" fmla="*/ 164908 h 627567"/>
                  <a:gd name="connsiteX28" fmla="*/ 309049 w 793070"/>
                  <a:gd name="connsiteY28" fmla="*/ 524845 h 627567"/>
                  <a:gd name="connsiteX29" fmla="*/ 393210 w 793070"/>
                  <a:gd name="connsiteY29" fmla="*/ 559783 h 627567"/>
                  <a:gd name="connsiteX30" fmla="*/ 329611 w 793070"/>
                  <a:gd name="connsiteY30" fmla="*/ 468980 h 627567"/>
                  <a:gd name="connsiteX31" fmla="*/ 332523 w 793070"/>
                  <a:gd name="connsiteY31" fmla="*/ 439683 h 627567"/>
                  <a:gd name="connsiteX32" fmla="*/ 347536 w 793070"/>
                  <a:gd name="connsiteY32" fmla="*/ 433314 h 627567"/>
                  <a:gd name="connsiteX33" fmla="*/ 347536 w 793070"/>
                  <a:gd name="connsiteY33" fmla="*/ 433314 h 627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3070" h="627567">
                    <a:moveTo>
                      <a:pt x="732766" y="627567"/>
                    </a:moveTo>
                    <a:cubicBezTo>
                      <a:pt x="732584" y="627567"/>
                      <a:pt x="732494" y="627567"/>
                      <a:pt x="732311" y="627567"/>
                    </a:cubicBezTo>
                    <a:cubicBezTo>
                      <a:pt x="588737" y="622836"/>
                      <a:pt x="447255" y="535399"/>
                      <a:pt x="365096" y="474166"/>
                    </a:cubicBezTo>
                    <a:lnTo>
                      <a:pt x="420779" y="553687"/>
                    </a:lnTo>
                    <a:cubicBezTo>
                      <a:pt x="426329" y="561603"/>
                      <a:pt x="426237" y="571884"/>
                      <a:pt x="420596" y="579800"/>
                    </a:cubicBezTo>
                    <a:cubicBezTo>
                      <a:pt x="415046" y="587534"/>
                      <a:pt x="405493" y="590809"/>
                      <a:pt x="396395" y="588080"/>
                    </a:cubicBezTo>
                    <a:cubicBezTo>
                      <a:pt x="362275" y="577889"/>
                      <a:pt x="328883" y="564424"/>
                      <a:pt x="297221" y="548137"/>
                    </a:cubicBezTo>
                    <a:cubicBezTo>
                      <a:pt x="149552" y="471983"/>
                      <a:pt x="42008" y="334595"/>
                      <a:pt x="1974" y="171095"/>
                    </a:cubicBezTo>
                    <a:cubicBezTo>
                      <a:pt x="-3849" y="147166"/>
                      <a:pt x="3430" y="121781"/>
                      <a:pt x="20899" y="104676"/>
                    </a:cubicBezTo>
                    <a:cubicBezTo>
                      <a:pt x="25357" y="99945"/>
                      <a:pt x="73124" y="50722"/>
                      <a:pt x="161653" y="21334"/>
                    </a:cubicBezTo>
                    <a:cubicBezTo>
                      <a:pt x="245177" y="-6417"/>
                      <a:pt x="382565" y="-20975"/>
                      <a:pt x="562260" y="67554"/>
                    </a:cubicBezTo>
                    <a:cubicBezTo>
                      <a:pt x="562351" y="67645"/>
                      <a:pt x="562533" y="67645"/>
                      <a:pt x="562624" y="67736"/>
                    </a:cubicBezTo>
                    <a:cubicBezTo>
                      <a:pt x="663345" y="110044"/>
                      <a:pt x="740591" y="194751"/>
                      <a:pt x="774529" y="300294"/>
                    </a:cubicBezTo>
                    <a:cubicBezTo>
                      <a:pt x="800823" y="381816"/>
                      <a:pt x="799095" y="470891"/>
                      <a:pt x="769706" y="551322"/>
                    </a:cubicBezTo>
                    <a:lnTo>
                      <a:pt x="744958" y="619106"/>
                    </a:lnTo>
                    <a:cubicBezTo>
                      <a:pt x="743139" y="624110"/>
                      <a:pt x="738226" y="627567"/>
                      <a:pt x="732766" y="627567"/>
                    </a:cubicBezTo>
                    <a:lnTo>
                      <a:pt x="732766" y="627567"/>
                    </a:lnTo>
                    <a:close/>
                    <a:moveTo>
                      <a:pt x="347536" y="433314"/>
                    </a:moveTo>
                    <a:cubicBezTo>
                      <a:pt x="352267" y="433314"/>
                      <a:pt x="357089" y="434952"/>
                      <a:pt x="361183" y="438136"/>
                    </a:cubicBezTo>
                    <a:cubicBezTo>
                      <a:pt x="434699" y="495730"/>
                      <a:pt x="578365" y="592265"/>
                      <a:pt x="723850" y="601000"/>
                    </a:cubicBezTo>
                    <a:lnTo>
                      <a:pt x="745322" y="542223"/>
                    </a:lnTo>
                    <a:cubicBezTo>
                      <a:pt x="772709" y="467251"/>
                      <a:pt x="774255" y="384182"/>
                      <a:pt x="749780" y="308210"/>
                    </a:cubicBezTo>
                    <a:cubicBezTo>
                      <a:pt x="718027" y="209582"/>
                      <a:pt x="645785" y="130607"/>
                      <a:pt x="551615" y="91392"/>
                    </a:cubicBezTo>
                    <a:cubicBezTo>
                      <a:pt x="550978" y="91119"/>
                      <a:pt x="550341" y="90846"/>
                      <a:pt x="549795" y="90482"/>
                    </a:cubicBezTo>
                    <a:cubicBezTo>
                      <a:pt x="414773" y="24245"/>
                      <a:pt x="283937" y="8778"/>
                      <a:pt x="171388" y="45718"/>
                    </a:cubicBezTo>
                    <a:cubicBezTo>
                      <a:pt x="86135" y="73741"/>
                      <a:pt x="40370" y="122327"/>
                      <a:pt x="39915" y="122782"/>
                    </a:cubicBezTo>
                    <a:cubicBezTo>
                      <a:pt x="39733" y="122964"/>
                      <a:pt x="39551" y="123146"/>
                      <a:pt x="39369" y="123328"/>
                    </a:cubicBezTo>
                    <a:cubicBezTo>
                      <a:pt x="28360" y="133973"/>
                      <a:pt x="23720" y="149895"/>
                      <a:pt x="27450" y="164908"/>
                    </a:cubicBezTo>
                    <a:cubicBezTo>
                      <a:pt x="65664" y="321129"/>
                      <a:pt x="168295" y="452239"/>
                      <a:pt x="309049" y="524845"/>
                    </a:cubicBezTo>
                    <a:cubicBezTo>
                      <a:pt x="336163" y="538857"/>
                      <a:pt x="364368" y="550503"/>
                      <a:pt x="393210" y="559783"/>
                    </a:cubicBezTo>
                    <a:lnTo>
                      <a:pt x="329611" y="468980"/>
                    </a:lnTo>
                    <a:cubicBezTo>
                      <a:pt x="323151" y="459791"/>
                      <a:pt x="324425" y="447417"/>
                      <a:pt x="332523" y="439683"/>
                    </a:cubicBezTo>
                    <a:cubicBezTo>
                      <a:pt x="336708" y="435407"/>
                      <a:pt x="342076" y="433314"/>
                      <a:pt x="347536" y="433314"/>
                    </a:cubicBezTo>
                    <a:lnTo>
                      <a:pt x="347536" y="433314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3" name="Freeform: Shape 31">
                <a:extLst>
                  <a:ext uri="{FF2B5EF4-FFF2-40B4-BE49-F238E27FC236}">
                    <a16:creationId xmlns:a16="http://schemas.microsoft.com/office/drawing/2014/main" id="{26617DA8-BD6A-4846-97FE-3952D29064BA}"/>
                  </a:ext>
                </a:extLst>
              </p:cNvPr>
              <p:cNvSpPr/>
              <p:nvPr/>
            </p:nvSpPr>
            <p:spPr>
              <a:xfrm>
                <a:off x="8265449" y="2625930"/>
                <a:ext cx="178782" cy="57318"/>
              </a:xfrm>
              <a:custGeom>
                <a:avLst/>
                <a:gdLst>
                  <a:gd name="connsiteX0" fmla="*/ 165773 w 178782"/>
                  <a:gd name="connsiteY0" fmla="*/ 57319 h 57318"/>
                  <a:gd name="connsiteX1" fmla="*/ 163135 w 178782"/>
                  <a:gd name="connsiteY1" fmla="*/ 57046 h 57318"/>
                  <a:gd name="connsiteX2" fmla="*/ 10462 w 178782"/>
                  <a:gd name="connsiteY2" fmla="*/ 25929 h 57318"/>
                  <a:gd name="connsiteX3" fmla="*/ 271 w 178782"/>
                  <a:gd name="connsiteY3" fmla="*/ 10462 h 57318"/>
                  <a:gd name="connsiteX4" fmla="*/ 15648 w 178782"/>
                  <a:gd name="connsiteY4" fmla="*/ 271 h 57318"/>
                  <a:gd name="connsiteX5" fmla="*/ 168321 w 178782"/>
                  <a:gd name="connsiteY5" fmla="*/ 31388 h 57318"/>
                  <a:gd name="connsiteX6" fmla="*/ 178511 w 178782"/>
                  <a:gd name="connsiteY6" fmla="*/ 46856 h 57318"/>
                  <a:gd name="connsiteX7" fmla="*/ 165773 w 178782"/>
                  <a:gd name="connsiteY7" fmla="*/ 57319 h 57318"/>
                  <a:gd name="connsiteX8" fmla="*/ 165773 w 178782"/>
                  <a:gd name="connsiteY8" fmla="*/ 57319 h 57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782" h="57318">
                    <a:moveTo>
                      <a:pt x="165773" y="57319"/>
                    </a:moveTo>
                    <a:cubicBezTo>
                      <a:pt x="164863" y="57319"/>
                      <a:pt x="164044" y="57228"/>
                      <a:pt x="163135" y="57046"/>
                    </a:cubicBezTo>
                    <a:lnTo>
                      <a:pt x="10462" y="25929"/>
                    </a:lnTo>
                    <a:cubicBezTo>
                      <a:pt x="3365" y="24473"/>
                      <a:pt x="-1184" y="17558"/>
                      <a:pt x="271" y="10462"/>
                    </a:cubicBezTo>
                    <a:cubicBezTo>
                      <a:pt x="1727" y="3365"/>
                      <a:pt x="8551" y="-1185"/>
                      <a:pt x="15648" y="271"/>
                    </a:cubicBezTo>
                    <a:lnTo>
                      <a:pt x="168321" y="31388"/>
                    </a:lnTo>
                    <a:cubicBezTo>
                      <a:pt x="175417" y="32844"/>
                      <a:pt x="179967" y="39759"/>
                      <a:pt x="178511" y="46856"/>
                    </a:cubicBezTo>
                    <a:cubicBezTo>
                      <a:pt x="177237" y="53043"/>
                      <a:pt x="171778" y="57319"/>
                      <a:pt x="165773" y="57319"/>
                    </a:cubicBezTo>
                    <a:lnTo>
                      <a:pt x="165773" y="57319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4" name="Freeform: Shape 32">
                <a:extLst>
                  <a:ext uri="{FF2B5EF4-FFF2-40B4-BE49-F238E27FC236}">
                    <a16:creationId xmlns:a16="http://schemas.microsoft.com/office/drawing/2014/main" id="{1BE2D8D9-32E8-42D8-9B52-4D63B98ABAC3}"/>
                  </a:ext>
                </a:extLst>
              </p:cNvPr>
              <p:cNvSpPr/>
              <p:nvPr/>
            </p:nvSpPr>
            <p:spPr>
              <a:xfrm>
                <a:off x="7845735" y="2625930"/>
                <a:ext cx="178782" cy="57318"/>
              </a:xfrm>
              <a:custGeom>
                <a:avLst/>
                <a:gdLst>
                  <a:gd name="connsiteX0" fmla="*/ 13100 w 178782"/>
                  <a:gd name="connsiteY0" fmla="*/ 57319 h 57318"/>
                  <a:gd name="connsiteX1" fmla="*/ 271 w 178782"/>
                  <a:gd name="connsiteY1" fmla="*/ 46856 h 57318"/>
                  <a:gd name="connsiteX2" fmla="*/ 10462 w 178782"/>
                  <a:gd name="connsiteY2" fmla="*/ 31388 h 57318"/>
                  <a:gd name="connsiteX3" fmla="*/ 163134 w 178782"/>
                  <a:gd name="connsiteY3" fmla="*/ 271 h 57318"/>
                  <a:gd name="connsiteX4" fmla="*/ 178511 w 178782"/>
                  <a:gd name="connsiteY4" fmla="*/ 10462 h 57318"/>
                  <a:gd name="connsiteX5" fmla="*/ 168320 w 178782"/>
                  <a:gd name="connsiteY5" fmla="*/ 25929 h 57318"/>
                  <a:gd name="connsiteX6" fmla="*/ 15648 w 178782"/>
                  <a:gd name="connsiteY6" fmla="*/ 57046 h 57318"/>
                  <a:gd name="connsiteX7" fmla="*/ 13100 w 178782"/>
                  <a:gd name="connsiteY7" fmla="*/ 57319 h 57318"/>
                  <a:gd name="connsiteX8" fmla="*/ 13100 w 178782"/>
                  <a:gd name="connsiteY8" fmla="*/ 57319 h 57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782" h="57318">
                    <a:moveTo>
                      <a:pt x="13100" y="57319"/>
                    </a:moveTo>
                    <a:cubicBezTo>
                      <a:pt x="7004" y="57319"/>
                      <a:pt x="1545" y="53043"/>
                      <a:pt x="271" y="46856"/>
                    </a:cubicBezTo>
                    <a:cubicBezTo>
                      <a:pt x="-1185" y="39759"/>
                      <a:pt x="3364" y="32844"/>
                      <a:pt x="10462" y="31388"/>
                    </a:cubicBezTo>
                    <a:lnTo>
                      <a:pt x="163134" y="271"/>
                    </a:lnTo>
                    <a:cubicBezTo>
                      <a:pt x="170231" y="-1185"/>
                      <a:pt x="177146" y="3365"/>
                      <a:pt x="178511" y="10462"/>
                    </a:cubicBezTo>
                    <a:cubicBezTo>
                      <a:pt x="179967" y="17558"/>
                      <a:pt x="175418" y="24473"/>
                      <a:pt x="168320" y="25929"/>
                    </a:cubicBezTo>
                    <a:lnTo>
                      <a:pt x="15648" y="57046"/>
                    </a:lnTo>
                    <a:cubicBezTo>
                      <a:pt x="14829" y="57228"/>
                      <a:pt x="14010" y="57319"/>
                      <a:pt x="13100" y="57319"/>
                    </a:cubicBezTo>
                    <a:lnTo>
                      <a:pt x="13100" y="57319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5" name="Freeform: Shape 33">
                <a:extLst>
                  <a:ext uri="{FF2B5EF4-FFF2-40B4-BE49-F238E27FC236}">
                    <a16:creationId xmlns:a16="http://schemas.microsoft.com/office/drawing/2014/main" id="{71E18853-6FCF-41A5-816C-C6A280E849F7}"/>
                  </a:ext>
                </a:extLst>
              </p:cNvPr>
              <p:cNvSpPr/>
              <p:nvPr/>
            </p:nvSpPr>
            <p:spPr>
              <a:xfrm>
                <a:off x="7644747" y="3125970"/>
                <a:ext cx="1000294" cy="461489"/>
              </a:xfrm>
              <a:custGeom>
                <a:avLst/>
                <a:gdLst>
                  <a:gd name="connsiteX0" fmla="*/ 987461 w 1000294"/>
                  <a:gd name="connsiteY0" fmla="*/ 461489 h 461489"/>
                  <a:gd name="connsiteX1" fmla="*/ 13102 w 1000294"/>
                  <a:gd name="connsiteY1" fmla="*/ 461489 h 461489"/>
                  <a:gd name="connsiteX2" fmla="*/ 0 w 1000294"/>
                  <a:gd name="connsiteY2" fmla="*/ 448387 h 461489"/>
                  <a:gd name="connsiteX3" fmla="*/ 0 w 1000294"/>
                  <a:gd name="connsiteY3" fmla="*/ 311364 h 461489"/>
                  <a:gd name="connsiteX4" fmla="*/ 240383 w 1000294"/>
                  <a:gd name="connsiteY4" fmla="*/ 70799 h 461489"/>
                  <a:gd name="connsiteX5" fmla="*/ 283692 w 1000294"/>
                  <a:gd name="connsiteY5" fmla="*/ 70799 h 461489"/>
                  <a:gd name="connsiteX6" fmla="*/ 283510 w 1000294"/>
                  <a:gd name="connsiteY6" fmla="*/ 61701 h 461489"/>
                  <a:gd name="connsiteX7" fmla="*/ 283510 w 1000294"/>
                  <a:gd name="connsiteY7" fmla="*/ 13115 h 461489"/>
                  <a:gd name="connsiteX8" fmla="*/ 289879 w 1000294"/>
                  <a:gd name="connsiteY8" fmla="*/ 1833 h 461489"/>
                  <a:gd name="connsiteX9" fmla="*/ 302799 w 1000294"/>
                  <a:gd name="connsiteY9" fmla="*/ 1651 h 461489"/>
                  <a:gd name="connsiteX10" fmla="*/ 469938 w 1000294"/>
                  <a:gd name="connsiteY10" fmla="*/ 50692 h 461489"/>
                  <a:gd name="connsiteX11" fmla="*/ 474942 w 1000294"/>
                  <a:gd name="connsiteY11" fmla="*/ 51055 h 461489"/>
                  <a:gd name="connsiteX12" fmla="*/ 482585 w 1000294"/>
                  <a:gd name="connsiteY12" fmla="*/ 51419 h 461489"/>
                  <a:gd name="connsiteX13" fmla="*/ 517705 w 1000294"/>
                  <a:gd name="connsiteY13" fmla="*/ 51419 h 461489"/>
                  <a:gd name="connsiteX14" fmla="*/ 525439 w 1000294"/>
                  <a:gd name="connsiteY14" fmla="*/ 51055 h 461489"/>
                  <a:gd name="connsiteX15" fmla="*/ 530352 w 1000294"/>
                  <a:gd name="connsiteY15" fmla="*/ 50692 h 461489"/>
                  <a:gd name="connsiteX16" fmla="*/ 697583 w 1000294"/>
                  <a:gd name="connsiteY16" fmla="*/ 1651 h 461489"/>
                  <a:gd name="connsiteX17" fmla="*/ 710503 w 1000294"/>
                  <a:gd name="connsiteY17" fmla="*/ 1833 h 461489"/>
                  <a:gd name="connsiteX18" fmla="*/ 716872 w 1000294"/>
                  <a:gd name="connsiteY18" fmla="*/ 13115 h 461489"/>
                  <a:gd name="connsiteX19" fmla="*/ 716872 w 1000294"/>
                  <a:gd name="connsiteY19" fmla="*/ 61701 h 461489"/>
                  <a:gd name="connsiteX20" fmla="*/ 716690 w 1000294"/>
                  <a:gd name="connsiteY20" fmla="*/ 70799 h 461489"/>
                  <a:gd name="connsiteX21" fmla="*/ 759908 w 1000294"/>
                  <a:gd name="connsiteY21" fmla="*/ 70799 h 461489"/>
                  <a:gd name="connsiteX22" fmla="*/ 1000290 w 1000294"/>
                  <a:gd name="connsiteY22" fmla="*/ 311364 h 461489"/>
                  <a:gd name="connsiteX23" fmla="*/ 1000290 w 1000294"/>
                  <a:gd name="connsiteY23" fmla="*/ 448387 h 461489"/>
                  <a:gd name="connsiteX24" fmla="*/ 987461 w 1000294"/>
                  <a:gd name="connsiteY24" fmla="*/ 461489 h 461489"/>
                  <a:gd name="connsiteX25" fmla="*/ 987461 w 1000294"/>
                  <a:gd name="connsiteY25" fmla="*/ 461489 h 461489"/>
                  <a:gd name="connsiteX26" fmla="*/ 26204 w 1000294"/>
                  <a:gd name="connsiteY26" fmla="*/ 435377 h 461489"/>
                  <a:gd name="connsiteX27" fmla="*/ 974451 w 1000294"/>
                  <a:gd name="connsiteY27" fmla="*/ 435377 h 461489"/>
                  <a:gd name="connsiteX28" fmla="*/ 974451 w 1000294"/>
                  <a:gd name="connsiteY28" fmla="*/ 311364 h 461489"/>
                  <a:gd name="connsiteX29" fmla="*/ 760181 w 1000294"/>
                  <a:gd name="connsiteY29" fmla="*/ 97003 h 461489"/>
                  <a:gd name="connsiteX30" fmla="*/ 702860 w 1000294"/>
                  <a:gd name="connsiteY30" fmla="*/ 97003 h 461489"/>
                  <a:gd name="connsiteX31" fmla="*/ 693125 w 1000294"/>
                  <a:gd name="connsiteY31" fmla="*/ 92636 h 461489"/>
                  <a:gd name="connsiteX32" fmla="*/ 689849 w 1000294"/>
                  <a:gd name="connsiteY32" fmla="*/ 82536 h 461489"/>
                  <a:gd name="connsiteX33" fmla="*/ 690941 w 1000294"/>
                  <a:gd name="connsiteY33" fmla="*/ 61701 h 461489"/>
                  <a:gd name="connsiteX34" fmla="*/ 690941 w 1000294"/>
                  <a:gd name="connsiteY34" fmla="*/ 34587 h 461489"/>
                  <a:gd name="connsiteX35" fmla="*/ 532536 w 1000294"/>
                  <a:gd name="connsiteY35" fmla="*/ 76804 h 461489"/>
                  <a:gd name="connsiteX36" fmla="*/ 527350 w 1000294"/>
                  <a:gd name="connsiteY36" fmla="*/ 77168 h 461489"/>
                  <a:gd name="connsiteX37" fmla="*/ 519070 w 1000294"/>
                  <a:gd name="connsiteY37" fmla="*/ 77623 h 461489"/>
                  <a:gd name="connsiteX38" fmla="*/ 481675 w 1000294"/>
                  <a:gd name="connsiteY38" fmla="*/ 77623 h 461489"/>
                  <a:gd name="connsiteX39" fmla="*/ 473487 w 1000294"/>
                  <a:gd name="connsiteY39" fmla="*/ 77168 h 461489"/>
                  <a:gd name="connsiteX40" fmla="*/ 468118 w 1000294"/>
                  <a:gd name="connsiteY40" fmla="*/ 76804 h 461489"/>
                  <a:gd name="connsiteX41" fmla="*/ 309714 w 1000294"/>
                  <a:gd name="connsiteY41" fmla="*/ 34678 h 461489"/>
                  <a:gd name="connsiteX42" fmla="*/ 309714 w 1000294"/>
                  <a:gd name="connsiteY42" fmla="*/ 61792 h 461489"/>
                  <a:gd name="connsiteX43" fmla="*/ 310805 w 1000294"/>
                  <a:gd name="connsiteY43" fmla="*/ 82627 h 461489"/>
                  <a:gd name="connsiteX44" fmla="*/ 307530 w 1000294"/>
                  <a:gd name="connsiteY44" fmla="*/ 92727 h 461489"/>
                  <a:gd name="connsiteX45" fmla="*/ 297795 w 1000294"/>
                  <a:gd name="connsiteY45" fmla="*/ 97094 h 461489"/>
                  <a:gd name="connsiteX46" fmla="*/ 240474 w 1000294"/>
                  <a:gd name="connsiteY46" fmla="*/ 97094 h 461489"/>
                  <a:gd name="connsiteX47" fmla="*/ 26204 w 1000294"/>
                  <a:gd name="connsiteY47" fmla="*/ 311455 h 461489"/>
                  <a:gd name="connsiteX48" fmla="*/ 26204 w 1000294"/>
                  <a:gd name="connsiteY48" fmla="*/ 435377 h 461489"/>
                  <a:gd name="connsiteX49" fmla="*/ 26204 w 1000294"/>
                  <a:gd name="connsiteY49" fmla="*/ 435377 h 461489"/>
                  <a:gd name="connsiteX50" fmla="*/ 26204 w 1000294"/>
                  <a:gd name="connsiteY50" fmla="*/ 435377 h 461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00294" h="461489">
                    <a:moveTo>
                      <a:pt x="987461" y="461489"/>
                    </a:moveTo>
                    <a:lnTo>
                      <a:pt x="13102" y="461489"/>
                    </a:lnTo>
                    <a:cubicBezTo>
                      <a:pt x="5914" y="461489"/>
                      <a:pt x="0" y="455666"/>
                      <a:pt x="0" y="448387"/>
                    </a:cubicBezTo>
                    <a:lnTo>
                      <a:pt x="0" y="311364"/>
                    </a:lnTo>
                    <a:cubicBezTo>
                      <a:pt x="0" y="178708"/>
                      <a:pt x="107818" y="70799"/>
                      <a:pt x="240383" y="70799"/>
                    </a:cubicBezTo>
                    <a:lnTo>
                      <a:pt x="283692" y="70799"/>
                    </a:lnTo>
                    <a:cubicBezTo>
                      <a:pt x="283601" y="67706"/>
                      <a:pt x="283510" y="64703"/>
                      <a:pt x="283510" y="61701"/>
                    </a:cubicBezTo>
                    <a:lnTo>
                      <a:pt x="283510" y="13115"/>
                    </a:lnTo>
                    <a:cubicBezTo>
                      <a:pt x="283510" y="8475"/>
                      <a:pt x="285967" y="4198"/>
                      <a:pt x="289879" y="1833"/>
                    </a:cubicBezTo>
                    <a:cubicBezTo>
                      <a:pt x="293882" y="-533"/>
                      <a:pt x="298795" y="-624"/>
                      <a:pt x="302799" y="1651"/>
                    </a:cubicBezTo>
                    <a:cubicBezTo>
                      <a:pt x="354387" y="29856"/>
                      <a:pt x="410616" y="46324"/>
                      <a:pt x="469938" y="50692"/>
                    </a:cubicBezTo>
                    <a:lnTo>
                      <a:pt x="474942" y="51055"/>
                    </a:lnTo>
                    <a:cubicBezTo>
                      <a:pt x="477399" y="51237"/>
                      <a:pt x="480037" y="51328"/>
                      <a:pt x="482585" y="51419"/>
                    </a:cubicBezTo>
                    <a:cubicBezTo>
                      <a:pt x="494231" y="51965"/>
                      <a:pt x="506060" y="51965"/>
                      <a:pt x="517705" y="51419"/>
                    </a:cubicBezTo>
                    <a:cubicBezTo>
                      <a:pt x="520344" y="51328"/>
                      <a:pt x="522892" y="51146"/>
                      <a:pt x="525439" y="51055"/>
                    </a:cubicBezTo>
                    <a:lnTo>
                      <a:pt x="530352" y="50692"/>
                    </a:lnTo>
                    <a:cubicBezTo>
                      <a:pt x="589765" y="46415"/>
                      <a:pt x="645994" y="29856"/>
                      <a:pt x="697583" y="1651"/>
                    </a:cubicBezTo>
                    <a:cubicBezTo>
                      <a:pt x="701586" y="-533"/>
                      <a:pt x="706590" y="-442"/>
                      <a:pt x="710503" y="1833"/>
                    </a:cubicBezTo>
                    <a:cubicBezTo>
                      <a:pt x="714506" y="4198"/>
                      <a:pt x="716872" y="8475"/>
                      <a:pt x="716872" y="13115"/>
                    </a:cubicBezTo>
                    <a:lnTo>
                      <a:pt x="716872" y="61701"/>
                    </a:lnTo>
                    <a:cubicBezTo>
                      <a:pt x="716872" y="64703"/>
                      <a:pt x="716781" y="67706"/>
                      <a:pt x="716690" y="70799"/>
                    </a:cubicBezTo>
                    <a:lnTo>
                      <a:pt x="759908" y="70799"/>
                    </a:lnTo>
                    <a:cubicBezTo>
                      <a:pt x="892473" y="70799"/>
                      <a:pt x="1000290" y="178708"/>
                      <a:pt x="1000290" y="311364"/>
                    </a:cubicBezTo>
                    <a:lnTo>
                      <a:pt x="1000290" y="448387"/>
                    </a:lnTo>
                    <a:cubicBezTo>
                      <a:pt x="1000472" y="455666"/>
                      <a:pt x="994649" y="461489"/>
                      <a:pt x="987461" y="461489"/>
                    </a:cubicBezTo>
                    <a:lnTo>
                      <a:pt x="987461" y="461489"/>
                    </a:lnTo>
                    <a:close/>
                    <a:moveTo>
                      <a:pt x="26204" y="435377"/>
                    </a:moveTo>
                    <a:lnTo>
                      <a:pt x="974451" y="435377"/>
                    </a:lnTo>
                    <a:lnTo>
                      <a:pt x="974451" y="311364"/>
                    </a:lnTo>
                    <a:cubicBezTo>
                      <a:pt x="974451" y="193174"/>
                      <a:pt x="878279" y="97003"/>
                      <a:pt x="760181" y="97003"/>
                    </a:cubicBezTo>
                    <a:lnTo>
                      <a:pt x="702860" y="97003"/>
                    </a:lnTo>
                    <a:cubicBezTo>
                      <a:pt x="699130" y="97003"/>
                      <a:pt x="695672" y="95456"/>
                      <a:pt x="693125" y="92636"/>
                    </a:cubicBezTo>
                    <a:cubicBezTo>
                      <a:pt x="690668" y="89906"/>
                      <a:pt x="689485" y="86176"/>
                      <a:pt x="689849" y="82536"/>
                    </a:cubicBezTo>
                    <a:cubicBezTo>
                      <a:pt x="690577" y="75530"/>
                      <a:pt x="690941" y="68525"/>
                      <a:pt x="690941" y="61701"/>
                    </a:cubicBezTo>
                    <a:lnTo>
                      <a:pt x="690941" y="34587"/>
                    </a:lnTo>
                    <a:cubicBezTo>
                      <a:pt x="641445" y="58516"/>
                      <a:pt x="588219" y="72710"/>
                      <a:pt x="532536" y="76804"/>
                    </a:cubicBezTo>
                    <a:lnTo>
                      <a:pt x="527350" y="77168"/>
                    </a:lnTo>
                    <a:cubicBezTo>
                      <a:pt x="524529" y="77350"/>
                      <a:pt x="521800" y="77532"/>
                      <a:pt x="519070" y="77623"/>
                    </a:cubicBezTo>
                    <a:cubicBezTo>
                      <a:pt x="506696" y="78169"/>
                      <a:pt x="494049" y="78169"/>
                      <a:pt x="481675" y="77623"/>
                    </a:cubicBezTo>
                    <a:cubicBezTo>
                      <a:pt x="478946" y="77532"/>
                      <a:pt x="476216" y="77350"/>
                      <a:pt x="473487" y="77168"/>
                    </a:cubicBezTo>
                    <a:lnTo>
                      <a:pt x="468118" y="76804"/>
                    </a:lnTo>
                    <a:cubicBezTo>
                      <a:pt x="412436" y="72801"/>
                      <a:pt x="359301" y="58607"/>
                      <a:pt x="309714" y="34678"/>
                    </a:cubicBezTo>
                    <a:lnTo>
                      <a:pt x="309714" y="61792"/>
                    </a:lnTo>
                    <a:cubicBezTo>
                      <a:pt x="309714" y="68525"/>
                      <a:pt x="310077" y="75530"/>
                      <a:pt x="310805" y="82627"/>
                    </a:cubicBezTo>
                    <a:cubicBezTo>
                      <a:pt x="311169" y="86267"/>
                      <a:pt x="309986" y="89997"/>
                      <a:pt x="307530" y="92727"/>
                    </a:cubicBezTo>
                    <a:cubicBezTo>
                      <a:pt x="305073" y="95456"/>
                      <a:pt x="301525" y="97094"/>
                      <a:pt x="297795" y="97094"/>
                    </a:cubicBezTo>
                    <a:lnTo>
                      <a:pt x="240474" y="97094"/>
                    </a:lnTo>
                    <a:cubicBezTo>
                      <a:pt x="122284" y="97094"/>
                      <a:pt x="26204" y="193265"/>
                      <a:pt x="26204" y="311455"/>
                    </a:cubicBezTo>
                    <a:lnTo>
                      <a:pt x="26204" y="435377"/>
                    </a:lnTo>
                    <a:lnTo>
                      <a:pt x="26204" y="435377"/>
                    </a:lnTo>
                    <a:lnTo>
                      <a:pt x="26204" y="435377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6" name="Freeform: Shape 34">
                <a:extLst>
                  <a:ext uri="{FF2B5EF4-FFF2-40B4-BE49-F238E27FC236}">
                    <a16:creationId xmlns:a16="http://schemas.microsoft.com/office/drawing/2014/main" id="{8105CC45-8CBB-459A-8DD8-E34CFC8A96A4}"/>
                  </a:ext>
                </a:extLst>
              </p:cNvPr>
              <p:cNvSpPr/>
              <p:nvPr/>
            </p:nvSpPr>
            <p:spPr>
              <a:xfrm>
                <a:off x="7872210" y="2359979"/>
                <a:ext cx="522982" cy="248480"/>
              </a:xfrm>
              <a:custGeom>
                <a:avLst/>
                <a:gdLst>
                  <a:gd name="connsiteX0" fmla="*/ 483768 w 522982"/>
                  <a:gd name="connsiteY0" fmla="*/ 248480 h 248480"/>
                  <a:gd name="connsiteX1" fmla="*/ 39215 w 522982"/>
                  <a:gd name="connsiteY1" fmla="*/ 248480 h 248480"/>
                  <a:gd name="connsiteX2" fmla="*/ 0 w 522982"/>
                  <a:gd name="connsiteY2" fmla="*/ 209266 h 248480"/>
                  <a:gd name="connsiteX3" fmla="*/ 0 w 522982"/>
                  <a:gd name="connsiteY3" fmla="*/ 39215 h 248480"/>
                  <a:gd name="connsiteX4" fmla="*/ 39215 w 522982"/>
                  <a:gd name="connsiteY4" fmla="*/ 0 h 248480"/>
                  <a:gd name="connsiteX5" fmla="*/ 483768 w 522982"/>
                  <a:gd name="connsiteY5" fmla="*/ 0 h 248480"/>
                  <a:gd name="connsiteX6" fmla="*/ 522983 w 522982"/>
                  <a:gd name="connsiteY6" fmla="*/ 39215 h 248480"/>
                  <a:gd name="connsiteX7" fmla="*/ 522983 w 522982"/>
                  <a:gd name="connsiteY7" fmla="*/ 209266 h 248480"/>
                  <a:gd name="connsiteX8" fmla="*/ 483768 w 522982"/>
                  <a:gd name="connsiteY8" fmla="*/ 248480 h 248480"/>
                  <a:gd name="connsiteX9" fmla="*/ 483768 w 522982"/>
                  <a:gd name="connsiteY9" fmla="*/ 248480 h 248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2982" h="248480">
                    <a:moveTo>
                      <a:pt x="483768" y="248480"/>
                    </a:moveTo>
                    <a:lnTo>
                      <a:pt x="39215" y="248480"/>
                    </a:lnTo>
                    <a:cubicBezTo>
                      <a:pt x="17561" y="248480"/>
                      <a:pt x="0" y="230920"/>
                      <a:pt x="0" y="209266"/>
                    </a:cubicBezTo>
                    <a:lnTo>
                      <a:pt x="0" y="39215"/>
                    </a:lnTo>
                    <a:cubicBezTo>
                      <a:pt x="0" y="17560"/>
                      <a:pt x="17561" y="0"/>
                      <a:pt x="39215" y="0"/>
                    </a:cubicBezTo>
                    <a:lnTo>
                      <a:pt x="483768" y="0"/>
                    </a:lnTo>
                    <a:cubicBezTo>
                      <a:pt x="505423" y="0"/>
                      <a:pt x="522983" y="17560"/>
                      <a:pt x="522983" y="39215"/>
                    </a:cubicBezTo>
                    <a:lnTo>
                      <a:pt x="522983" y="209266"/>
                    </a:lnTo>
                    <a:cubicBezTo>
                      <a:pt x="522983" y="230920"/>
                      <a:pt x="505423" y="248480"/>
                      <a:pt x="483768" y="248480"/>
                    </a:cubicBezTo>
                    <a:lnTo>
                      <a:pt x="483768" y="248480"/>
                    </a:lnTo>
                    <a:close/>
                  </a:path>
                </a:pathLst>
              </a:custGeom>
              <a:solidFill>
                <a:srgbClr val="9BBB5C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7" name="Freeform: Shape 35">
                <a:extLst>
                  <a:ext uri="{FF2B5EF4-FFF2-40B4-BE49-F238E27FC236}">
                    <a16:creationId xmlns:a16="http://schemas.microsoft.com/office/drawing/2014/main" id="{092BD5E5-BB14-452A-A527-390ABE8329C3}"/>
                  </a:ext>
                </a:extLst>
              </p:cNvPr>
              <p:cNvSpPr/>
              <p:nvPr/>
            </p:nvSpPr>
            <p:spPr>
              <a:xfrm>
                <a:off x="8011872" y="2393462"/>
                <a:ext cx="243567" cy="181424"/>
              </a:xfrm>
              <a:custGeom>
                <a:avLst/>
                <a:gdLst>
                  <a:gd name="connsiteX0" fmla="*/ 205626 w 243567"/>
                  <a:gd name="connsiteY0" fmla="*/ 181424 h 181424"/>
                  <a:gd name="connsiteX1" fmla="*/ 37941 w 243567"/>
                  <a:gd name="connsiteY1" fmla="*/ 181424 h 181424"/>
                  <a:gd name="connsiteX2" fmla="*/ 0 w 243567"/>
                  <a:gd name="connsiteY2" fmla="*/ 143484 h 181424"/>
                  <a:gd name="connsiteX3" fmla="*/ 0 w 243567"/>
                  <a:gd name="connsiteY3" fmla="*/ 37941 h 181424"/>
                  <a:gd name="connsiteX4" fmla="*/ 37941 w 243567"/>
                  <a:gd name="connsiteY4" fmla="*/ 0 h 181424"/>
                  <a:gd name="connsiteX5" fmla="*/ 205626 w 243567"/>
                  <a:gd name="connsiteY5" fmla="*/ 0 h 181424"/>
                  <a:gd name="connsiteX6" fmla="*/ 243567 w 243567"/>
                  <a:gd name="connsiteY6" fmla="*/ 37941 h 181424"/>
                  <a:gd name="connsiteX7" fmla="*/ 243567 w 243567"/>
                  <a:gd name="connsiteY7" fmla="*/ 143575 h 181424"/>
                  <a:gd name="connsiteX8" fmla="*/ 205626 w 243567"/>
                  <a:gd name="connsiteY8" fmla="*/ 181424 h 181424"/>
                  <a:gd name="connsiteX9" fmla="*/ 205626 w 243567"/>
                  <a:gd name="connsiteY9" fmla="*/ 181424 h 181424"/>
                  <a:gd name="connsiteX10" fmla="*/ 37941 w 243567"/>
                  <a:gd name="connsiteY10" fmla="*/ 26113 h 181424"/>
                  <a:gd name="connsiteX11" fmla="*/ 26204 w 243567"/>
                  <a:gd name="connsiteY11" fmla="*/ 37850 h 181424"/>
                  <a:gd name="connsiteX12" fmla="*/ 26204 w 243567"/>
                  <a:gd name="connsiteY12" fmla="*/ 143484 h 181424"/>
                  <a:gd name="connsiteX13" fmla="*/ 37941 w 243567"/>
                  <a:gd name="connsiteY13" fmla="*/ 155221 h 181424"/>
                  <a:gd name="connsiteX14" fmla="*/ 205626 w 243567"/>
                  <a:gd name="connsiteY14" fmla="*/ 155221 h 181424"/>
                  <a:gd name="connsiteX15" fmla="*/ 217363 w 243567"/>
                  <a:gd name="connsiteY15" fmla="*/ 143484 h 181424"/>
                  <a:gd name="connsiteX16" fmla="*/ 217363 w 243567"/>
                  <a:gd name="connsiteY16" fmla="*/ 37941 h 181424"/>
                  <a:gd name="connsiteX17" fmla="*/ 205626 w 243567"/>
                  <a:gd name="connsiteY17" fmla="*/ 26204 h 181424"/>
                  <a:gd name="connsiteX18" fmla="*/ 37941 w 243567"/>
                  <a:gd name="connsiteY18" fmla="*/ 26204 h 181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3567" h="181424">
                    <a:moveTo>
                      <a:pt x="205626" y="181424"/>
                    </a:moveTo>
                    <a:lnTo>
                      <a:pt x="37941" y="181424"/>
                    </a:lnTo>
                    <a:cubicBezTo>
                      <a:pt x="17014" y="181424"/>
                      <a:pt x="0" y="164410"/>
                      <a:pt x="0" y="143484"/>
                    </a:cubicBezTo>
                    <a:lnTo>
                      <a:pt x="0" y="37941"/>
                    </a:lnTo>
                    <a:cubicBezTo>
                      <a:pt x="0" y="17014"/>
                      <a:pt x="17014" y="0"/>
                      <a:pt x="37941" y="0"/>
                    </a:cubicBezTo>
                    <a:lnTo>
                      <a:pt x="205626" y="0"/>
                    </a:lnTo>
                    <a:cubicBezTo>
                      <a:pt x="226553" y="0"/>
                      <a:pt x="243567" y="17014"/>
                      <a:pt x="243567" y="37941"/>
                    </a:cubicBezTo>
                    <a:lnTo>
                      <a:pt x="243567" y="143575"/>
                    </a:lnTo>
                    <a:cubicBezTo>
                      <a:pt x="243567" y="164410"/>
                      <a:pt x="226553" y="181424"/>
                      <a:pt x="205626" y="181424"/>
                    </a:cubicBezTo>
                    <a:lnTo>
                      <a:pt x="205626" y="181424"/>
                    </a:lnTo>
                    <a:close/>
                    <a:moveTo>
                      <a:pt x="37941" y="26113"/>
                    </a:moveTo>
                    <a:cubicBezTo>
                      <a:pt x="31481" y="26113"/>
                      <a:pt x="26204" y="31390"/>
                      <a:pt x="26204" y="37850"/>
                    </a:cubicBezTo>
                    <a:lnTo>
                      <a:pt x="26204" y="143484"/>
                    </a:lnTo>
                    <a:cubicBezTo>
                      <a:pt x="26204" y="149943"/>
                      <a:pt x="31481" y="155221"/>
                      <a:pt x="37941" y="155221"/>
                    </a:cubicBezTo>
                    <a:lnTo>
                      <a:pt x="205626" y="155221"/>
                    </a:lnTo>
                    <a:cubicBezTo>
                      <a:pt x="212086" y="155221"/>
                      <a:pt x="217363" y="149943"/>
                      <a:pt x="217363" y="143484"/>
                    </a:cubicBezTo>
                    <a:lnTo>
                      <a:pt x="217363" y="37941"/>
                    </a:lnTo>
                    <a:cubicBezTo>
                      <a:pt x="217363" y="31481"/>
                      <a:pt x="212086" y="26204"/>
                      <a:pt x="205626" y="26204"/>
                    </a:cubicBezTo>
                    <a:lnTo>
                      <a:pt x="37941" y="26204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8" name="Freeform: Shape 36">
                <a:extLst>
                  <a:ext uri="{FF2B5EF4-FFF2-40B4-BE49-F238E27FC236}">
                    <a16:creationId xmlns:a16="http://schemas.microsoft.com/office/drawing/2014/main" id="{61D6E55B-F956-4A16-A95C-6F6BA7B43B77}"/>
                  </a:ext>
                </a:extLst>
              </p:cNvPr>
              <p:cNvSpPr/>
              <p:nvPr/>
            </p:nvSpPr>
            <p:spPr>
              <a:xfrm>
                <a:off x="7775220" y="3097792"/>
                <a:ext cx="739435" cy="304399"/>
              </a:xfrm>
              <a:custGeom>
                <a:avLst/>
                <a:gdLst>
                  <a:gd name="connsiteX0" fmla="*/ 713960 w 739435"/>
                  <a:gd name="connsiteY0" fmla="*/ 258292 h 304399"/>
                  <a:gd name="connsiteX1" fmla="*/ 25203 w 739435"/>
                  <a:gd name="connsiteY1" fmla="*/ 258565 h 304399"/>
                  <a:gd name="connsiteX2" fmla="*/ 0 w 739435"/>
                  <a:gd name="connsiteY2" fmla="*/ 226357 h 304399"/>
                  <a:gd name="connsiteX3" fmla="*/ 0 w 739435"/>
                  <a:gd name="connsiteY3" fmla="*/ 67497 h 304399"/>
                  <a:gd name="connsiteX4" fmla="*/ 86436 w 739435"/>
                  <a:gd name="connsiteY4" fmla="*/ 1987 h 304399"/>
                  <a:gd name="connsiteX5" fmla="*/ 653273 w 739435"/>
                  <a:gd name="connsiteY5" fmla="*/ 1805 h 304399"/>
                  <a:gd name="connsiteX6" fmla="*/ 739436 w 739435"/>
                  <a:gd name="connsiteY6" fmla="*/ 67315 h 304399"/>
                  <a:gd name="connsiteX7" fmla="*/ 739436 w 739435"/>
                  <a:gd name="connsiteY7" fmla="*/ 225902 h 304399"/>
                  <a:gd name="connsiteX8" fmla="*/ 713960 w 739435"/>
                  <a:gd name="connsiteY8" fmla="*/ 258292 h 304399"/>
                  <a:gd name="connsiteX9" fmla="*/ 713960 w 739435"/>
                  <a:gd name="connsiteY9" fmla="*/ 258292 h 30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9435" h="304399">
                    <a:moveTo>
                      <a:pt x="713960" y="258292"/>
                    </a:moveTo>
                    <a:cubicBezTo>
                      <a:pt x="393238" y="348641"/>
                      <a:pt x="109273" y="282494"/>
                      <a:pt x="25203" y="258565"/>
                    </a:cubicBezTo>
                    <a:cubicBezTo>
                      <a:pt x="10281" y="254289"/>
                      <a:pt x="0" y="241187"/>
                      <a:pt x="0" y="226357"/>
                    </a:cubicBezTo>
                    <a:lnTo>
                      <a:pt x="0" y="67497"/>
                    </a:lnTo>
                    <a:cubicBezTo>
                      <a:pt x="0" y="24188"/>
                      <a:pt x="42217" y="-7657"/>
                      <a:pt x="86436" y="1987"/>
                    </a:cubicBezTo>
                    <a:cubicBezTo>
                      <a:pt x="199803" y="26826"/>
                      <a:pt x="412890" y="56124"/>
                      <a:pt x="653273" y="1805"/>
                    </a:cubicBezTo>
                    <a:cubicBezTo>
                      <a:pt x="697310" y="-8112"/>
                      <a:pt x="739436" y="24097"/>
                      <a:pt x="739436" y="67315"/>
                    </a:cubicBezTo>
                    <a:lnTo>
                      <a:pt x="739436" y="225902"/>
                    </a:lnTo>
                    <a:cubicBezTo>
                      <a:pt x="739436" y="240914"/>
                      <a:pt x="728972" y="254016"/>
                      <a:pt x="713960" y="258292"/>
                    </a:cubicBezTo>
                    <a:lnTo>
                      <a:pt x="713960" y="258292"/>
                    </a:ln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9" name="Freeform: Shape 37">
                <a:extLst>
                  <a:ext uri="{FF2B5EF4-FFF2-40B4-BE49-F238E27FC236}">
                    <a16:creationId xmlns:a16="http://schemas.microsoft.com/office/drawing/2014/main" id="{0E128694-BCDC-4CB2-8A12-82EFD8752594}"/>
                  </a:ext>
                </a:extLst>
              </p:cNvPr>
              <p:cNvSpPr/>
              <p:nvPr/>
            </p:nvSpPr>
            <p:spPr>
              <a:xfrm>
                <a:off x="8595041" y="2004282"/>
                <a:ext cx="291652" cy="739054"/>
              </a:xfrm>
              <a:custGeom>
                <a:avLst/>
                <a:gdLst>
                  <a:gd name="connsiteX0" fmla="*/ 137615 w 291652"/>
                  <a:gd name="connsiteY0" fmla="*/ 738836 h 739054"/>
                  <a:gd name="connsiteX1" fmla="*/ 592 w 291652"/>
                  <a:gd name="connsiteY1" fmla="*/ 606362 h 739054"/>
                  <a:gd name="connsiteX2" fmla="*/ 57913 w 291652"/>
                  <a:gd name="connsiteY2" fmla="*/ 476799 h 739054"/>
                  <a:gd name="connsiteX3" fmla="*/ 65464 w 291652"/>
                  <a:gd name="connsiteY3" fmla="*/ 461877 h 739054"/>
                  <a:gd name="connsiteX4" fmla="*/ 65464 w 291652"/>
                  <a:gd name="connsiteY4" fmla="*/ 82106 h 739054"/>
                  <a:gd name="connsiteX5" fmla="*/ 143347 w 291652"/>
                  <a:gd name="connsiteY5" fmla="*/ 37 h 739054"/>
                  <a:gd name="connsiteX6" fmla="*/ 226144 w 291652"/>
                  <a:gd name="connsiteY6" fmla="*/ 80377 h 739054"/>
                  <a:gd name="connsiteX7" fmla="*/ 226144 w 291652"/>
                  <a:gd name="connsiteY7" fmla="*/ 461877 h 739054"/>
                  <a:gd name="connsiteX8" fmla="*/ 233695 w 291652"/>
                  <a:gd name="connsiteY8" fmla="*/ 476799 h 739054"/>
                  <a:gd name="connsiteX9" fmla="*/ 291653 w 291652"/>
                  <a:gd name="connsiteY9" fmla="*/ 593169 h 739054"/>
                  <a:gd name="connsiteX10" fmla="*/ 137615 w 291652"/>
                  <a:gd name="connsiteY10" fmla="*/ 738836 h 739054"/>
                  <a:gd name="connsiteX11" fmla="*/ 137615 w 291652"/>
                  <a:gd name="connsiteY11" fmla="*/ 738836 h 73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1652" h="739054">
                    <a:moveTo>
                      <a:pt x="137615" y="738836"/>
                    </a:moveTo>
                    <a:cubicBezTo>
                      <a:pt x="65828" y="734924"/>
                      <a:pt x="6961" y="678058"/>
                      <a:pt x="592" y="606362"/>
                    </a:cubicBezTo>
                    <a:cubicBezTo>
                      <a:pt x="-3958" y="555319"/>
                      <a:pt x="17970" y="506915"/>
                      <a:pt x="57913" y="476799"/>
                    </a:cubicBezTo>
                    <a:cubicBezTo>
                      <a:pt x="62644" y="473250"/>
                      <a:pt x="65464" y="467791"/>
                      <a:pt x="65464" y="461877"/>
                    </a:cubicBezTo>
                    <a:lnTo>
                      <a:pt x="65464" y="82106"/>
                    </a:lnTo>
                    <a:cubicBezTo>
                      <a:pt x="65464" y="38342"/>
                      <a:pt x="99675" y="1311"/>
                      <a:pt x="143347" y="37"/>
                    </a:cubicBezTo>
                    <a:cubicBezTo>
                      <a:pt x="188749" y="-1328"/>
                      <a:pt x="226144" y="35248"/>
                      <a:pt x="226144" y="80377"/>
                    </a:cubicBezTo>
                    <a:lnTo>
                      <a:pt x="226144" y="461877"/>
                    </a:lnTo>
                    <a:cubicBezTo>
                      <a:pt x="226144" y="467791"/>
                      <a:pt x="228965" y="473250"/>
                      <a:pt x="233695" y="476799"/>
                    </a:cubicBezTo>
                    <a:cubicBezTo>
                      <a:pt x="270181" y="504367"/>
                      <a:pt x="291653" y="547039"/>
                      <a:pt x="291653" y="593169"/>
                    </a:cubicBezTo>
                    <a:cubicBezTo>
                      <a:pt x="291653" y="676329"/>
                      <a:pt x="221776" y="743385"/>
                      <a:pt x="137615" y="738836"/>
                    </a:cubicBezTo>
                    <a:lnTo>
                      <a:pt x="137615" y="738836"/>
                    </a:lnTo>
                    <a:close/>
                  </a:path>
                </a:pathLst>
              </a:custGeom>
              <a:solidFill>
                <a:srgbClr val="DBE7E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0" name="Freeform: Shape 38">
                <a:extLst>
                  <a:ext uri="{FF2B5EF4-FFF2-40B4-BE49-F238E27FC236}">
                    <a16:creationId xmlns:a16="http://schemas.microsoft.com/office/drawing/2014/main" id="{1B6D5BA2-F5C7-49A6-9955-40A3BC575857}"/>
                  </a:ext>
                </a:extLst>
              </p:cNvPr>
              <p:cNvSpPr/>
              <p:nvPr/>
            </p:nvSpPr>
            <p:spPr>
              <a:xfrm>
                <a:off x="8697990" y="2041713"/>
                <a:ext cx="85889" cy="214178"/>
              </a:xfrm>
              <a:custGeom>
                <a:avLst/>
                <a:gdLst>
                  <a:gd name="connsiteX0" fmla="*/ 0 w 85889"/>
                  <a:gd name="connsiteY0" fmla="*/ 214179 h 214178"/>
                  <a:gd name="connsiteX1" fmla="*/ 0 w 85889"/>
                  <a:gd name="connsiteY1" fmla="*/ 42945 h 214178"/>
                  <a:gd name="connsiteX2" fmla="*/ 42945 w 85889"/>
                  <a:gd name="connsiteY2" fmla="*/ 0 h 214178"/>
                  <a:gd name="connsiteX3" fmla="*/ 85890 w 85889"/>
                  <a:gd name="connsiteY3" fmla="*/ 42945 h 214178"/>
                  <a:gd name="connsiteX4" fmla="*/ 85890 w 85889"/>
                  <a:gd name="connsiteY4" fmla="*/ 214179 h 214178"/>
                  <a:gd name="connsiteX5" fmla="*/ 0 w 85889"/>
                  <a:gd name="connsiteY5" fmla="*/ 214179 h 214178"/>
                  <a:gd name="connsiteX6" fmla="*/ 0 w 85889"/>
                  <a:gd name="connsiteY6" fmla="*/ 214179 h 214178"/>
                  <a:gd name="connsiteX7" fmla="*/ 0 w 85889"/>
                  <a:gd name="connsiteY7" fmla="*/ 214179 h 214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889" h="214178">
                    <a:moveTo>
                      <a:pt x="0" y="214179"/>
                    </a:moveTo>
                    <a:lnTo>
                      <a:pt x="0" y="42945"/>
                    </a:lnTo>
                    <a:cubicBezTo>
                      <a:pt x="0" y="19289"/>
                      <a:pt x="19289" y="0"/>
                      <a:pt x="42945" y="0"/>
                    </a:cubicBezTo>
                    <a:cubicBezTo>
                      <a:pt x="66601" y="0"/>
                      <a:pt x="85890" y="19289"/>
                      <a:pt x="85890" y="42945"/>
                    </a:cubicBezTo>
                    <a:lnTo>
                      <a:pt x="85890" y="214179"/>
                    </a:lnTo>
                    <a:lnTo>
                      <a:pt x="0" y="214179"/>
                    </a:lnTo>
                    <a:lnTo>
                      <a:pt x="0" y="214179"/>
                    </a:lnTo>
                    <a:lnTo>
                      <a:pt x="0" y="214179"/>
                    </a:lnTo>
                    <a:close/>
                  </a:path>
                </a:pathLst>
              </a:custGeom>
              <a:solidFill>
                <a:srgbClr val="9BBB5C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1" name="Freeform: Shape 39">
                <a:extLst>
                  <a:ext uri="{FF2B5EF4-FFF2-40B4-BE49-F238E27FC236}">
                    <a16:creationId xmlns:a16="http://schemas.microsoft.com/office/drawing/2014/main" id="{0A4B9B2B-DA4C-4E16-9E32-ECFFD2F2C607}"/>
                  </a:ext>
                </a:extLst>
              </p:cNvPr>
              <p:cNvSpPr/>
              <p:nvPr/>
            </p:nvSpPr>
            <p:spPr>
              <a:xfrm>
                <a:off x="8582068" y="1991157"/>
                <a:ext cx="317818" cy="765244"/>
              </a:xfrm>
              <a:custGeom>
                <a:avLst/>
                <a:gdLst>
                  <a:gd name="connsiteX0" fmla="*/ 158959 w 317818"/>
                  <a:gd name="connsiteY0" fmla="*/ 765244 h 765244"/>
                  <a:gd name="connsiteX1" fmla="*/ 149951 w 317818"/>
                  <a:gd name="connsiteY1" fmla="*/ 764971 h 765244"/>
                  <a:gd name="connsiteX2" fmla="*/ 645 w 317818"/>
                  <a:gd name="connsiteY2" fmla="*/ 620669 h 765244"/>
                  <a:gd name="connsiteX3" fmla="*/ 63152 w 317818"/>
                  <a:gd name="connsiteY3" fmla="*/ 479460 h 765244"/>
                  <a:gd name="connsiteX4" fmla="*/ 65426 w 317818"/>
                  <a:gd name="connsiteY4" fmla="*/ 475002 h 765244"/>
                  <a:gd name="connsiteX5" fmla="*/ 65426 w 317818"/>
                  <a:gd name="connsiteY5" fmla="*/ 95230 h 765244"/>
                  <a:gd name="connsiteX6" fmla="*/ 156048 w 317818"/>
                  <a:gd name="connsiteY6" fmla="*/ 60 h 765244"/>
                  <a:gd name="connsiteX7" fmla="*/ 223922 w 317818"/>
                  <a:gd name="connsiteY7" fmla="*/ 26445 h 765244"/>
                  <a:gd name="connsiteX8" fmla="*/ 252309 w 317818"/>
                  <a:gd name="connsiteY8" fmla="*/ 93501 h 765244"/>
                  <a:gd name="connsiteX9" fmla="*/ 252309 w 317818"/>
                  <a:gd name="connsiteY9" fmla="*/ 475002 h 765244"/>
                  <a:gd name="connsiteX10" fmla="*/ 254675 w 317818"/>
                  <a:gd name="connsiteY10" fmla="*/ 479460 h 765244"/>
                  <a:gd name="connsiteX11" fmla="*/ 317819 w 317818"/>
                  <a:gd name="connsiteY11" fmla="*/ 606293 h 765244"/>
                  <a:gd name="connsiteX12" fmla="*/ 268050 w 317818"/>
                  <a:gd name="connsiteY12" fmla="*/ 721662 h 765244"/>
                  <a:gd name="connsiteX13" fmla="*/ 158959 w 317818"/>
                  <a:gd name="connsiteY13" fmla="*/ 765244 h 765244"/>
                  <a:gd name="connsiteX14" fmla="*/ 158959 w 317818"/>
                  <a:gd name="connsiteY14" fmla="*/ 765244 h 765244"/>
                  <a:gd name="connsiteX15" fmla="*/ 151316 w 317818"/>
                  <a:gd name="connsiteY15" fmla="*/ 738858 h 765244"/>
                  <a:gd name="connsiteX16" fmla="*/ 249944 w 317818"/>
                  <a:gd name="connsiteY16" fmla="*/ 702646 h 765244"/>
                  <a:gd name="connsiteX17" fmla="*/ 291524 w 317818"/>
                  <a:gd name="connsiteY17" fmla="*/ 606202 h 765244"/>
                  <a:gd name="connsiteX18" fmla="*/ 238753 w 317818"/>
                  <a:gd name="connsiteY18" fmla="*/ 500296 h 765244"/>
                  <a:gd name="connsiteX19" fmla="*/ 226015 w 317818"/>
                  <a:gd name="connsiteY19" fmla="*/ 474911 h 765244"/>
                  <a:gd name="connsiteX20" fmla="*/ 226015 w 317818"/>
                  <a:gd name="connsiteY20" fmla="*/ 93501 h 765244"/>
                  <a:gd name="connsiteX21" fmla="*/ 205543 w 317818"/>
                  <a:gd name="connsiteY21" fmla="*/ 45188 h 765244"/>
                  <a:gd name="connsiteX22" fmla="*/ 156684 w 317818"/>
                  <a:gd name="connsiteY22" fmla="*/ 26172 h 765244"/>
                  <a:gd name="connsiteX23" fmla="*/ 91448 w 317818"/>
                  <a:gd name="connsiteY23" fmla="*/ 95139 h 765244"/>
                  <a:gd name="connsiteX24" fmla="*/ 91448 w 317818"/>
                  <a:gd name="connsiteY24" fmla="*/ 474911 h 765244"/>
                  <a:gd name="connsiteX25" fmla="*/ 78710 w 317818"/>
                  <a:gd name="connsiteY25" fmla="*/ 500205 h 765244"/>
                  <a:gd name="connsiteX26" fmla="*/ 26485 w 317818"/>
                  <a:gd name="connsiteY26" fmla="*/ 618212 h 765244"/>
                  <a:gd name="connsiteX27" fmla="*/ 151316 w 317818"/>
                  <a:gd name="connsiteY27" fmla="*/ 738858 h 765244"/>
                  <a:gd name="connsiteX28" fmla="*/ 151316 w 317818"/>
                  <a:gd name="connsiteY28" fmla="*/ 738858 h 76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7818" h="765244">
                    <a:moveTo>
                      <a:pt x="158959" y="765244"/>
                    </a:moveTo>
                    <a:cubicBezTo>
                      <a:pt x="155956" y="765244"/>
                      <a:pt x="152954" y="765153"/>
                      <a:pt x="149951" y="764971"/>
                    </a:cubicBezTo>
                    <a:cubicBezTo>
                      <a:pt x="71704" y="760695"/>
                      <a:pt x="7560" y="698643"/>
                      <a:pt x="645" y="620669"/>
                    </a:cubicBezTo>
                    <a:cubicBezTo>
                      <a:pt x="-4268" y="565532"/>
                      <a:pt x="19115" y="512669"/>
                      <a:pt x="63152" y="479460"/>
                    </a:cubicBezTo>
                    <a:cubicBezTo>
                      <a:pt x="64608" y="478368"/>
                      <a:pt x="65426" y="476730"/>
                      <a:pt x="65426" y="475002"/>
                    </a:cubicBezTo>
                    <a:lnTo>
                      <a:pt x="65426" y="95230"/>
                    </a:lnTo>
                    <a:cubicBezTo>
                      <a:pt x="65426" y="44278"/>
                      <a:pt x="106097" y="1606"/>
                      <a:pt x="156048" y="60"/>
                    </a:cubicBezTo>
                    <a:cubicBezTo>
                      <a:pt x="181614" y="-850"/>
                      <a:pt x="205635" y="8703"/>
                      <a:pt x="223922" y="26445"/>
                    </a:cubicBezTo>
                    <a:cubicBezTo>
                      <a:pt x="242210" y="44187"/>
                      <a:pt x="252309" y="68025"/>
                      <a:pt x="252309" y="93501"/>
                    </a:cubicBezTo>
                    <a:lnTo>
                      <a:pt x="252309" y="475002"/>
                    </a:lnTo>
                    <a:cubicBezTo>
                      <a:pt x="252309" y="476730"/>
                      <a:pt x="253128" y="478368"/>
                      <a:pt x="254675" y="479460"/>
                    </a:cubicBezTo>
                    <a:cubicBezTo>
                      <a:pt x="294800" y="509758"/>
                      <a:pt x="317819" y="555978"/>
                      <a:pt x="317819" y="606293"/>
                    </a:cubicBezTo>
                    <a:cubicBezTo>
                      <a:pt x="317819" y="649693"/>
                      <a:pt x="299713" y="691819"/>
                      <a:pt x="268050" y="721662"/>
                    </a:cubicBezTo>
                    <a:cubicBezTo>
                      <a:pt x="238116" y="749959"/>
                      <a:pt x="199720" y="765244"/>
                      <a:pt x="158959" y="765244"/>
                    </a:cubicBezTo>
                    <a:lnTo>
                      <a:pt x="158959" y="765244"/>
                    </a:lnTo>
                    <a:close/>
                    <a:moveTo>
                      <a:pt x="151316" y="738858"/>
                    </a:moveTo>
                    <a:cubicBezTo>
                      <a:pt x="188165" y="740860"/>
                      <a:pt x="223195" y="728031"/>
                      <a:pt x="249944" y="702646"/>
                    </a:cubicBezTo>
                    <a:cubicBezTo>
                      <a:pt x="276784" y="677261"/>
                      <a:pt x="291524" y="643051"/>
                      <a:pt x="291524" y="606202"/>
                    </a:cubicBezTo>
                    <a:cubicBezTo>
                      <a:pt x="291524" y="564167"/>
                      <a:pt x="272326" y="525589"/>
                      <a:pt x="238753" y="500296"/>
                    </a:cubicBezTo>
                    <a:cubicBezTo>
                      <a:pt x="230746" y="494290"/>
                      <a:pt x="226015" y="484828"/>
                      <a:pt x="226015" y="474911"/>
                    </a:cubicBezTo>
                    <a:lnTo>
                      <a:pt x="226015" y="93501"/>
                    </a:lnTo>
                    <a:cubicBezTo>
                      <a:pt x="226015" y="75213"/>
                      <a:pt x="218736" y="58017"/>
                      <a:pt x="205543" y="45188"/>
                    </a:cubicBezTo>
                    <a:cubicBezTo>
                      <a:pt x="192350" y="32359"/>
                      <a:pt x="174790" y="25717"/>
                      <a:pt x="156684" y="26172"/>
                    </a:cubicBezTo>
                    <a:cubicBezTo>
                      <a:pt x="120745" y="27264"/>
                      <a:pt x="91448" y="58199"/>
                      <a:pt x="91448" y="95139"/>
                    </a:cubicBezTo>
                    <a:lnTo>
                      <a:pt x="91448" y="474911"/>
                    </a:lnTo>
                    <a:cubicBezTo>
                      <a:pt x="91448" y="484737"/>
                      <a:pt x="86717" y="494200"/>
                      <a:pt x="78710" y="500205"/>
                    </a:cubicBezTo>
                    <a:cubicBezTo>
                      <a:pt x="41952" y="527955"/>
                      <a:pt x="22390" y="572083"/>
                      <a:pt x="26485" y="618212"/>
                    </a:cubicBezTo>
                    <a:cubicBezTo>
                      <a:pt x="32399" y="683448"/>
                      <a:pt x="85989" y="735310"/>
                      <a:pt x="151316" y="738858"/>
                    </a:cubicBezTo>
                    <a:lnTo>
                      <a:pt x="151316" y="738858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2" name="Freeform: Shape 40">
                <a:extLst>
                  <a:ext uri="{FF2B5EF4-FFF2-40B4-BE49-F238E27FC236}">
                    <a16:creationId xmlns:a16="http://schemas.microsoft.com/office/drawing/2014/main" id="{E8292F86-30E1-4C6C-AAF8-226464610756}"/>
                  </a:ext>
                </a:extLst>
              </p:cNvPr>
              <p:cNvSpPr/>
              <p:nvPr/>
            </p:nvSpPr>
            <p:spPr>
              <a:xfrm>
                <a:off x="7859109" y="2346877"/>
                <a:ext cx="549185" cy="274683"/>
              </a:xfrm>
              <a:custGeom>
                <a:avLst/>
                <a:gdLst>
                  <a:gd name="connsiteX0" fmla="*/ 496869 w 549185"/>
                  <a:gd name="connsiteY0" fmla="*/ 274684 h 274683"/>
                  <a:gd name="connsiteX1" fmla="*/ 52316 w 549185"/>
                  <a:gd name="connsiteY1" fmla="*/ 274684 h 274683"/>
                  <a:gd name="connsiteX2" fmla="*/ 0 w 549185"/>
                  <a:gd name="connsiteY2" fmla="*/ 222368 h 274683"/>
                  <a:gd name="connsiteX3" fmla="*/ 0 w 549185"/>
                  <a:gd name="connsiteY3" fmla="*/ 52316 h 274683"/>
                  <a:gd name="connsiteX4" fmla="*/ 52316 w 549185"/>
                  <a:gd name="connsiteY4" fmla="*/ 0 h 274683"/>
                  <a:gd name="connsiteX5" fmla="*/ 496869 w 549185"/>
                  <a:gd name="connsiteY5" fmla="*/ 0 h 274683"/>
                  <a:gd name="connsiteX6" fmla="*/ 549186 w 549185"/>
                  <a:gd name="connsiteY6" fmla="*/ 52316 h 274683"/>
                  <a:gd name="connsiteX7" fmla="*/ 549186 w 549185"/>
                  <a:gd name="connsiteY7" fmla="*/ 222368 h 274683"/>
                  <a:gd name="connsiteX8" fmla="*/ 496869 w 549185"/>
                  <a:gd name="connsiteY8" fmla="*/ 274684 h 274683"/>
                  <a:gd name="connsiteX9" fmla="*/ 496869 w 549185"/>
                  <a:gd name="connsiteY9" fmla="*/ 274684 h 274683"/>
                  <a:gd name="connsiteX10" fmla="*/ 52316 w 549185"/>
                  <a:gd name="connsiteY10" fmla="*/ 26113 h 274683"/>
                  <a:gd name="connsiteX11" fmla="*/ 26203 w 549185"/>
                  <a:gd name="connsiteY11" fmla="*/ 52316 h 274683"/>
                  <a:gd name="connsiteX12" fmla="*/ 26203 w 549185"/>
                  <a:gd name="connsiteY12" fmla="*/ 222368 h 274683"/>
                  <a:gd name="connsiteX13" fmla="*/ 52316 w 549185"/>
                  <a:gd name="connsiteY13" fmla="*/ 248571 h 274683"/>
                  <a:gd name="connsiteX14" fmla="*/ 496869 w 549185"/>
                  <a:gd name="connsiteY14" fmla="*/ 248571 h 274683"/>
                  <a:gd name="connsiteX15" fmla="*/ 522982 w 549185"/>
                  <a:gd name="connsiteY15" fmla="*/ 222368 h 274683"/>
                  <a:gd name="connsiteX16" fmla="*/ 522982 w 549185"/>
                  <a:gd name="connsiteY16" fmla="*/ 52316 h 274683"/>
                  <a:gd name="connsiteX17" fmla="*/ 496869 w 549185"/>
                  <a:gd name="connsiteY17" fmla="*/ 26113 h 274683"/>
                  <a:gd name="connsiteX18" fmla="*/ 52316 w 549185"/>
                  <a:gd name="connsiteY18" fmla="*/ 26113 h 274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49185" h="274683">
                    <a:moveTo>
                      <a:pt x="496869" y="274684"/>
                    </a:moveTo>
                    <a:lnTo>
                      <a:pt x="52316" y="274684"/>
                    </a:lnTo>
                    <a:cubicBezTo>
                      <a:pt x="23474" y="274684"/>
                      <a:pt x="0" y="251210"/>
                      <a:pt x="0" y="222368"/>
                    </a:cubicBezTo>
                    <a:lnTo>
                      <a:pt x="0" y="52316"/>
                    </a:lnTo>
                    <a:cubicBezTo>
                      <a:pt x="0" y="23474"/>
                      <a:pt x="23474" y="0"/>
                      <a:pt x="52316" y="0"/>
                    </a:cubicBezTo>
                    <a:lnTo>
                      <a:pt x="496869" y="0"/>
                    </a:lnTo>
                    <a:cubicBezTo>
                      <a:pt x="525712" y="0"/>
                      <a:pt x="549186" y="23474"/>
                      <a:pt x="549186" y="52316"/>
                    </a:cubicBezTo>
                    <a:lnTo>
                      <a:pt x="549186" y="222368"/>
                    </a:lnTo>
                    <a:cubicBezTo>
                      <a:pt x="549095" y="251210"/>
                      <a:pt x="525712" y="274684"/>
                      <a:pt x="496869" y="274684"/>
                    </a:cubicBezTo>
                    <a:lnTo>
                      <a:pt x="496869" y="274684"/>
                    </a:lnTo>
                    <a:close/>
                    <a:moveTo>
                      <a:pt x="52316" y="26113"/>
                    </a:moveTo>
                    <a:cubicBezTo>
                      <a:pt x="37941" y="26113"/>
                      <a:pt x="26203" y="37850"/>
                      <a:pt x="26203" y="52316"/>
                    </a:cubicBezTo>
                    <a:lnTo>
                      <a:pt x="26203" y="222368"/>
                    </a:lnTo>
                    <a:cubicBezTo>
                      <a:pt x="26203" y="236834"/>
                      <a:pt x="37941" y="248571"/>
                      <a:pt x="52316" y="248571"/>
                    </a:cubicBezTo>
                    <a:lnTo>
                      <a:pt x="496869" y="248571"/>
                    </a:lnTo>
                    <a:cubicBezTo>
                      <a:pt x="511245" y="248571"/>
                      <a:pt x="522982" y="236834"/>
                      <a:pt x="522982" y="222368"/>
                    </a:cubicBezTo>
                    <a:lnTo>
                      <a:pt x="522982" y="52316"/>
                    </a:lnTo>
                    <a:cubicBezTo>
                      <a:pt x="522982" y="37850"/>
                      <a:pt x="511245" y="26113"/>
                      <a:pt x="496869" y="26113"/>
                    </a:cubicBezTo>
                    <a:lnTo>
                      <a:pt x="52316" y="26113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3" name="Freeform: Shape 41">
                <a:extLst>
                  <a:ext uri="{FF2B5EF4-FFF2-40B4-BE49-F238E27FC236}">
                    <a16:creationId xmlns:a16="http://schemas.microsoft.com/office/drawing/2014/main" id="{2AC9EAFF-3C3F-4FFB-8152-41EDFF17ED23}"/>
                  </a:ext>
                </a:extLst>
              </p:cNvPr>
              <p:cNvSpPr/>
              <p:nvPr/>
            </p:nvSpPr>
            <p:spPr>
              <a:xfrm>
                <a:off x="8219500" y="3358995"/>
                <a:ext cx="258670" cy="215361"/>
              </a:xfrm>
              <a:custGeom>
                <a:avLst/>
                <a:gdLst>
                  <a:gd name="connsiteX0" fmla="*/ 0 w 258670"/>
                  <a:gd name="connsiteY0" fmla="*/ 41125 h 215361"/>
                  <a:gd name="connsiteX1" fmla="*/ 0 w 258670"/>
                  <a:gd name="connsiteY1" fmla="*/ 195163 h 215361"/>
                  <a:gd name="connsiteX2" fmla="*/ 20198 w 258670"/>
                  <a:gd name="connsiteY2" fmla="*/ 215362 h 215361"/>
                  <a:gd name="connsiteX3" fmla="*/ 238472 w 258670"/>
                  <a:gd name="connsiteY3" fmla="*/ 215362 h 215361"/>
                  <a:gd name="connsiteX4" fmla="*/ 258671 w 258670"/>
                  <a:gd name="connsiteY4" fmla="*/ 195163 h 215361"/>
                  <a:gd name="connsiteX5" fmla="*/ 258671 w 258670"/>
                  <a:gd name="connsiteY5" fmla="*/ 0 h 215361"/>
                  <a:gd name="connsiteX6" fmla="*/ 0 w 258670"/>
                  <a:gd name="connsiteY6" fmla="*/ 41125 h 215361"/>
                  <a:gd name="connsiteX7" fmla="*/ 0 w 258670"/>
                  <a:gd name="connsiteY7" fmla="*/ 41125 h 215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8670" h="215361">
                    <a:moveTo>
                      <a:pt x="0" y="41125"/>
                    </a:moveTo>
                    <a:lnTo>
                      <a:pt x="0" y="195163"/>
                    </a:lnTo>
                    <a:cubicBezTo>
                      <a:pt x="0" y="206263"/>
                      <a:pt x="9007" y="215362"/>
                      <a:pt x="20198" y="215362"/>
                    </a:cubicBezTo>
                    <a:lnTo>
                      <a:pt x="238472" y="215362"/>
                    </a:lnTo>
                    <a:cubicBezTo>
                      <a:pt x="249572" y="215362"/>
                      <a:pt x="258671" y="206354"/>
                      <a:pt x="258671" y="195163"/>
                    </a:cubicBezTo>
                    <a:lnTo>
                      <a:pt x="258671" y="0"/>
                    </a:lnTo>
                    <a:cubicBezTo>
                      <a:pt x="168049" y="24566"/>
                      <a:pt x="80704" y="36849"/>
                      <a:pt x="0" y="41125"/>
                    </a:cubicBezTo>
                    <a:lnTo>
                      <a:pt x="0" y="41125"/>
                    </a:ln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4" name="Freeform: Shape 42">
                <a:extLst>
                  <a:ext uri="{FF2B5EF4-FFF2-40B4-BE49-F238E27FC236}">
                    <a16:creationId xmlns:a16="http://schemas.microsoft.com/office/drawing/2014/main" id="{DB702B4F-DE18-4849-BE21-6FE13637F62A}"/>
                  </a:ext>
                </a:extLst>
              </p:cNvPr>
              <p:cNvSpPr/>
              <p:nvPr/>
            </p:nvSpPr>
            <p:spPr>
              <a:xfrm>
                <a:off x="7762209" y="3084722"/>
                <a:ext cx="765548" cy="330319"/>
              </a:xfrm>
              <a:custGeom>
                <a:avLst/>
                <a:gdLst>
                  <a:gd name="connsiteX0" fmla="*/ 386141 w 765548"/>
                  <a:gd name="connsiteY0" fmla="*/ 330320 h 330319"/>
                  <a:gd name="connsiteX1" fmla="*/ 34665 w 765548"/>
                  <a:gd name="connsiteY1" fmla="*/ 284190 h 330319"/>
                  <a:gd name="connsiteX2" fmla="*/ 0 w 765548"/>
                  <a:gd name="connsiteY2" fmla="*/ 239335 h 330319"/>
                  <a:gd name="connsiteX3" fmla="*/ 0 w 765548"/>
                  <a:gd name="connsiteY3" fmla="*/ 80566 h 330319"/>
                  <a:gd name="connsiteX4" fmla="*/ 29843 w 765548"/>
                  <a:gd name="connsiteY4" fmla="*/ 19060 h 330319"/>
                  <a:gd name="connsiteX5" fmla="*/ 102267 w 765548"/>
                  <a:gd name="connsiteY5" fmla="*/ 2319 h 330319"/>
                  <a:gd name="connsiteX6" fmla="*/ 663372 w 765548"/>
                  <a:gd name="connsiteY6" fmla="*/ 2137 h 330319"/>
                  <a:gd name="connsiteX7" fmla="*/ 735341 w 765548"/>
                  <a:gd name="connsiteY7" fmla="*/ 18514 h 330319"/>
                  <a:gd name="connsiteX8" fmla="*/ 765549 w 765548"/>
                  <a:gd name="connsiteY8" fmla="*/ 80384 h 330319"/>
                  <a:gd name="connsiteX9" fmla="*/ 765549 w 765548"/>
                  <a:gd name="connsiteY9" fmla="*/ 238971 h 330319"/>
                  <a:gd name="connsiteX10" fmla="*/ 730610 w 765548"/>
                  <a:gd name="connsiteY10" fmla="*/ 283918 h 330319"/>
                  <a:gd name="connsiteX11" fmla="*/ 386141 w 765548"/>
                  <a:gd name="connsiteY11" fmla="*/ 330320 h 330319"/>
                  <a:gd name="connsiteX12" fmla="*/ 386141 w 765548"/>
                  <a:gd name="connsiteY12" fmla="*/ 330320 h 330319"/>
                  <a:gd name="connsiteX13" fmla="*/ 83433 w 765548"/>
                  <a:gd name="connsiteY13" fmla="*/ 26430 h 330319"/>
                  <a:gd name="connsiteX14" fmla="*/ 46221 w 765548"/>
                  <a:gd name="connsiteY14" fmla="*/ 39441 h 330319"/>
                  <a:gd name="connsiteX15" fmla="*/ 26113 w 765548"/>
                  <a:gd name="connsiteY15" fmla="*/ 80566 h 330319"/>
                  <a:gd name="connsiteX16" fmla="*/ 26113 w 765548"/>
                  <a:gd name="connsiteY16" fmla="*/ 239335 h 330319"/>
                  <a:gd name="connsiteX17" fmla="*/ 41762 w 765548"/>
                  <a:gd name="connsiteY17" fmla="*/ 258988 h 330319"/>
                  <a:gd name="connsiteX18" fmla="*/ 723422 w 765548"/>
                  <a:gd name="connsiteY18" fmla="*/ 258715 h 330319"/>
                  <a:gd name="connsiteX19" fmla="*/ 739345 w 765548"/>
                  <a:gd name="connsiteY19" fmla="*/ 238971 h 330319"/>
                  <a:gd name="connsiteX20" fmla="*/ 739345 w 765548"/>
                  <a:gd name="connsiteY20" fmla="*/ 80384 h 330319"/>
                  <a:gd name="connsiteX21" fmla="*/ 718964 w 765548"/>
                  <a:gd name="connsiteY21" fmla="*/ 38895 h 330319"/>
                  <a:gd name="connsiteX22" fmla="*/ 669104 w 765548"/>
                  <a:gd name="connsiteY22" fmla="*/ 27613 h 330319"/>
                  <a:gd name="connsiteX23" fmla="*/ 96626 w 765548"/>
                  <a:gd name="connsiteY23" fmla="*/ 27795 h 330319"/>
                  <a:gd name="connsiteX24" fmla="*/ 83433 w 765548"/>
                  <a:gd name="connsiteY24" fmla="*/ 26430 h 330319"/>
                  <a:gd name="connsiteX25" fmla="*/ 83433 w 765548"/>
                  <a:gd name="connsiteY25" fmla="*/ 26430 h 330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65548" h="330319">
                    <a:moveTo>
                      <a:pt x="386141" y="330320"/>
                    </a:moveTo>
                    <a:cubicBezTo>
                      <a:pt x="216090" y="330320"/>
                      <a:pt x="85071" y="298475"/>
                      <a:pt x="34665" y="284190"/>
                    </a:cubicBezTo>
                    <a:cubicBezTo>
                      <a:pt x="13920" y="278276"/>
                      <a:pt x="0" y="260261"/>
                      <a:pt x="0" y="239335"/>
                    </a:cubicBezTo>
                    <a:lnTo>
                      <a:pt x="0" y="80566"/>
                    </a:lnTo>
                    <a:cubicBezTo>
                      <a:pt x="0" y="56728"/>
                      <a:pt x="10918" y="34345"/>
                      <a:pt x="29843" y="19060"/>
                    </a:cubicBezTo>
                    <a:cubicBezTo>
                      <a:pt x="50042" y="2774"/>
                      <a:pt x="76428" y="-3322"/>
                      <a:pt x="102267" y="2319"/>
                    </a:cubicBezTo>
                    <a:cubicBezTo>
                      <a:pt x="208447" y="25611"/>
                      <a:pt x="422626" y="56546"/>
                      <a:pt x="663372" y="2137"/>
                    </a:cubicBezTo>
                    <a:cubicBezTo>
                      <a:pt x="688848" y="-3595"/>
                      <a:pt x="715051" y="2319"/>
                      <a:pt x="735341" y="18514"/>
                    </a:cubicBezTo>
                    <a:cubicBezTo>
                      <a:pt x="754539" y="33891"/>
                      <a:pt x="765549" y="56455"/>
                      <a:pt x="765549" y="80384"/>
                    </a:cubicBezTo>
                    <a:lnTo>
                      <a:pt x="765549" y="238971"/>
                    </a:lnTo>
                    <a:cubicBezTo>
                      <a:pt x="765549" y="259625"/>
                      <a:pt x="751173" y="278094"/>
                      <a:pt x="730610" y="283918"/>
                    </a:cubicBezTo>
                    <a:cubicBezTo>
                      <a:pt x="607598" y="318583"/>
                      <a:pt x="489591" y="330320"/>
                      <a:pt x="386141" y="330320"/>
                    </a:cubicBezTo>
                    <a:lnTo>
                      <a:pt x="386141" y="330320"/>
                    </a:lnTo>
                    <a:close/>
                    <a:moveTo>
                      <a:pt x="83433" y="26430"/>
                    </a:moveTo>
                    <a:cubicBezTo>
                      <a:pt x="69876" y="26430"/>
                      <a:pt x="56866" y="30888"/>
                      <a:pt x="46221" y="39441"/>
                    </a:cubicBezTo>
                    <a:cubicBezTo>
                      <a:pt x="33482" y="49722"/>
                      <a:pt x="26113" y="64734"/>
                      <a:pt x="26113" y="80566"/>
                    </a:cubicBezTo>
                    <a:lnTo>
                      <a:pt x="26113" y="239335"/>
                    </a:lnTo>
                    <a:cubicBezTo>
                      <a:pt x="26113" y="248433"/>
                      <a:pt x="32391" y="256349"/>
                      <a:pt x="41762" y="258988"/>
                    </a:cubicBezTo>
                    <a:cubicBezTo>
                      <a:pt x="121101" y="281643"/>
                      <a:pt x="404884" y="348426"/>
                      <a:pt x="723422" y="258715"/>
                    </a:cubicBezTo>
                    <a:cubicBezTo>
                      <a:pt x="732794" y="256076"/>
                      <a:pt x="739345" y="247978"/>
                      <a:pt x="739345" y="238971"/>
                    </a:cubicBezTo>
                    <a:lnTo>
                      <a:pt x="739345" y="80384"/>
                    </a:lnTo>
                    <a:cubicBezTo>
                      <a:pt x="739345" y="64371"/>
                      <a:pt x="731884" y="49267"/>
                      <a:pt x="718964" y="38895"/>
                    </a:cubicBezTo>
                    <a:cubicBezTo>
                      <a:pt x="704952" y="27703"/>
                      <a:pt x="686846" y="23609"/>
                      <a:pt x="669104" y="27613"/>
                    </a:cubicBezTo>
                    <a:cubicBezTo>
                      <a:pt x="423353" y="83113"/>
                      <a:pt x="204989" y="51542"/>
                      <a:pt x="96626" y="27795"/>
                    </a:cubicBezTo>
                    <a:cubicBezTo>
                      <a:pt x="92259" y="26885"/>
                      <a:pt x="87801" y="26430"/>
                      <a:pt x="83433" y="26430"/>
                    </a:cubicBezTo>
                    <a:lnTo>
                      <a:pt x="83433" y="26430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5" name="Freeform: Shape 43">
                <a:extLst>
                  <a:ext uri="{FF2B5EF4-FFF2-40B4-BE49-F238E27FC236}">
                    <a16:creationId xmlns:a16="http://schemas.microsoft.com/office/drawing/2014/main" id="{417DF154-6171-46D9-9C9D-4B80FDC04AAB}"/>
                  </a:ext>
                </a:extLst>
              </p:cNvPr>
              <p:cNvSpPr/>
              <p:nvPr/>
            </p:nvSpPr>
            <p:spPr>
              <a:xfrm>
                <a:off x="8206489" y="3345876"/>
                <a:ext cx="284692" cy="241582"/>
              </a:xfrm>
              <a:custGeom>
                <a:avLst/>
                <a:gdLst>
                  <a:gd name="connsiteX0" fmla="*/ 251482 w 284692"/>
                  <a:gd name="connsiteY0" fmla="*/ 241583 h 241582"/>
                  <a:gd name="connsiteX1" fmla="*/ 33209 w 284692"/>
                  <a:gd name="connsiteY1" fmla="*/ 241583 h 241582"/>
                  <a:gd name="connsiteX2" fmla="*/ 0 w 284692"/>
                  <a:gd name="connsiteY2" fmla="*/ 208282 h 241582"/>
                  <a:gd name="connsiteX3" fmla="*/ 0 w 284692"/>
                  <a:gd name="connsiteY3" fmla="*/ 54244 h 241582"/>
                  <a:gd name="connsiteX4" fmla="*/ 12374 w 284692"/>
                  <a:gd name="connsiteY4" fmla="*/ 41143 h 241582"/>
                  <a:gd name="connsiteX5" fmla="*/ 268224 w 284692"/>
                  <a:gd name="connsiteY5" fmla="*/ 472 h 241582"/>
                  <a:gd name="connsiteX6" fmla="*/ 279597 w 284692"/>
                  <a:gd name="connsiteY6" fmla="*/ 2747 h 241582"/>
                  <a:gd name="connsiteX7" fmla="*/ 284692 w 284692"/>
                  <a:gd name="connsiteY7" fmla="*/ 13119 h 241582"/>
                  <a:gd name="connsiteX8" fmla="*/ 284692 w 284692"/>
                  <a:gd name="connsiteY8" fmla="*/ 208282 h 241582"/>
                  <a:gd name="connsiteX9" fmla="*/ 251482 w 284692"/>
                  <a:gd name="connsiteY9" fmla="*/ 241583 h 241582"/>
                  <a:gd name="connsiteX10" fmla="*/ 251482 w 284692"/>
                  <a:gd name="connsiteY10" fmla="*/ 241583 h 241582"/>
                  <a:gd name="connsiteX11" fmla="*/ 26113 w 284692"/>
                  <a:gd name="connsiteY11" fmla="*/ 66618 h 241582"/>
                  <a:gd name="connsiteX12" fmla="*/ 26113 w 284692"/>
                  <a:gd name="connsiteY12" fmla="*/ 208373 h 241582"/>
                  <a:gd name="connsiteX13" fmla="*/ 33209 w 284692"/>
                  <a:gd name="connsiteY13" fmla="*/ 215470 h 241582"/>
                  <a:gd name="connsiteX14" fmla="*/ 251482 w 284692"/>
                  <a:gd name="connsiteY14" fmla="*/ 215470 h 241582"/>
                  <a:gd name="connsiteX15" fmla="*/ 258579 w 284692"/>
                  <a:gd name="connsiteY15" fmla="*/ 208373 h 241582"/>
                  <a:gd name="connsiteX16" fmla="*/ 258579 w 284692"/>
                  <a:gd name="connsiteY16" fmla="*/ 30133 h 241582"/>
                  <a:gd name="connsiteX17" fmla="*/ 26113 w 284692"/>
                  <a:gd name="connsiteY17" fmla="*/ 66618 h 241582"/>
                  <a:gd name="connsiteX18" fmla="*/ 26113 w 284692"/>
                  <a:gd name="connsiteY18" fmla="*/ 66618 h 24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692" h="241582">
                    <a:moveTo>
                      <a:pt x="251482" y="241583"/>
                    </a:moveTo>
                    <a:lnTo>
                      <a:pt x="33209" y="241583"/>
                    </a:lnTo>
                    <a:cubicBezTo>
                      <a:pt x="14921" y="241583"/>
                      <a:pt x="0" y="226661"/>
                      <a:pt x="0" y="208282"/>
                    </a:cubicBezTo>
                    <a:lnTo>
                      <a:pt x="0" y="54244"/>
                    </a:lnTo>
                    <a:cubicBezTo>
                      <a:pt x="0" y="47329"/>
                      <a:pt x="5459" y="41598"/>
                      <a:pt x="12374" y="41143"/>
                    </a:cubicBezTo>
                    <a:cubicBezTo>
                      <a:pt x="99993" y="36411"/>
                      <a:pt x="186064" y="22764"/>
                      <a:pt x="268224" y="472"/>
                    </a:cubicBezTo>
                    <a:cubicBezTo>
                      <a:pt x="272136" y="-620"/>
                      <a:pt x="276322" y="199"/>
                      <a:pt x="279597" y="2747"/>
                    </a:cubicBezTo>
                    <a:cubicBezTo>
                      <a:pt x="282872" y="5203"/>
                      <a:pt x="284692" y="9025"/>
                      <a:pt x="284692" y="13119"/>
                    </a:cubicBezTo>
                    <a:lnTo>
                      <a:pt x="284692" y="208282"/>
                    </a:lnTo>
                    <a:cubicBezTo>
                      <a:pt x="284692" y="226661"/>
                      <a:pt x="269770" y="241583"/>
                      <a:pt x="251482" y="241583"/>
                    </a:cubicBezTo>
                    <a:lnTo>
                      <a:pt x="251482" y="241583"/>
                    </a:lnTo>
                    <a:close/>
                    <a:moveTo>
                      <a:pt x="26113" y="66618"/>
                    </a:moveTo>
                    <a:lnTo>
                      <a:pt x="26113" y="208373"/>
                    </a:lnTo>
                    <a:cubicBezTo>
                      <a:pt x="26113" y="212286"/>
                      <a:pt x="29297" y="215470"/>
                      <a:pt x="33209" y="215470"/>
                    </a:cubicBezTo>
                    <a:lnTo>
                      <a:pt x="251482" y="215470"/>
                    </a:lnTo>
                    <a:cubicBezTo>
                      <a:pt x="255395" y="215470"/>
                      <a:pt x="258579" y="212286"/>
                      <a:pt x="258579" y="208373"/>
                    </a:cubicBezTo>
                    <a:lnTo>
                      <a:pt x="258579" y="30133"/>
                    </a:lnTo>
                    <a:cubicBezTo>
                      <a:pt x="183517" y="49331"/>
                      <a:pt x="105451" y="61614"/>
                      <a:pt x="26113" y="66618"/>
                    </a:cubicBezTo>
                    <a:lnTo>
                      <a:pt x="26113" y="66618"/>
                    </a:ln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6" name="Freeform: Shape 44">
                <a:extLst>
                  <a:ext uri="{FF2B5EF4-FFF2-40B4-BE49-F238E27FC236}">
                    <a16:creationId xmlns:a16="http://schemas.microsoft.com/office/drawing/2014/main" id="{75890575-579F-4B74-9C70-D1CF8CBC6F01}"/>
                  </a:ext>
                </a:extLst>
              </p:cNvPr>
              <p:cNvSpPr/>
              <p:nvPr/>
            </p:nvSpPr>
            <p:spPr>
              <a:xfrm>
                <a:off x="8629785" y="2179374"/>
                <a:ext cx="222152" cy="529169"/>
              </a:xfrm>
              <a:custGeom>
                <a:avLst/>
                <a:gdLst>
                  <a:gd name="connsiteX0" fmla="*/ 111059 w 222152"/>
                  <a:gd name="connsiteY0" fmla="*/ 529169 h 529169"/>
                  <a:gd name="connsiteX1" fmla="*/ 102961 w 222152"/>
                  <a:gd name="connsiteY1" fmla="*/ 528896 h 529169"/>
                  <a:gd name="connsiteX2" fmla="*/ 239 w 222152"/>
                  <a:gd name="connsiteY2" fmla="*/ 425537 h 529169"/>
                  <a:gd name="connsiteX3" fmla="*/ 61108 w 222152"/>
                  <a:gd name="connsiteY3" fmla="*/ 318903 h 529169"/>
                  <a:gd name="connsiteX4" fmla="*/ 68205 w 222152"/>
                  <a:gd name="connsiteY4" fmla="*/ 307530 h 529169"/>
                  <a:gd name="connsiteX5" fmla="*/ 68205 w 222152"/>
                  <a:gd name="connsiteY5" fmla="*/ 0 h 529169"/>
                  <a:gd name="connsiteX6" fmla="*/ 154004 w 222152"/>
                  <a:gd name="connsiteY6" fmla="*/ 0 h 529169"/>
                  <a:gd name="connsiteX7" fmla="*/ 154004 w 222152"/>
                  <a:gd name="connsiteY7" fmla="*/ 307530 h 529169"/>
                  <a:gd name="connsiteX8" fmla="*/ 161010 w 222152"/>
                  <a:gd name="connsiteY8" fmla="*/ 318903 h 529169"/>
                  <a:gd name="connsiteX9" fmla="*/ 222152 w 222152"/>
                  <a:gd name="connsiteY9" fmla="*/ 418076 h 529169"/>
                  <a:gd name="connsiteX10" fmla="*/ 189579 w 222152"/>
                  <a:gd name="connsiteY10" fmla="*/ 496597 h 529169"/>
                  <a:gd name="connsiteX11" fmla="*/ 111059 w 222152"/>
                  <a:gd name="connsiteY11" fmla="*/ 529169 h 529169"/>
                  <a:gd name="connsiteX12" fmla="*/ 111059 w 222152"/>
                  <a:gd name="connsiteY12" fmla="*/ 529169 h 529169"/>
                  <a:gd name="connsiteX13" fmla="*/ 111059 w 222152"/>
                  <a:gd name="connsiteY13" fmla="*/ 529169 h 529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152" h="529169">
                    <a:moveTo>
                      <a:pt x="111059" y="529169"/>
                    </a:moveTo>
                    <a:cubicBezTo>
                      <a:pt x="108421" y="529169"/>
                      <a:pt x="105691" y="529078"/>
                      <a:pt x="102961" y="528896"/>
                    </a:cubicBezTo>
                    <a:cubicBezTo>
                      <a:pt x="48007" y="524984"/>
                      <a:pt x="3788" y="480583"/>
                      <a:pt x="239" y="425537"/>
                    </a:cubicBezTo>
                    <a:cubicBezTo>
                      <a:pt x="-2672" y="380955"/>
                      <a:pt x="21166" y="339101"/>
                      <a:pt x="61108" y="318903"/>
                    </a:cubicBezTo>
                    <a:cubicBezTo>
                      <a:pt x="65476" y="316719"/>
                      <a:pt x="68205" y="312352"/>
                      <a:pt x="68205" y="307530"/>
                    </a:cubicBezTo>
                    <a:lnTo>
                      <a:pt x="68205" y="0"/>
                    </a:lnTo>
                    <a:lnTo>
                      <a:pt x="154004" y="0"/>
                    </a:lnTo>
                    <a:lnTo>
                      <a:pt x="154004" y="307530"/>
                    </a:lnTo>
                    <a:cubicBezTo>
                      <a:pt x="154004" y="312352"/>
                      <a:pt x="156734" y="316719"/>
                      <a:pt x="161010" y="318903"/>
                    </a:cubicBezTo>
                    <a:cubicBezTo>
                      <a:pt x="198678" y="338010"/>
                      <a:pt x="222152" y="376041"/>
                      <a:pt x="222152" y="418076"/>
                    </a:cubicBezTo>
                    <a:cubicBezTo>
                      <a:pt x="222152" y="447738"/>
                      <a:pt x="210597" y="475579"/>
                      <a:pt x="189579" y="496597"/>
                    </a:cubicBezTo>
                    <a:cubicBezTo>
                      <a:pt x="168562" y="517614"/>
                      <a:pt x="140720" y="529169"/>
                      <a:pt x="111059" y="529169"/>
                    </a:cubicBezTo>
                    <a:cubicBezTo>
                      <a:pt x="111059" y="529169"/>
                      <a:pt x="111059" y="529169"/>
                      <a:pt x="111059" y="529169"/>
                    </a:cubicBezTo>
                    <a:lnTo>
                      <a:pt x="111059" y="529169"/>
                    </a:lnTo>
                    <a:close/>
                  </a:path>
                </a:pathLst>
              </a:custGeom>
              <a:solidFill>
                <a:srgbClr val="9BBB5C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7" name="Freeform: Shape 45">
                <a:extLst>
                  <a:ext uri="{FF2B5EF4-FFF2-40B4-BE49-F238E27FC236}">
                    <a16:creationId xmlns:a16="http://schemas.microsoft.com/office/drawing/2014/main" id="{BDB6689A-0BCA-4F92-A789-F368B2F9F7CA}"/>
                  </a:ext>
                </a:extLst>
              </p:cNvPr>
              <p:cNvSpPr/>
              <p:nvPr/>
            </p:nvSpPr>
            <p:spPr>
              <a:xfrm>
                <a:off x="8777421" y="2170093"/>
                <a:ext cx="103085" cy="30934"/>
              </a:xfrm>
              <a:custGeom>
                <a:avLst/>
                <a:gdLst>
                  <a:gd name="connsiteX0" fmla="*/ 87619 w 103085"/>
                  <a:gd name="connsiteY0" fmla="*/ 30935 h 30934"/>
                  <a:gd name="connsiteX1" fmla="*/ 15467 w 103085"/>
                  <a:gd name="connsiteY1" fmla="*/ 30935 h 30934"/>
                  <a:gd name="connsiteX2" fmla="*/ 0 w 103085"/>
                  <a:gd name="connsiteY2" fmla="*/ 15467 h 30934"/>
                  <a:gd name="connsiteX3" fmla="*/ 15467 w 103085"/>
                  <a:gd name="connsiteY3" fmla="*/ 0 h 30934"/>
                  <a:gd name="connsiteX4" fmla="*/ 87619 w 103085"/>
                  <a:gd name="connsiteY4" fmla="*/ 0 h 30934"/>
                  <a:gd name="connsiteX5" fmla="*/ 103086 w 103085"/>
                  <a:gd name="connsiteY5" fmla="*/ 15467 h 30934"/>
                  <a:gd name="connsiteX6" fmla="*/ 87619 w 103085"/>
                  <a:gd name="connsiteY6" fmla="*/ 30935 h 30934"/>
                  <a:gd name="connsiteX7" fmla="*/ 87619 w 103085"/>
                  <a:gd name="connsiteY7" fmla="*/ 30935 h 3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085" h="30934">
                    <a:moveTo>
                      <a:pt x="87619" y="30935"/>
                    </a:moveTo>
                    <a:lnTo>
                      <a:pt x="15467" y="30935"/>
                    </a:lnTo>
                    <a:cubicBezTo>
                      <a:pt x="6914" y="30935"/>
                      <a:pt x="0" y="24020"/>
                      <a:pt x="0" y="15467"/>
                    </a:cubicBezTo>
                    <a:cubicBezTo>
                      <a:pt x="0" y="6915"/>
                      <a:pt x="6914" y="0"/>
                      <a:pt x="15467" y="0"/>
                    </a:cubicBezTo>
                    <a:lnTo>
                      <a:pt x="87619" y="0"/>
                    </a:lnTo>
                    <a:cubicBezTo>
                      <a:pt x="96171" y="0"/>
                      <a:pt x="103086" y="6915"/>
                      <a:pt x="103086" y="15467"/>
                    </a:cubicBezTo>
                    <a:cubicBezTo>
                      <a:pt x="103086" y="24020"/>
                      <a:pt x="96171" y="30935"/>
                      <a:pt x="87619" y="30935"/>
                    </a:cubicBezTo>
                    <a:lnTo>
                      <a:pt x="87619" y="30935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8" name="Freeform: Shape 46">
                <a:extLst>
                  <a:ext uri="{FF2B5EF4-FFF2-40B4-BE49-F238E27FC236}">
                    <a16:creationId xmlns:a16="http://schemas.microsoft.com/office/drawing/2014/main" id="{F02F3E89-FB8C-48DD-B22D-78B701585707}"/>
                  </a:ext>
                </a:extLst>
              </p:cNvPr>
              <p:cNvSpPr/>
              <p:nvPr/>
            </p:nvSpPr>
            <p:spPr>
              <a:xfrm>
                <a:off x="8777421" y="2244337"/>
                <a:ext cx="77337" cy="30934"/>
              </a:xfrm>
              <a:custGeom>
                <a:avLst/>
                <a:gdLst>
                  <a:gd name="connsiteX0" fmla="*/ 61870 w 77337"/>
                  <a:gd name="connsiteY0" fmla="*/ 30935 h 30934"/>
                  <a:gd name="connsiteX1" fmla="*/ 15467 w 77337"/>
                  <a:gd name="connsiteY1" fmla="*/ 30935 h 30934"/>
                  <a:gd name="connsiteX2" fmla="*/ 0 w 77337"/>
                  <a:gd name="connsiteY2" fmla="*/ 15467 h 30934"/>
                  <a:gd name="connsiteX3" fmla="*/ 15467 w 77337"/>
                  <a:gd name="connsiteY3" fmla="*/ 0 h 30934"/>
                  <a:gd name="connsiteX4" fmla="*/ 61870 w 77337"/>
                  <a:gd name="connsiteY4" fmla="*/ 0 h 30934"/>
                  <a:gd name="connsiteX5" fmla="*/ 77337 w 77337"/>
                  <a:gd name="connsiteY5" fmla="*/ 15467 h 30934"/>
                  <a:gd name="connsiteX6" fmla="*/ 61870 w 77337"/>
                  <a:gd name="connsiteY6" fmla="*/ 30935 h 30934"/>
                  <a:gd name="connsiteX7" fmla="*/ 61870 w 77337"/>
                  <a:gd name="connsiteY7" fmla="*/ 30935 h 3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337" h="30934">
                    <a:moveTo>
                      <a:pt x="61870" y="30935"/>
                    </a:moveTo>
                    <a:lnTo>
                      <a:pt x="15467" y="30935"/>
                    </a:lnTo>
                    <a:cubicBezTo>
                      <a:pt x="6914" y="30935"/>
                      <a:pt x="0" y="24020"/>
                      <a:pt x="0" y="15467"/>
                    </a:cubicBezTo>
                    <a:cubicBezTo>
                      <a:pt x="0" y="6915"/>
                      <a:pt x="6914" y="0"/>
                      <a:pt x="15467" y="0"/>
                    </a:cubicBezTo>
                    <a:lnTo>
                      <a:pt x="61870" y="0"/>
                    </a:lnTo>
                    <a:cubicBezTo>
                      <a:pt x="70422" y="0"/>
                      <a:pt x="77337" y="6915"/>
                      <a:pt x="77337" y="15467"/>
                    </a:cubicBezTo>
                    <a:cubicBezTo>
                      <a:pt x="77337" y="24020"/>
                      <a:pt x="70422" y="30935"/>
                      <a:pt x="61870" y="30935"/>
                    </a:cubicBezTo>
                    <a:lnTo>
                      <a:pt x="61870" y="30935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9" name="Freeform: Shape 47">
                <a:extLst>
                  <a:ext uri="{FF2B5EF4-FFF2-40B4-BE49-F238E27FC236}">
                    <a16:creationId xmlns:a16="http://schemas.microsoft.com/office/drawing/2014/main" id="{E875C8B9-3BB8-424D-B3E5-DD6261ED2E81}"/>
                  </a:ext>
                </a:extLst>
              </p:cNvPr>
              <p:cNvSpPr/>
              <p:nvPr/>
            </p:nvSpPr>
            <p:spPr>
              <a:xfrm>
                <a:off x="8777421" y="2318581"/>
                <a:ext cx="103085" cy="30934"/>
              </a:xfrm>
              <a:custGeom>
                <a:avLst/>
                <a:gdLst>
                  <a:gd name="connsiteX0" fmla="*/ 87619 w 103085"/>
                  <a:gd name="connsiteY0" fmla="*/ 30935 h 30934"/>
                  <a:gd name="connsiteX1" fmla="*/ 15467 w 103085"/>
                  <a:gd name="connsiteY1" fmla="*/ 30935 h 30934"/>
                  <a:gd name="connsiteX2" fmla="*/ 0 w 103085"/>
                  <a:gd name="connsiteY2" fmla="*/ 15467 h 30934"/>
                  <a:gd name="connsiteX3" fmla="*/ 15467 w 103085"/>
                  <a:gd name="connsiteY3" fmla="*/ 0 h 30934"/>
                  <a:gd name="connsiteX4" fmla="*/ 87619 w 103085"/>
                  <a:gd name="connsiteY4" fmla="*/ 0 h 30934"/>
                  <a:gd name="connsiteX5" fmla="*/ 103086 w 103085"/>
                  <a:gd name="connsiteY5" fmla="*/ 15467 h 30934"/>
                  <a:gd name="connsiteX6" fmla="*/ 87619 w 103085"/>
                  <a:gd name="connsiteY6" fmla="*/ 30935 h 30934"/>
                  <a:gd name="connsiteX7" fmla="*/ 87619 w 103085"/>
                  <a:gd name="connsiteY7" fmla="*/ 30935 h 3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085" h="30934">
                    <a:moveTo>
                      <a:pt x="87619" y="30935"/>
                    </a:moveTo>
                    <a:lnTo>
                      <a:pt x="15467" y="30935"/>
                    </a:lnTo>
                    <a:cubicBezTo>
                      <a:pt x="6914" y="30935"/>
                      <a:pt x="0" y="24020"/>
                      <a:pt x="0" y="15467"/>
                    </a:cubicBezTo>
                    <a:cubicBezTo>
                      <a:pt x="0" y="6915"/>
                      <a:pt x="6914" y="0"/>
                      <a:pt x="15467" y="0"/>
                    </a:cubicBezTo>
                    <a:lnTo>
                      <a:pt x="87619" y="0"/>
                    </a:lnTo>
                    <a:cubicBezTo>
                      <a:pt x="96171" y="0"/>
                      <a:pt x="103086" y="6915"/>
                      <a:pt x="103086" y="15467"/>
                    </a:cubicBezTo>
                    <a:cubicBezTo>
                      <a:pt x="103086" y="24020"/>
                      <a:pt x="96171" y="30935"/>
                      <a:pt x="87619" y="30935"/>
                    </a:cubicBezTo>
                    <a:lnTo>
                      <a:pt x="87619" y="30935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0" name="Freeform: Shape 48">
                <a:extLst>
                  <a:ext uri="{FF2B5EF4-FFF2-40B4-BE49-F238E27FC236}">
                    <a16:creationId xmlns:a16="http://schemas.microsoft.com/office/drawing/2014/main" id="{38775E3E-28B1-4EFF-9CA7-2951BAE3D3CE}"/>
                  </a:ext>
                </a:extLst>
              </p:cNvPr>
              <p:cNvSpPr/>
              <p:nvPr/>
            </p:nvSpPr>
            <p:spPr>
              <a:xfrm>
                <a:off x="8777421" y="2392734"/>
                <a:ext cx="77337" cy="30934"/>
              </a:xfrm>
              <a:custGeom>
                <a:avLst/>
                <a:gdLst>
                  <a:gd name="connsiteX0" fmla="*/ 61870 w 77337"/>
                  <a:gd name="connsiteY0" fmla="*/ 30935 h 30934"/>
                  <a:gd name="connsiteX1" fmla="*/ 15467 w 77337"/>
                  <a:gd name="connsiteY1" fmla="*/ 30935 h 30934"/>
                  <a:gd name="connsiteX2" fmla="*/ 0 w 77337"/>
                  <a:gd name="connsiteY2" fmla="*/ 15467 h 30934"/>
                  <a:gd name="connsiteX3" fmla="*/ 15467 w 77337"/>
                  <a:gd name="connsiteY3" fmla="*/ 0 h 30934"/>
                  <a:gd name="connsiteX4" fmla="*/ 61870 w 77337"/>
                  <a:gd name="connsiteY4" fmla="*/ 0 h 30934"/>
                  <a:gd name="connsiteX5" fmla="*/ 77337 w 77337"/>
                  <a:gd name="connsiteY5" fmla="*/ 15467 h 30934"/>
                  <a:gd name="connsiteX6" fmla="*/ 61870 w 77337"/>
                  <a:gd name="connsiteY6" fmla="*/ 30935 h 30934"/>
                  <a:gd name="connsiteX7" fmla="*/ 61870 w 77337"/>
                  <a:gd name="connsiteY7" fmla="*/ 30935 h 3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337" h="30934">
                    <a:moveTo>
                      <a:pt x="61870" y="30935"/>
                    </a:moveTo>
                    <a:lnTo>
                      <a:pt x="15467" y="30935"/>
                    </a:lnTo>
                    <a:cubicBezTo>
                      <a:pt x="6914" y="30935"/>
                      <a:pt x="0" y="24020"/>
                      <a:pt x="0" y="15467"/>
                    </a:cubicBezTo>
                    <a:cubicBezTo>
                      <a:pt x="0" y="6915"/>
                      <a:pt x="6914" y="0"/>
                      <a:pt x="15467" y="0"/>
                    </a:cubicBezTo>
                    <a:lnTo>
                      <a:pt x="61870" y="0"/>
                    </a:lnTo>
                    <a:cubicBezTo>
                      <a:pt x="70422" y="0"/>
                      <a:pt x="77337" y="6915"/>
                      <a:pt x="77337" y="15467"/>
                    </a:cubicBezTo>
                    <a:cubicBezTo>
                      <a:pt x="77337" y="24020"/>
                      <a:pt x="70422" y="30935"/>
                      <a:pt x="61870" y="30935"/>
                    </a:cubicBezTo>
                    <a:lnTo>
                      <a:pt x="61870" y="30935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1" name="Freeform: Shape 49">
                <a:extLst>
                  <a:ext uri="{FF2B5EF4-FFF2-40B4-BE49-F238E27FC236}">
                    <a16:creationId xmlns:a16="http://schemas.microsoft.com/office/drawing/2014/main" id="{1C801B3F-CDE6-4EE9-9654-63EDC756E446}"/>
                  </a:ext>
                </a:extLst>
              </p:cNvPr>
              <p:cNvSpPr/>
              <p:nvPr/>
            </p:nvSpPr>
            <p:spPr>
              <a:xfrm>
                <a:off x="8777421" y="2095941"/>
                <a:ext cx="77337" cy="30934"/>
              </a:xfrm>
              <a:custGeom>
                <a:avLst/>
                <a:gdLst>
                  <a:gd name="connsiteX0" fmla="*/ 61870 w 77337"/>
                  <a:gd name="connsiteY0" fmla="*/ 30935 h 30934"/>
                  <a:gd name="connsiteX1" fmla="*/ 15467 w 77337"/>
                  <a:gd name="connsiteY1" fmla="*/ 30935 h 30934"/>
                  <a:gd name="connsiteX2" fmla="*/ 0 w 77337"/>
                  <a:gd name="connsiteY2" fmla="*/ 15467 h 30934"/>
                  <a:gd name="connsiteX3" fmla="*/ 15467 w 77337"/>
                  <a:gd name="connsiteY3" fmla="*/ 0 h 30934"/>
                  <a:gd name="connsiteX4" fmla="*/ 61870 w 77337"/>
                  <a:gd name="connsiteY4" fmla="*/ 0 h 30934"/>
                  <a:gd name="connsiteX5" fmla="*/ 77337 w 77337"/>
                  <a:gd name="connsiteY5" fmla="*/ 15467 h 30934"/>
                  <a:gd name="connsiteX6" fmla="*/ 61870 w 77337"/>
                  <a:gd name="connsiteY6" fmla="*/ 30935 h 30934"/>
                  <a:gd name="connsiteX7" fmla="*/ 61870 w 77337"/>
                  <a:gd name="connsiteY7" fmla="*/ 30935 h 3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337" h="30934">
                    <a:moveTo>
                      <a:pt x="61870" y="30935"/>
                    </a:moveTo>
                    <a:lnTo>
                      <a:pt x="15467" y="30935"/>
                    </a:lnTo>
                    <a:cubicBezTo>
                      <a:pt x="6914" y="30935"/>
                      <a:pt x="0" y="24020"/>
                      <a:pt x="0" y="15467"/>
                    </a:cubicBezTo>
                    <a:cubicBezTo>
                      <a:pt x="0" y="6915"/>
                      <a:pt x="6914" y="0"/>
                      <a:pt x="15467" y="0"/>
                    </a:cubicBezTo>
                    <a:lnTo>
                      <a:pt x="61870" y="0"/>
                    </a:lnTo>
                    <a:cubicBezTo>
                      <a:pt x="70422" y="0"/>
                      <a:pt x="77337" y="6915"/>
                      <a:pt x="77337" y="15467"/>
                    </a:cubicBezTo>
                    <a:cubicBezTo>
                      <a:pt x="77337" y="24020"/>
                      <a:pt x="70422" y="30935"/>
                      <a:pt x="61870" y="30935"/>
                    </a:cubicBezTo>
                    <a:lnTo>
                      <a:pt x="61870" y="30935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2" name="Freeform: Shape 50">
                <a:extLst>
                  <a:ext uri="{FF2B5EF4-FFF2-40B4-BE49-F238E27FC236}">
                    <a16:creationId xmlns:a16="http://schemas.microsoft.com/office/drawing/2014/main" id="{CE5B5515-CBB5-4EC8-9F73-55FB5BA74F29}"/>
                  </a:ext>
                </a:extLst>
              </p:cNvPr>
              <p:cNvSpPr/>
              <p:nvPr/>
            </p:nvSpPr>
            <p:spPr>
              <a:xfrm>
                <a:off x="8876127" y="2126773"/>
                <a:ext cx="166800" cy="301445"/>
              </a:xfrm>
              <a:custGeom>
                <a:avLst/>
                <a:gdLst>
                  <a:gd name="connsiteX0" fmla="*/ 78078 w 166800"/>
                  <a:gd name="connsiteY0" fmla="*/ 2650 h 301445"/>
                  <a:gd name="connsiteX1" fmla="*/ 1286 w 166800"/>
                  <a:gd name="connsiteY1" fmla="*/ 107465 h 301445"/>
                  <a:gd name="connsiteX2" fmla="*/ 6564 w 166800"/>
                  <a:gd name="connsiteY2" fmla="*/ 117837 h 301445"/>
                  <a:gd name="connsiteX3" fmla="*/ 25853 w 166800"/>
                  <a:gd name="connsiteY3" fmla="*/ 117837 h 301445"/>
                  <a:gd name="connsiteX4" fmla="*/ 32403 w 166800"/>
                  <a:gd name="connsiteY4" fmla="*/ 124388 h 301445"/>
                  <a:gd name="connsiteX5" fmla="*/ 32403 w 166800"/>
                  <a:gd name="connsiteY5" fmla="*/ 294894 h 301445"/>
                  <a:gd name="connsiteX6" fmla="*/ 38954 w 166800"/>
                  <a:gd name="connsiteY6" fmla="*/ 301445 h 301445"/>
                  <a:gd name="connsiteX7" fmla="*/ 127846 w 166800"/>
                  <a:gd name="connsiteY7" fmla="*/ 301445 h 301445"/>
                  <a:gd name="connsiteX8" fmla="*/ 134398 w 166800"/>
                  <a:gd name="connsiteY8" fmla="*/ 294894 h 301445"/>
                  <a:gd name="connsiteX9" fmla="*/ 134398 w 166800"/>
                  <a:gd name="connsiteY9" fmla="*/ 124479 h 301445"/>
                  <a:gd name="connsiteX10" fmla="*/ 140948 w 166800"/>
                  <a:gd name="connsiteY10" fmla="*/ 117928 h 301445"/>
                  <a:gd name="connsiteX11" fmla="*/ 160237 w 166800"/>
                  <a:gd name="connsiteY11" fmla="*/ 117928 h 301445"/>
                  <a:gd name="connsiteX12" fmla="*/ 165514 w 166800"/>
                  <a:gd name="connsiteY12" fmla="*/ 107556 h 301445"/>
                  <a:gd name="connsiteX13" fmla="*/ 88723 w 166800"/>
                  <a:gd name="connsiteY13" fmla="*/ 2741 h 301445"/>
                  <a:gd name="connsiteX14" fmla="*/ 78078 w 166800"/>
                  <a:gd name="connsiteY14" fmla="*/ 2650 h 301445"/>
                  <a:gd name="connsiteX15" fmla="*/ 78078 w 166800"/>
                  <a:gd name="connsiteY15" fmla="*/ 2650 h 301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00" h="301445">
                    <a:moveTo>
                      <a:pt x="78078" y="2650"/>
                    </a:moveTo>
                    <a:lnTo>
                      <a:pt x="1286" y="107465"/>
                    </a:lnTo>
                    <a:cubicBezTo>
                      <a:pt x="-1898" y="111832"/>
                      <a:pt x="1195" y="117837"/>
                      <a:pt x="6564" y="117837"/>
                    </a:cubicBezTo>
                    <a:lnTo>
                      <a:pt x="25853" y="117837"/>
                    </a:lnTo>
                    <a:cubicBezTo>
                      <a:pt x="29492" y="117837"/>
                      <a:pt x="32403" y="120749"/>
                      <a:pt x="32403" y="124388"/>
                    </a:cubicBezTo>
                    <a:lnTo>
                      <a:pt x="32403" y="294894"/>
                    </a:lnTo>
                    <a:cubicBezTo>
                      <a:pt x="32403" y="298534"/>
                      <a:pt x="35315" y="301445"/>
                      <a:pt x="38954" y="301445"/>
                    </a:cubicBezTo>
                    <a:lnTo>
                      <a:pt x="127846" y="301445"/>
                    </a:lnTo>
                    <a:cubicBezTo>
                      <a:pt x="131486" y="301445"/>
                      <a:pt x="134398" y="298534"/>
                      <a:pt x="134398" y="294894"/>
                    </a:cubicBezTo>
                    <a:lnTo>
                      <a:pt x="134398" y="124479"/>
                    </a:lnTo>
                    <a:cubicBezTo>
                      <a:pt x="134398" y="120840"/>
                      <a:pt x="137309" y="117928"/>
                      <a:pt x="140948" y="117928"/>
                    </a:cubicBezTo>
                    <a:lnTo>
                      <a:pt x="160237" y="117928"/>
                    </a:lnTo>
                    <a:cubicBezTo>
                      <a:pt x="165605" y="117928"/>
                      <a:pt x="168699" y="111832"/>
                      <a:pt x="165514" y="107556"/>
                    </a:cubicBezTo>
                    <a:lnTo>
                      <a:pt x="88723" y="2741"/>
                    </a:lnTo>
                    <a:cubicBezTo>
                      <a:pt x="86085" y="-898"/>
                      <a:pt x="80716" y="-898"/>
                      <a:pt x="78078" y="2650"/>
                    </a:cubicBezTo>
                    <a:lnTo>
                      <a:pt x="78078" y="2650"/>
                    </a:lnTo>
                    <a:close/>
                  </a:path>
                </a:pathLst>
              </a:custGeom>
              <a:solidFill>
                <a:srgbClr val="9BBB5C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93" name="Graphic 17">
              <a:extLst>
                <a:ext uri="{FF2B5EF4-FFF2-40B4-BE49-F238E27FC236}">
                  <a16:creationId xmlns:a16="http://schemas.microsoft.com/office/drawing/2014/main" id="{C403FE0B-D27A-45B3-BB6A-EFA1C5422E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86027" y="786364"/>
              <a:ext cx="821937" cy="936000"/>
              <a:chOff x="4952042" y="1883946"/>
              <a:chExt cx="1568306" cy="1785947"/>
            </a:xfrm>
            <a:solidFill>
              <a:srgbClr val="1EA185"/>
            </a:solidFill>
          </p:grpSpPr>
          <p:sp>
            <p:nvSpPr>
              <p:cNvPr id="1107" name="Freeform: Shape 52">
                <a:extLst>
                  <a:ext uri="{FF2B5EF4-FFF2-40B4-BE49-F238E27FC236}">
                    <a16:creationId xmlns:a16="http://schemas.microsoft.com/office/drawing/2014/main" id="{DA368176-B884-4A73-8B4B-9A114F76EC71}"/>
                  </a:ext>
                </a:extLst>
              </p:cNvPr>
              <p:cNvSpPr/>
              <p:nvPr/>
            </p:nvSpPr>
            <p:spPr>
              <a:xfrm>
                <a:off x="5298465" y="2443322"/>
                <a:ext cx="875467" cy="652635"/>
              </a:xfrm>
              <a:custGeom>
                <a:avLst/>
                <a:gdLst>
                  <a:gd name="connsiteX0" fmla="*/ 839569 w 875467"/>
                  <a:gd name="connsiteY0" fmla="*/ 209812 h 652635"/>
                  <a:gd name="connsiteX1" fmla="*/ 779519 w 875467"/>
                  <a:gd name="connsiteY1" fmla="*/ 0 h 652635"/>
                  <a:gd name="connsiteX2" fmla="*/ 95949 w 875467"/>
                  <a:gd name="connsiteY2" fmla="*/ 0 h 652635"/>
                  <a:gd name="connsiteX3" fmla="*/ 35898 w 875467"/>
                  <a:gd name="connsiteY3" fmla="*/ 209812 h 652635"/>
                  <a:gd name="connsiteX4" fmla="*/ 49455 w 875467"/>
                  <a:gd name="connsiteY4" fmla="*/ 637259 h 652635"/>
                  <a:gd name="connsiteX5" fmla="*/ 77387 w 875467"/>
                  <a:gd name="connsiteY5" fmla="*/ 652636 h 652635"/>
                  <a:gd name="connsiteX6" fmla="*/ 339697 w 875467"/>
                  <a:gd name="connsiteY6" fmla="*/ 652636 h 652635"/>
                  <a:gd name="connsiteX7" fmla="*/ 535770 w 875467"/>
                  <a:gd name="connsiteY7" fmla="*/ 652636 h 652635"/>
                  <a:gd name="connsiteX8" fmla="*/ 594910 w 875467"/>
                  <a:gd name="connsiteY8" fmla="*/ 652636 h 652635"/>
                  <a:gd name="connsiteX9" fmla="*/ 798080 w 875467"/>
                  <a:gd name="connsiteY9" fmla="*/ 652636 h 652635"/>
                  <a:gd name="connsiteX10" fmla="*/ 826013 w 875467"/>
                  <a:gd name="connsiteY10" fmla="*/ 637259 h 652635"/>
                  <a:gd name="connsiteX11" fmla="*/ 839569 w 875467"/>
                  <a:gd name="connsiteY11" fmla="*/ 209812 h 652635"/>
                  <a:gd name="connsiteX12" fmla="*/ 839569 w 875467"/>
                  <a:gd name="connsiteY12" fmla="*/ 209812 h 652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75467" h="652635">
                    <a:moveTo>
                      <a:pt x="839569" y="209812"/>
                    </a:moveTo>
                    <a:lnTo>
                      <a:pt x="779519" y="0"/>
                    </a:lnTo>
                    <a:lnTo>
                      <a:pt x="95949" y="0"/>
                    </a:lnTo>
                    <a:lnTo>
                      <a:pt x="35898" y="209812"/>
                    </a:lnTo>
                    <a:cubicBezTo>
                      <a:pt x="35898" y="209812"/>
                      <a:pt x="-53267" y="483404"/>
                      <a:pt x="49455" y="637259"/>
                    </a:cubicBezTo>
                    <a:cubicBezTo>
                      <a:pt x="56006" y="647086"/>
                      <a:pt x="66469" y="652636"/>
                      <a:pt x="77387" y="652636"/>
                    </a:cubicBezTo>
                    <a:lnTo>
                      <a:pt x="339697" y="652636"/>
                    </a:lnTo>
                    <a:lnTo>
                      <a:pt x="535770" y="652636"/>
                    </a:lnTo>
                    <a:lnTo>
                      <a:pt x="594910" y="652636"/>
                    </a:lnTo>
                    <a:lnTo>
                      <a:pt x="798080" y="652636"/>
                    </a:lnTo>
                    <a:cubicBezTo>
                      <a:pt x="808999" y="652636"/>
                      <a:pt x="819553" y="647086"/>
                      <a:pt x="826013" y="637259"/>
                    </a:cubicBezTo>
                    <a:cubicBezTo>
                      <a:pt x="928735" y="483313"/>
                      <a:pt x="839569" y="209812"/>
                      <a:pt x="839569" y="209812"/>
                    </a:cubicBezTo>
                    <a:lnTo>
                      <a:pt x="839569" y="209812"/>
                    </a:lnTo>
                    <a:close/>
                  </a:path>
                </a:pathLst>
              </a:custGeom>
              <a:solidFill>
                <a:srgbClr val="1EA185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8" name="Freeform: Shape 53">
                <a:extLst>
                  <a:ext uri="{FF2B5EF4-FFF2-40B4-BE49-F238E27FC236}">
                    <a16:creationId xmlns:a16="http://schemas.microsoft.com/office/drawing/2014/main" id="{7A3F3BF8-36B7-4652-86C3-5E85897258B3}"/>
                  </a:ext>
                </a:extLst>
              </p:cNvPr>
              <p:cNvSpPr/>
              <p:nvPr/>
            </p:nvSpPr>
            <p:spPr>
              <a:xfrm>
                <a:off x="5407336" y="2254529"/>
                <a:ext cx="657821" cy="667648"/>
              </a:xfrm>
              <a:custGeom>
                <a:avLst/>
                <a:gdLst>
                  <a:gd name="connsiteX0" fmla="*/ 328911 w 657821"/>
                  <a:gd name="connsiteY0" fmla="*/ 667649 h 667648"/>
                  <a:gd name="connsiteX1" fmla="*/ 0 w 657821"/>
                  <a:gd name="connsiteY1" fmla="*/ 338647 h 667648"/>
                  <a:gd name="connsiteX2" fmla="*/ 0 w 657821"/>
                  <a:gd name="connsiteY2" fmla="*/ 44492 h 667648"/>
                  <a:gd name="connsiteX3" fmla="*/ 44492 w 657821"/>
                  <a:gd name="connsiteY3" fmla="*/ 0 h 667648"/>
                  <a:gd name="connsiteX4" fmla="*/ 613330 w 657821"/>
                  <a:gd name="connsiteY4" fmla="*/ 0 h 667648"/>
                  <a:gd name="connsiteX5" fmla="*/ 657822 w 657821"/>
                  <a:gd name="connsiteY5" fmla="*/ 44492 h 667648"/>
                  <a:gd name="connsiteX6" fmla="*/ 657822 w 657821"/>
                  <a:gd name="connsiteY6" fmla="*/ 338647 h 667648"/>
                  <a:gd name="connsiteX7" fmla="*/ 328911 w 657821"/>
                  <a:gd name="connsiteY7" fmla="*/ 667649 h 667648"/>
                  <a:gd name="connsiteX8" fmla="*/ 328911 w 657821"/>
                  <a:gd name="connsiteY8" fmla="*/ 667649 h 66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7821" h="667648">
                    <a:moveTo>
                      <a:pt x="328911" y="667649"/>
                    </a:moveTo>
                    <a:cubicBezTo>
                      <a:pt x="148033" y="667649"/>
                      <a:pt x="0" y="519616"/>
                      <a:pt x="0" y="338647"/>
                    </a:cubicBezTo>
                    <a:lnTo>
                      <a:pt x="0" y="44492"/>
                    </a:lnTo>
                    <a:cubicBezTo>
                      <a:pt x="0" y="20017"/>
                      <a:pt x="20017" y="0"/>
                      <a:pt x="44492" y="0"/>
                    </a:cubicBezTo>
                    <a:lnTo>
                      <a:pt x="613330" y="0"/>
                    </a:lnTo>
                    <a:cubicBezTo>
                      <a:pt x="637805" y="0"/>
                      <a:pt x="657822" y="20017"/>
                      <a:pt x="657822" y="44492"/>
                    </a:cubicBezTo>
                    <a:lnTo>
                      <a:pt x="657822" y="338647"/>
                    </a:lnTo>
                    <a:cubicBezTo>
                      <a:pt x="657731" y="519616"/>
                      <a:pt x="509790" y="667649"/>
                      <a:pt x="328911" y="667649"/>
                    </a:cubicBezTo>
                    <a:lnTo>
                      <a:pt x="328911" y="667649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9" name="Freeform: Shape 54">
                <a:extLst>
                  <a:ext uri="{FF2B5EF4-FFF2-40B4-BE49-F238E27FC236}">
                    <a16:creationId xmlns:a16="http://schemas.microsoft.com/office/drawing/2014/main" id="{CA2AD5FB-7783-45AF-B9E8-318873727262}"/>
                  </a:ext>
                </a:extLst>
              </p:cNvPr>
              <p:cNvSpPr/>
              <p:nvPr/>
            </p:nvSpPr>
            <p:spPr>
              <a:xfrm>
                <a:off x="5630247" y="2904525"/>
                <a:ext cx="211904" cy="242293"/>
              </a:xfrm>
              <a:custGeom>
                <a:avLst/>
                <a:gdLst>
                  <a:gd name="connsiteX0" fmla="*/ 0 w 211904"/>
                  <a:gd name="connsiteY0" fmla="*/ 0 h 242293"/>
                  <a:gd name="connsiteX1" fmla="*/ 211904 w 211904"/>
                  <a:gd name="connsiteY1" fmla="*/ 0 h 242293"/>
                  <a:gd name="connsiteX2" fmla="*/ 211904 w 211904"/>
                  <a:gd name="connsiteY2" fmla="*/ 242293 h 242293"/>
                  <a:gd name="connsiteX3" fmla="*/ 0 w 211904"/>
                  <a:gd name="connsiteY3" fmla="*/ 242293 h 242293"/>
                  <a:gd name="connsiteX4" fmla="*/ 0 w 211904"/>
                  <a:gd name="connsiteY4" fmla="*/ 0 h 24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904" h="242293">
                    <a:moveTo>
                      <a:pt x="0" y="0"/>
                    </a:moveTo>
                    <a:lnTo>
                      <a:pt x="211904" y="0"/>
                    </a:lnTo>
                    <a:lnTo>
                      <a:pt x="211904" y="242293"/>
                    </a:lnTo>
                    <a:lnTo>
                      <a:pt x="0" y="242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0" name="Freeform: Shape 55">
                <a:extLst>
                  <a:ext uri="{FF2B5EF4-FFF2-40B4-BE49-F238E27FC236}">
                    <a16:creationId xmlns:a16="http://schemas.microsoft.com/office/drawing/2014/main" id="{9D58ED98-3540-408C-95C0-C8B85254D079}"/>
                  </a:ext>
                </a:extLst>
              </p:cNvPr>
              <p:cNvSpPr/>
              <p:nvPr/>
            </p:nvSpPr>
            <p:spPr>
              <a:xfrm>
                <a:off x="5645714" y="2607277"/>
                <a:ext cx="181242" cy="226461"/>
              </a:xfrm>
              <a:custGeom>
                <a:avLst/>
                <a:gdLst>
                  <a:gd name="connsiteX0" fmla="*/ 122557 w 181242"/>
                  <a:gd name="connsiteY0" fmla="*/ 226462 h 226461"/>
                  <a:gd name="connsiteX1" fmla="*/ 58503 w 181242"/>
                  <a:gd name="connsiteY1" fmla="*/ 226462 h 226461"/>
                  <a:gd name="connsiteX2" fmla="*/ 0 w 181242"/>
                  <a:gd name="connsiteY2" fmla="*/ 167868 h 226461"/>
                  <a:gd name="connsiteX3" fmla="*/ 0 w 181242"/>
                  <a:gd name="connsiteY3" fmla="*/ 90621 h 226461"/>
                  <a:gd name="connsiteX4" fmla="*/ 90621 w 181242"/>
                  <a:gd name="connsiteY4" fmla="*/ 0 h 226461"/>
                  <a:gd name="connsiteX5" fmla="*/ 181242 w 181242"/>
                  <a:gd name="connsiteY5" fmla="*/ 90621 h 226461"/>
                  <a:gd name="connsiteX6" fmla="*/ 181242 w 181242"/>
                  <a:gd name="connsiteY6" fmla="*/ 167868 h 226461"/>
                  <a:gd name="connsiteX7" fmla="*/ 122557 w 181242"/>
                  <a:gd name="connsiteY7" fmla="*/ 226462 h 226461"/>
                  <a:gd name="connsiteX8" fmla="*/ 122557 w 181242"/>
                  <a:gd name="connsiteY8" fmla="*/ 226462 h 22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242" h="226461">
                    <a:moveTo>
                      <a:pt x="122557" y="226462"/>
                    </a:moveTo>
                    <a:lnTo>
                      <a:pt x="58503" y="226462"/>
                    </a:lnTo>
                    <a:cubicBezTo>
                      <a:pt x="26204" y="226462"/>
                      <a:pt x="0" y="200258"/>
                      <a:pt x="0" y="167868"/>
                    </a:cubicBezTo>
                    <a:lnTo>
                      <a:pt x="0" y="90621"/>
                    </a:lnTo>
                    <a:cubicBezTo>
                      <a:pt x="0" y="40579"/>
                      <a:pt x="40579" y="0"/>
                      <a:pt x="90621" y="0"/>
                    </a:cubicBezTo>
                    <a:cubicBezTo>
                      <a:pt x="140663" y="0"/>
                      <a:pt x="181242" y="40579"/>
                      <a:pt x="181242" y="90621"/>
                    </a:cubicBezTo>
                    <a:lnTo>
                      <a:pt x="181242" y="167868"/>
                    </a:lnTo>
                    <a:cubicBezTo>
                      <a:pt x="181060" y="200167"/>
                      <a:pt x="154857" y="226462"/>
                      <a:pt x="122557" y="226462"/>
                    </a:cubicBezTo>
                    <a:lnTo>
                      <a:pt x="122557" y="226462"/>
                    </a:lnTo>
                    <a:close/>
                  </a:path>
                </a:pathLst>
              </a:custGeom>
              <a:solidFill>
                <a:srgbClr val="D1EB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1" name="Freeform: Shape 56">
                <a:extLst>
                  <a:ext uri="{FF2B5EF4-FFF2-40B4-BE49-F238E27FC236}">
                    <a16:creationId xmlns:a16="http://schemas.microsoft.com/office/drawing/2014/main" id="{C37C99C6-EA19-486B-92EF-A3E4D0F27C37}"/>
                  </a:ext>
                </a:extLst>
              </p:cNvPr>
              <p:cNvSpPr/>
              <p:nvPr/>
            </p:nvSpPr>
            <p:spPr>
              <a:xfrm>
                <a:off x="5971987" y="2443322"/>
                <a:ext cx="201969" cy="652635"/>
              </a:xfrm>
              <a:custGeom>
                <a:avLst/>
                <a:gdLst>
                  <a:gd name="connsiteX0" fmla="*/ 152582 w 201969"/>
                  <a:gd name="connsiteY0" fmla="*/ 637259 h 652635"/>
                  <a:gd name="connsiteX1" fmla="*/ 124650 w 201969"/>
                  <a:gd name="connsiteY1" fmla="*/ 652636 h 652635"/>
                  <a:gd name="connsiteX2" fmla="*/ 18652 w 201969"/>
                  <a:gd name="connsiteY2" fmla="*/ 652636 h 652635"/>
                  <a:gd name="connsiteX3" fmla="*/ 46584 w 201969"/>
                  <a:gd name="connsiteY3" fmla="*/ 637259 h 652635"/>
                  <a:gd name="connsiteX4" fmla="*/ 60050 w 201969"/>
                  <a:gd name="connsiteY4" fmla="*/ 209812 h 652635"/>
                  <a:gd name="connsiteX5" fmla="*/ 0 w 201969"/>
                  <a:gd name="connsiteY5" fmla="*/ 0 h 652635"/>
                  <a:gd name="connsiteX6" fmla="*/ 105998 w 201969"/>
                  <a:gd name="connsiteY6" fmla="*/ 0 h 652635"/>
                  <a:gd name="connsiteX7" fmla="*/ 166048 w 201969"/>
                  <a:gd name="connsiteY7" fmla="*/ 209812 h 652635"/>
                  <a:gd name="connsiteX8" fmla="*/ 152582 w 201969"/>
                  <a:gd name="connsiteY8" fmla="*/ 637259 h 652635"/>
                  <a:gd name="connsiteX9" fmla="*/ 152582 w 201969"/>
                  <a:gd name="connsiteY9" fmla="*/ 637259 h 652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969" h="652635">
                    <a:moveTo>
                      <a:pt x="152582" y="637259"/>
                    </a:moveTo>
                    <a:cubicBezTo>
                      <a:pt x="146031" y="647086"/>
                      <a:pt x="135477" y="652636"/>
                      <a:pt x="124650" y="652636"/>
                    </a:cubicBezTo>
                    <a:lnTo>
                      <a:pt x="18652" y="652636"/>
                    </a:lnTo>
                    <a:cubicBezTo>
                      <a:pt x="29570" y="652636"/>
                      <a:pt x="40034" y="647086"/>
                      <a:pt x="46584" y="637259"/>
                    </a:cubicBezTo>
                    <a:cubicBezTo>
                      <a:pt x="149216" y="483404"/>
                      <a:pt x="60050" y="209812"/>
                      <a:pt x="60050" y="209812"/>
                    </a:cubicBezTo>
                    <a:lnTo>
                      <a:pt x="0" y="0"/>
                    </a:lnTo>
                    <a:lnTo>
                      <a:pt x="105998" y="0"/>
                    </a:lnTo>
                    <a:lnTo>
                      <a:pt x="166048" y="209812"/>
                    </a:lnTo>
                    <a:cubicBezTo>
                      <a:pt x="166048" y="209721"/>
                      <a:pt x="255213" y="483404"/>
                      <a:pt x="152582" y="637259"/>
                    </a:cubicBezTo>
                    <a:lnTo>
                      <a:pt x="152582" y="637259"/>
                    </a:ln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2" name="Freeform: Shape 57">
                <a:extLst>
                  <a:ext uri="{FF2B5EF4-FFF2-40B4-BE49-F238E27FC236}">
                    <a16:creationId xmlns:a16="http://schemas.microsoft.com/office/drawing/2014/main" id="{18AD0BAF-574B-4E83-9A76-508D3237BB9D}"/>
                  </a:ext>
                </a:extLst>
              </p:cNvPr>
              <p:cNvSpPr/>
              <p:nvPr/>
            </p:nvSpPr>
            <p:spPr>
              <a:xfrm>
                <a:off x="5298533" y="2443231"/>
                <a:ext cx="201969" cy="652636"/>
              </a:xfrm>
              <a:custGeom>
                <a:avLst/>
                <a:gdLst>
                  <a:gd name="connsiteX0" fmla="*/ 183317 w 201969"/>
                  <a:gd name="connsiteY0" fmla="*/ 652636 h 652636"/>
                  <a:gd name="connsiteX1" fmla="*/ 77319 w 201969"/>
                  <a:gd name="connsiteY1" fmla="*/ 652636 h 652636"/>
                  <a:gd name="connsiteX2" fmla="*/ 49387 w 201969"/>
                  <a:gd name="connsiteY2" fmla="*/ 637260 h 652636"/>
                  <a:gd name="connsiteX3" fmla="*/ 35921 w 201969"/>
                  <a:gd name="connsiteY3" fmla="*/ 209812 h 652636"/>
                  <a:gd name="connsiteX4" fmla="*/ 95972 w 201969"/>
                  <a:gd name="connsiteY4" fmla="*/ 0 h 652636"/>
                  <a:gd name="connsiteX5" fmla="*/ 201969 w 201969"/>
                  <a:gd name="connsiteY5" fmla="*/ 0 h 652636"/>
                  <a:gd name="connsiteX6" fmla="*/ 141919 w 201969"/>
                  <a:gd name="connsiteY6" fmla="*/ 209812 h 652636"/>
                  <a:gd name="connsiteX7" fmla="*/ 155385 w 201969"/>
                  <a:gd name="connsiteY7" fmla="*/ 637260 h 652636"/>
                  <a:gd name="connsiteX8" fmla="*/ 183317 w 201969"/>
                  <a:gd name="connsiteY8" fmla="*/ 652636 h 652636"/>
                  <a:gd name="connsiteX9" fmla="*/ 183317 w 201969"/>
                  <a:gd name="connsiteY9" fmla="*/ 652636 h 65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969" h="652636">
                    <a:moveTo>
                      <a:pt x="183317" y="652636"/>
                    </a:moveTo>
                    <a:lnTo>
                      <a:pt x="77319" y="652636"/>
                    </a:lnTo>
                    <a:cubicBezTo>
                      <a:pt x="66402" y="652636"/>
                      <a:pt x="55938" y="647086"/>
                      <a:pt x="49387" y="637260"/>
                    </a:cubicBezTo>
                    <a:cubicBezTo>
                      <a:pt x="-53244" y="483404"/>
                      <a:pt x="35921" y="209812"/>
                      <a:pt x="35921" y="209812"/>
                    </a:cubicBezTo>
                    <a:lnTo>
                      <a:pt x="95972" y="0"/>
                    </a:lnTo>
                    <a:lnTo>
                      <a:pt x="201969" y="0"/>
                    </a:lnTo>
                    <a:lnTo>
                      <a:pt x="141919" y="209812"/>
                    </a:lnTo>
                    <a:cubicBezTo>
                      <a:pt x="141919" y="209812"/>
                      <a:pt x="52754" y="483404"/>
                      <a:pt x="155385" y="637260"/>
                    </a:cubicBezTo>
                    <a:cubicBezTo>
                      <a:pt x="161936" y="647177"/>
                      <a:pt x="172399" y="652636"/>
                      <a:pt x="183317" y="652636"/>
                    </a:cubicBezTo>
                    <a:lnTo>
                      <a:pt x="183317" y="652636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3" name="Freeform: Shape 58">
                <a:extLst>
                  <a:ext uri="{FF2B5EF4-FFF2-40B4-BE49-F238E27FC236}">
                    <a16:creationId xmlns:a16="http://schemas.microsoft.com/office/drawing/2014/main" id="{575CA9C0-15FD-46B3-9F34-DD33C825C203}"/>
                  </a:ext>
                </a:extLst>
              </p:cNvPr>
              <p:cNvSpPr/>
              <p:nvPr/>
            </p:nvSpPr>
            <p:spPr>
              <a:xfrm>
                <a:off x="5683291" y="2254437"/>
                <a:ext cx="381773" cy="667739"/>
              </a:xfrm>
              <a:custGeom>
                <a:avLst/>
                <a:gdLst>
                  <a:gd name="connsiteX0" fmla="*/ 381773 w 381773"/>
                  <a:gd name="connsiteY0" fmla="*/ 44492 h 667739"/>
                  <a:gd name="connsiteX1" fmla="*/ 381773 w 381773"/>
                  <a:gd name="connsiteY1" fmla="*/ 338646 h 667739"/>
                  <a:gd name="connsiteX2" fmla="*/ 52953 w 381773"/>
                  <a:gd name="connsiteY2" fmla="*/ 667740 h 667739"/>
                  <a:gd name="connsiteX3" fmla="*/ 0 w 381773"/>
                  <a:gd name="connsiteY3" fmla="*/ 663463 h 667739"/>
                  <a:gd name="connsiteX4" fmla="*/ 275867 w 381773"/>
                  <a:gd name="connsiteY4" fmla="*/ 338646 h 667739"/>
                  <a:gd name="connsiteX5" fmla="*/ 275867 w 381773"/>
                  <a:gd name="connsiteY5" fmla="*/ 44492 h 667739"/>
                  <a:gd name="connsiteX6" fmla="*/ 231466 w 381773"/>
                  <a:gd name="connsiteY6" fmla="*/ 0 h 667739"/>
                  <a:gd name="connsiteX7" fmla="*/ 337463 w 381773"/>
                  <a:gd name="connsiteY7" fmla="*/ 0 h 667739"/>
                  <a:gd name="connsiteX8" fmla="*/ 381773 w 381773"/>
                  <a:gd name="connsiteY8" fmla="*/ 44492 h 667739"/>
                  <a:gd name="connsiteX9" fmla="*/ 381773 w 381773"/>
                  <a:gd name="connsiteY9" fmla="*/ 44492 h 66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773" h="667739">
                    <a:moveTo>
                      <a:pt x="381773" y="44492"/>
                    </a:moveTo>
                    <a:lnTo>
                      <a:pt x="381773" y="338646"/>
                    </a:lnTo>
                    <a:cubicBezTo>
                      <a:pt x="381773" y="519616"/>
                      <a:pt x="233741" y="667740"/>
                      <a:pt x="52953" y="667740"/>
                    </a:cubicBezTo>
                    <a:cubicBezTo>
                      <a:pt x="34938" y="667740"/>
                      <a:pt x="17196" y="666284"/>
                      <a:pt x="0" y="663463"/>
                    </a:cubicBezTo>
                    <a:cubicBezTo>
                      <a:pt x="155949" y="637987"/>
                      <a:pt x="275867" y="501692"/>
                      <a:pt x="275867" y="338646"/>
                    </a:cubicBezTo>
                    <a:lnTo>
                      <a:pt x="275867" y="44492"/>
                    </a:lnTo>
                    <a:cubicBezTo>
                      <a:pt x="275867" y="20017"/>
                      <a:pt x="255850" y="0"/>
                      <a:pt x="231466" y="0"/>
                    </a:cubicBezTo>
                    <a:lnTo>
                      <a:pt x="337463" y="0"/>
                    </a:lnTo>
                    <a:cubicBezTo>
                      <a:pt x="361757" y="91"/>
                      <a:pt x="381773" y="20108"/>
                      <a:pt x="381773" y="44492"/>
                    </a:cubicBezTo>
                    <a:lnTo>
                      <a:pt x="381773" y="44492"/>
                    </a:ln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4" name="Freeform: Shape 59">
                <a:extLst>
                  <a:ext uri="{FF2B5EF4-FFF2-40B4-BE49-F238E27FC236}">
                    <a16:creationId xmlns:a16="http://schemas.microsoft.com/office/drawing/2014/main" id="{F8E8E718-197C-4AA2-9F65-33E3B2BD6F07}"/>
                  </a:ext>
                </a:extLst>
              </p:cNvPr>
              <p:cNvSpPr/>
              <p:nvPr/>
            </p:nvSpPr>
            <p:spPr>
              <a:xfrm>
                <a:off x="5407425" y="2254437"/>
                <a:ext cx="381773" cy="667739"/>
              </a:xfrm>
              <a:custGeom>
                <a:avLst/>
                <a:gdLst>
                  <a:gd name="connsiteX0" fmla="*/ 381774 w 381773"/>
                  <a:gd name="connsiteY0" fmla="*/ 663463 h 667739"/>
                  <a:gd name="connsiteX1" fmla="*/ 328820 w 381773"/>
                  <a:gd name="connsiteY1" fmla="*/ 667740 h 667739"/>
                  <a:gd name="connsiteX2" fmla="*/ 0 w 381773"/>
                  <a:gd name="connsiteY2" fmla="*/ 338646 h 667739"/>
                  <a:gd name="connsiteX3" fmla="*/ 0 w 381773"/>
                  <a:gd name="connsiteY3" fmla="*/ 44492 h 667739"/>
                  <a:gd name="connsiteX4" fmla="*/ 44401 w 381773"/>
                  <a:gd name="connsiteY4" fmla="*/ 0 h 667739"/>
                  <a:gd name="connsiteX5" fmla="*/ 150398 w 381773"/>
                  <a:gd name="connsiteY5" fmla="*/ 0 h 667739"/>
                  <a:gd name="connsiteX6" fmla="*/ 105997 w 381773"/>
                  <a:gd name="connsiteY6" fmla="*/ 44492 h 667739"/>
                  <a:gd name="connsiteX7" fmla="*/ 105997 w 381773"/>
                  <a:gd name="connsiteY7" fmla="*/ 338646 h 667739"/>
                  <a:gd name="connsiteX8" fmla="*/ 381774 w 381773"/>
                  <a:gd name="connsiteY8" fmla="*/ 663463 h 667739"/>
                  <a:gd name="connsiteX9" fmla="*/ 381774 w 381773"/>
                  <a:gd name="connsiteY9" fmla="*/ 663463 h 66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773" h="667739">
                    <a:moveTo>
                      <a:pt x="381774" y="663463"/>
                    </a:moveTo>
                    <a:cubicBezTo>
                      <a:pt x="364577" y="666284"/>
                      <a:pt x="346835" y="667740"/>
                      <a:pt x="328820" y="667740"/>
                    </a:cubicBezTo>
                    <a:cubicBezTo>
                      <a:pt x="147942" y="667740"/>
                      <a:pt x="0" y="519707"/>
                      <a:pt x="0" y="338646"/>
                    </a:cubicBezTo>
                    <a:lnTo>
                      <a:pt x="0" y="44492"/>
                    </a:lnTo>
                    <a:cubicBezTo>
                      <a:pt x="0" y="20017"/>
                      <a:pt x="20017" y="0"/>
                      <a:pt x="44401" y="0"/>
                    </a:cubicBezTo>
                    <a:lnTo>
                      <a:pt x="150398" y="0"/>
                    </a:lnTo>
                    <a:cubicBezTo>
                      <a:pt x="125923" y="0"/>
                      <a:pt x="105997" y="20017"/>
                      <a:pt x="105997" y="44492"/>
                    </a:cubicBezTo>
                    <a:lnTo>
                      <a:pt x="105997" y="338646"/>
                    </a:lnTo>
                    <a:cubicBezTo>
                      <a:pt x="105907" y="501692"/>
                      <a:pt x="225916" y="637987"/>
                      <a:pt x="381774" y="663463"/>
                    </a:cubicBezTo>
                    <a:lnTo>
                      <a:pt x="381774" y="663463"/>
                    </a:ln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5" name="Freeform: Shape 60">
                <a:extLst>
                  <a:ext uri="{FF2B5EF4-FFF2-40B4-BE49-F238E27FC236}">
                    <a16:creationId xmlns:a16="http://schemas.microsoft.com/office/drawing/2014/main" id="{087E8331-BEFA-4992-BE68-6029EFE0C3D0}"/>
                  </a:ext>
                </a:extLst>
              </p:cNvPr>
              <p:cNvSpPr/>
              <p:nvPr/>
            </p:nvSpPr>
            <p:spPr>
              <a:xfrm>
                <a:off x="5645714" y="2607277"/>
                <a:ext cx="136477" cy="226461"/>
              </a:xfrm>
              <a:custGeom>
                <a:avLst/>
                <a:gdLst>
                  <a:gd name="connsiteX0" fmla="*/ 136478 w 136477"/>
                  <a:gd name="connsiteY0" fmla="*/ 224733 h 226461"/>
                  <a:gd name="connsiteX1" fmla="*/ 122648 w 136477"/>
                  <a:gd name="connsiteY1" fmla="*/ 226462 h 226461"/>
                  <a:gd name="connsiteX2" fmla="*/ 58503 w 136477"/>
                  <a:gd name="connsiteY2" fmla="*/ 226462 h 226461"/>
                  <a:gd name="connsiteX3" fmla="*/ 0 w 136477"/>
                  <a:gd name="connsiteY3" fmla="*/ 167868 h 226461"/>
                  <a:gd name="connsiteX4" fmla="*/ 0 w 136477"/>
                  <a:gd name="connsiteY4" fmla="*/ 90621 h 226461"/>
                  <a:gd name="connsiteX5" fmla="*/ 90530 w 136477"/>
                  <a:gd name="connsiteY5" fmla="*/ 0 h 226461"/>
                  <a:gd name="connsiteX6" fmla="*/ 136478 w 136477"/>
                  <a:gd name="connsiteY6" fmla="*/ 12556 h 226461"/>
                  <a:gd name="connsiteX7" fmla="*/ 91804 w 136477"/>
                  <a:gd name="connsiteY7" fmla="*/ 90621 h 226461"/>
                  <a:gd name="connsiteX8" fmla="*/ 91804 w 136477"/>
                  <a:gd name="connsiteY8" fmla="*/ 167868 h 226461"/>
                  <a:gd name="connsiteX9" fmla="*/ 136478 w 136477"/>
                  <a:gd name="connsiteY9" fmla="*/ 224733 h 226461"/>
                  <a:gd name="connsiteX10" fmla="*/ 136478 w 136477"/>
                  <a:gd name="connsiteY10" fmla="*/ 224733 h 22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477" h="226461">
                    <a:moveTo>
                      <a:pt x="136478" y="224733"/>
                    </a:moveTo>
                    <a:cubicBezTo>
                      <a:pt x="132019" y="225825"/>
                      <a:pt x="127379" y="226462"/>
                      <a:pt x="122648" y="226462"/>
                    </a:cubicBezTo>
                    <a:lnTo>
                      <a:pt x="58503" y="226462"/>
                    </a:lnTo>
                    <a:cubicBezTo>
                      <a:pt x="26204" y="226462"/>
                      <a:pt x="0" y="200258"/>
                      <a:pt x="0" y="167868"/>
                    </a:cubicBezTo>
                    <a:lnTo>
                      <a:pt x="0" y="90621"/>
                    </a:lnTo>
                    <a:cubicBezTo>
                      <a:pt x="0" y="40579"/>
                      <a:pt x="40579" y="0"/>
                      <a:pt x="90530" y="0"/>
                    </a:cubicBezTo>
                    <a:cubicBezTo>
                      <a:pt x="107362" y="0"/>
                      <a:pt x="123012" y="4549"/>
                      <a:pt x="136478" y="12556"/>
                    </a:cubicBezTo>
                    <a:cubicBezTo>
                      <a:pt x="109728" y="28205"/>
                      <a:pt x="91804" y="57412"/>
                      <a:pt x="91804" y="90621"/>
                    </a:cubicBezTo>
                    <a:lnTo>
                      <a:pt x="91804" y="167868"/>
                    </a:lnTo>
                    <a:cubicBezTo>
                      <a:pt x="91804" y="195436"/>
                      <a:pt x="110820" y="218637"/>
                      <a:pt x="136478" y="224733"/>
                    </a:cubicBezTo>
                    <a:lnTo>
                      <a:pt x="136478" y="224733"/>
                    </a:lnTo>
                    <a:close/>
                  </a:path>
                </a:pathLst>
              </a:custGeom>
              <a:solidFill>
                <a:srgbClr val="DBF0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6" name="Freeform: Shape 61">
                <a:extLst>
                  <a:ext uri="{FF2B5EF4-FFF2-40B4-BE49-F238E27FC236}">
                    <a16:creationId xmlns:a16="http://schemas.microsoft.com/office/drawing/2014/main" id="{F8669540-863F-494C-BFD2-0EA5CC795A95}"/>
                  </a:ext>
                </a:extLst>
              </p:cNvPr>
              <p:cNvSpPr/>
              <p:nvPr/>
            </p:nvSpPr>
            <p:spPr>
              <a:xfrm>
                <a:off x="5630247" y="2904525"/>
                <a:ext cx="105997" cy="242293"/>
              </a:xfrm>
              <a:custGeom>
                <a:avLst/>
                <a:gdLst>
                  <a:gd name="connsiteX0" fmla="*/ 0 w 105997"/>
                  <a:gd name="connsiteY0" fmla="*/ 0 h 242293"/>
                  <a:gd name="connsiteX1" fmla="*/ 105998 w 105997"/>
                  <a:gd name="connsiteY1" fmla="*/ 0 h 242293"/>
                  <a:gd name="connsiteX2" fmla="*/ 105998 w 105997"/>
                  <a:gd name="connsiteY2" fmla="*/ 242293 h 242293"/>
                  <a:gd name="connsiteX3" fmla="*/ 0 w 105997"/>
                  <a:gd name="connsiteY3" fmla="*/ 242293 h 242293"/>
                  <a:gd name="connsiteX4" fmla="*/ 0 w 105997"/>
                  <a:gd name="connsiteY4" fmla="*/ 0 h 24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997" h="242293">
                    <a:moveTo>
                      <a:pt x="0" y="0"/>
                    </a:moveTo>
                    <a:lnTo>
                      <a:pt x="105998" y="0"/>
                    </a:lnTo>
                    <a:lnTo>
                      <a:pt x="105998" y="242293"/>
                    </a:lnTo>
                    <a:lnTo>
                      <a:pt x="0" y="242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7" name="Freeform: Shape 62">
                <a:extLst>
                  <a:ext uri="{FF2B5EF4-FFF2-40B4-BE49-F238E27FC236}">
                    <a16:creationId xmlns:a16="http://schemas.microsoft.com/office/drawing/2014/main" id="{85F080ED-E4E7-4255-8C37-14565EF40680}"/>
                  </a:ext>
                </a:extLst>
              </p:cNvPr>
              <p:cNvSpPr/>
              <p:nvPr/>
            </p:nvSpPr>
            <p:spPr>
              <a:xfrm>
                <a:off x="5324083" y="1912241"/>
                <a:ext cx="824235" cy="531109"/>
              </a:xfrm>
              <a:custGeom>
                <a:avLst/>
                <a:gdLst>
                  <a:gd name="connsiteX0" fmla="*/ 485133 w 824234"/>
                  <a:gd name="connsiteY0" fmla="*/ 0 h 531110"/>
                  <a:gd name="connsiteX1" fmla="*/ 424446 w 824234"/>
                  <a:gd name="connsiteY1" fmla="*/ 0 h 531110"/>
                  <a:gd name="connsiteX2" fmla="*/ 401517 w 824234"/>
                  <a:gd name="connsiteY2" fmla="*/ 0 h 531110"/>
                  <a:gd name="connsiteX3" fmla="*/ 339102 w 824234"/>
                  <a:gd name="connsiteY3" fmla="*/ 0 h 531110"/>
                  <a:gd name="connsiteX4" fmla="*/ 0 w 824234"/>
                  <a:gd name="connsiteY4" fmla="*/ 339283 h 531110"/>
                  <a:gd name="connsiteX5" fmla="*/ 0 w 824234"/>
                  <a:gd name="connsiteY5" fmla="*/ 495687 h 531110"/>
                  <a:gd name="connsiteX6" fmla="*/ 35121 w 824234"/>
                  <a:gd name="connsiteY6" fmla="*/ 531080 h 531110"/>
                  <a:gd name="connsiteX7" fmla="*/ 405429 w 824234"/>
                  <a:gd name="connsiteY7" fmla="*/ 280052 h 531110"/>
                  <a:gd name="connsiteX8" fmla="*/ 788659 w 824234"/>
                  <a:gd name="connsiteY8" fmla="*/ 530625 h 531110"/>
                  <a:gd name="connsiteX9" fmla="*/ 824234 w 824234"/>
                  <a:gd name="connsiteY9" fmla="*/ 495232 h 531110"/>
                  <a:gd name="connsiteX10" fmla="*/ 824234 w 824234"/>
                  <a:gd name="connsiteY10" fmla="*/ 339283 h 531110"/>
                  <a:gd name="connsiteX11" fmla="*/ 485133 w 824234"/>
                  <a:gd name="connsiteY11" fmla="*/ 0 h 531110"/>
                  <a:gd name="connsiteX12" fmla="*/ 485133 w 824234"/>
                  <a:gd name="connsiteY12" fmla="*/ 0 h 53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4234" h="531110">
                    <a:moveTo>
                      <a:pt x="485133" y="0"/>
                    </a:moveTo>
                    <a:lnTo>
                      <a:pt x="424446" y="0"/>
                    </a:lnTo>
                    <a:lnTo>
                      <a:pt x="401517" y="0"/>
                    </a:lnTo>
                    <a:lnTo>
                      <a:pt x="339102" y="0"/>
                    </a:lnTo>
                    <a:cubicBezTo>
                      <a:pt x="151764" y="0"/>
                      <a:pt x="0" y="151945"/>
                      <a:pt x="0" y="339283"/>
                    </a:cubicBezTo>
                    <a:lnTo>
                      <a:pt x="0" y="495687"/>
                    </a:lnTo>
                    <a:cubicBezTo>
                      <a:pt x="0" y="515067"/>
                      <a:pt x="15741" y="530898"/>
                      <a:pt x="35121" y="531080"/>
                    </a:cubicBezTo>
                    <a:cubicBezTo>
                      <a:pt x="322270" y="533446"/>
                      <a:pt x="377042" y="396513"/>
                      <a:pt x="405429" y="280052"/>
                    </a:cubicBezTo>
                    <a:cubicBezTo>
                      <a:pt x="433362" y="396786"/>
                      <a:pt x="483677" y="529533"/>
                      <a:pt x="788659" y="530625"/>
                    </a:cubicBezTo>
                    <a:cubicBezTo>
                      <a:pt x="808221" y="530716"/>
                      <a:pt x="824234" y="514885"/>
                      <a:pt x="824234" y="495232"/>
                    </a:cubicBezTo>
                    <a:lnTo>
                      <a:pt x="824234" y="339283"/>
                    </a:lnTo>
                    <a:cubicBezTo>
                      <a:pt x="824234" y="151945"/>
                      <a:pt x="672471" y="0"/>
                      <a:pt x="485133" y="0"/>
                    </a:cubicBezTo>
                    <a:lnTo>
                      <a:pt x="485133" y="0"/>
                    </a:lnTo>
                    <a:close/>
                  </a:path>
                </a:pathLst>
              </a:custGeom>
              <a:solidFill>
                <a:srgbClr val="1EA185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8" name="Freeform: Shape 63">
                <a:extLst>
                  <a:ext uri="{FF2B5EF4-FFF2-40B4-BE49-F238E27FC236}">
                    <a16:creationId xmlns:a16="http://schemas.microsoft.com/office/drawing/2014/main" id="{A9AE7CD2-CB03-4660-97F9-D56374219F57}"/>
                  </a:ext>
                </a:extLst>
              </p:cNvPr>
              <p:cNvSpPr/>
              <p:nvPr/>
            </p:nvSpPr>
            <p:spPr>
              <a:xfrm>
                <a:off x="5703308" y="1912242"/>
                <a:ext cx="445098" cy="530534"/>
              </a:xfrm>
              <a:custGeom>
                <a:avLst/>
                <a:gdLst>
                  <a:gd name="connsiteX0" fmla="*/ 445099 w 445098"/>
                  <a:gd name="connsiteY0" fmla="*/ 339283 h 530534"/>
                  <a:gd name="connsiteX1" fmla="*/ 445099 w 445098"/>
                  <a:gd name="connsiteY1" fmla="*/ 495232 h 530534"/>
                  <a:gd name="connsiteX2" fmla="*/ 409523 w 445098"/>
                  <a:gd name="connsiteY2" fmla="*/ 530534 h 530534"/>
                  <a:gd name="connsiteX3" fmla="*/ 321177 w 445098"/>
                  <a:gd name="connsiteY3" fmla="*/ 525985 h 530534"/>
                  <a:gd name="connsiteX4" fmla="*/ 339192 w 445098"/>
                  <a:gd name="connsiteY4" fmla="*/ 495232 h 530534"/>
                  <a:gd name="connsiteX5" fmla="*/ 339192 w 445098"/>
                  <a:gd name="connsiteY5" fmla="*/ 339283 h 530534"/>
                  <a:gd name="connsiteX6" fmla="*/ 0 w 445098"/>
                  <a:gd name="connsiteY6" fmla="*/ 0 h 530534"/>
                  <a:gd name="connsiteX7" fmla="*/ 105997 w 445098"/>
                  <a:gd name="connsiteY7" fmla="*/ 0 h 530534"/>
                  <a:gd name="connsiteX8" fmla="*/ 445099 w 445098"/>
                  <a:gd name="connsiteY8" fmla="*/ 339283 h 530534"/>
                  <a:gd name="connsiteX9" fmla="*/ 445099 w 445098"/>
                  <a:gd name="connsiteY9" fmla="*/ 339283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5098" h="530534">
                    <a:moveTo>
                      <a:pt x="445099" y="339283"/>
                    </a:moveTo>
                    <a:lnTo>
                      <a:pt x="445099" y="495232"/>
                    </a:lnTo>
                    <a:cubicBezTo>
                      <a:pt x="445099" y="514794"/>
                      <a:pt x="429085" y="530625"/>
                      <a:pt x="409523" y="530534"/>
                    </a:cubicBezTo>
                    <a:cubicBezTo>
                      <a:pt x="377315" y="530443"/>
                      <a:pt x="347927" y="528805"/>
                      <a:pt x="321177" y="525985"/>
                    </a:cubicBezTo>
                    <a:cubicBezTo>
                      <a:pt x="331913" y="519889"/>
                      <a:pt x="339192" y="508425"/>
                      <a:pt x="339192" y="495232"/>
                    </a:cubicBezTo>
                    <a:lnTo>
                      <a:pt x="339192" y="339283"/>
                    </a:lnTo>
                    <a:cubicBezTo>
                      <a:pt x="339192" y="151945"/>
                      <a:pt x="187338" y="0"/>
                      <a:pt x="0" y="0"/>
                    </a:cubicBezTo>
                    <a:lnTo>
                      <a:pt x="105997" y="0"/>
                    </a:lnTo>
                    <a:cubicBezTo>
                      <a:pt x="293245" y="0"/>
                      <a:pt x="445099" y="151945"/>
                      <a:pt x="445099" y="339283"/>
                    </a:cubicBezTo>
                    <a:lnTo>
                      <a:pt x="445099" y="339283"/>
                    </a:lnTo>
                    <a:close/>
                  </a:path>
                </a:pathLst>
              </a:custGeom>
              <a:solidFill>
                <a:srgbClr val="1EA185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9" name="Freeform: Shape 64">
                <a:extLst>
                  <a:ext uri="{FF2B5EF4-FFF2-40B4-BE49-F238E27FC236}">
                    <a16:creationId xmlns:a16="http://schemas.microsoft.com/office/drawing/2014/main" id="{C59EB8BE-E69A-464E-8E18-EB627A35D3DB}"/>
                  </a:ext>
                </a:extLst>
              </p:cNvPr>
              <p:cNvSpPr/>
              <p:nvPr/>
            </p:nvSpPr>
            <p:spPr>
              <a:xfrm>
                <a:off x="5324082" y="1912242"/>
                <a:ext cx="445190" cy="531019"/>
              </a:xfrm>
              <a:custGeom>
                <a:avLst/>
                <a:gdLst>
                  <a:gd name="connsiteX0" fmla="*/ 105998 w 445190"/>
                  <a:gd name="connsiteY0" fmla="*/ 339283 h 531019"/>
                  <a:gd name="connsiteX1" fmla="*/ 105998 w 445190"/>
                  <a:gd name="connsiteY1" fmla="*/ 495687 h 531019"/>
                  <a:gd name="connsiteX2" fmla="*/ 124286 w 445190"/>
                  <a:gd name="connsiteY2" fmla="*/ 526622 h 531019"/>
                  <a:gd name="connsiteX3" fmla="*/ 35121 w 445190"/>
                  <a:gd name="connsiteY3" fmla="*/ 530989 h 531019"/>
                  <a:gd name="connsiteX4" fmla="*/ 0 w 445190"/>
                  <a:gd name="connsiteY4" fmla="*/ 495687 h 531019"/>
                  <a:gd name="connsiteX5" fmla="*/ 0 w 445190"/>
                  <a:gd name="connsiteY5" fmla="*/ 339283 h 531019"/>
                  <a:gd name="connsiteX6" fmla="*/ 339193 w 445190"/>
                  <a:gd name="connsiteY6" fmla="*/ 0 h 531019"/>
                  <a:gd name="connsiteX7" fmla="*/ 445190 w 445190"/>
                  <a:gd name="connsiteY7" fmla="*/ 0 h 531019"/>
                  <a:gd name="connsiteX8" fmla="*/ 105998 w 445190"/>
                  <a:gd name="connsiteY8" fmla="*/ 339283 h 531019"/>
                  <a:gd name="connsiteX9" fmla="*/ 105998 w 445190"/>
                  <a:gd name="connsiteY9" fmla="*/ 339283 h 53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5190" h="531019">
                    <a:moveTo>
                      <a:pt x="105998" y="339283"/>
                    </a:moveTo>
                    <a:lnTo>
                      <a:pt x="105998" y="495687"/>
                    </a:lnTo>
                    <a:cubicBezTo>
                      <a:pt x="105998" y="508971"/>
                      <a:pt x="113459" y="520526"/>
                      <a:pt x="124286" y="526622"/>
                    </a:cubicBezTo>
                    <a:cubicBezTo>
                      <a:pt x="97354" y="529715"/>
                      <a:pt x="67784" y="531262"/>
                      <a:pt x="35121" y="530989"/>
                    </a:cubicBezTo>
                    <a:cubicBezTo>
                      <a:pt x="15741" y="530807"/>
                      <a:pt x="0" y="514976"/>
                      <a:pt x="0" y="495687"/>
                    </a:cubicBezTo>
                    <a:lnTo>
                      <a:pt x="0" y="339283"/>
                    </a:lnTo>
                    <a:cubicBezTo>
                      <a:pt x="0" y="151945"/>
                      <a:pt x="151854" y="0"/>
                      <a:pt x="339193" y="0"/>
                    </a:cubicBezTo>
                    <a:lnTo>
                      <a:pt x="445190" y="0"/>
                    </a:lnTo>
                    <a:cubicBezTo>
                      <a:pt x="257761" y="0"/>
                      <a:pt x="105998" y="151945"/>
                      <a:pt x="105998" y="339283"/>
                    </a:cubicBezTo>
                    <a:lnTo>
                      <a:pt x="105998" y="339283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0" name="Freeform: Shape 65">
                <a:extLst>
                  <a:ext uri="{FF2B5EF4-FFF2-40B4-BE49-F238E27FC236}">
                    <a16:creationId xmlns:a16="http://schemas.microsoft.com/office/drawing/2014/main" id="{C726BD1E-46FB-4885-8FF2-A1DE8322920F}"/>
                  </a:ext>
                </a:extLst>
              </p:cNvPr>
              <p:cNvSpPr/>
              <p:nvPr/>
            </p:nvSpPr>
            <p:spPr>
              <a:xfrm>
                <a:off x="5201070" y="3028356"/>
                <a:ext cx="1070348" cy="613148"/>
              </a:xfrm>
              <a:custGeom>
                <a:avLst/>
                <a:gdLst>
                  <a:gd name="connsiteX0" fmla="*/ 1070349 w 1070348"/>
                  <a:gd name="connsiteY0" fmla="*/ 535629 h 613148"/>
                  <a:gd name="connsiteX1" fmla="*/ 1070349 w 1070348"/>
                  <a:gd name="connsiteY1" fmla="*/ 542453 h 613148"/>
                  <a:gd name="connsiteX2" fmla="*/ 999744 w 1070348"/>
                  <a:gd name="connsiteY2" fmla="*/ 613148 h 613148"/>
                  <a:gd name="connsiteX3" fmla="*/ 70605 w 1070348"/>
                  <a:gd name="connsiteY3" fmla="*/ 613148 h 613148"/>
                  <a:gd name="connsiteX4" fmla="*/ 0 w 1070348"/>
                  <a:gd name="connsiteY4" fmla="*/ 542453 h 613148"/>
                  <a:gd name="connsiteX5" fmla="*/ 0 w 1070348"/>
                  <a:gd name="connsiteY5" fmla="*/ 535629 h 613148"/>
                  <a:gd name="connsiteX6" fmla="*/ 202442 w 1070348"/>
                  <a:gd name="connsiteY6" fmla="*/ 116188 h 613148"/>
                  <a:gd name="connsiteX7" fmla="*/ 227918 w 1070348"/>
                  <a:gd name="connsiteY7" fmla="*/ 97081 h 613148"/>
                  <a:gd name="connsiteX8" fmla="*/ 535174 w 1070348"/>
                  <a:gd name="connsiteY8" fmla="*/ 0 h 613148"/>
                  <a:gd name="connsiteX9" fmla="*/ 535356 w 1070348"/>
                  <a:gd name="connsiteY9" fmla="*/ 0 h 613148"/>
                  <a:gd name="connsiteX10" fmla="*/ 842613 w 1070348"/>
                  <a:gd name="connsiteY10" fmla="*/ 97081 h 613148"/>
                  <a:gd name="connsiteX11" fmla="*/ 868088 w 1070348"/>
                  <a:gd name="connsiteY11" fmla="*/ 116188 h 613148"/>
                  <a:gd name="connsiteX12" fmla="*/ 913763 w 1070348"/>
                  <a:gd name="connsiteY12" fmla="*/ 156858 h 613148"/>
                  <a:gd name="connsiteX13" fmla="*/ 1067983 w 1070348"/>
                  <a:gd name="connsiteY13" fmla="*/ 483495 h 613148"/>
                  <a:gd name="connsiteX14" fmla="*/ 1070349 w 1070348"/>
                  <a:gd name="connsiteY14" fmla="*/ 535629 h 613148"/>
                  <a:gd name="connsiteX15" fmla="*/ 1070349 w 1070348"/>
                  <a:gd name="connsiteY15" fmla="*/ 535629 h 61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70348" h="613148">
                    <a:moveTo>
                      <a:pt x="1070349" y="535629"/>
                    </a:moveTo>
                    <a:lnTo>
                      <a:pt x="1070349" y="542453"/>
                    </a:lnTo>
                    <a:cubicBezTo>
                      <a:pt x="1070349" y="581577"/>
                      <a:pt x="1038685" y="613148"/>
                      <a:pt x="999744" y="613148"/>
                    </a:cubicBezTo>
                    <a:lnTo>
                      <a:pt x="70605" y="613148"/>
                    </a:lnTo>
                    <a:cubicBezTo>
                      <a:pt x="31572" y="613148"/>
                      <a:pt x="0" y="581577"/>
                      <a:pt x="0" y="542453"/>
                    </a:cubicBezTo>
                    <a:lnTo>
                      <a:pt x="0" y="535629"/>
                    </a:lnTo>
                    <a:cubicBezTo>
                      <a:pt x="0" y="365669"/>
                      <a:pt x="79066" y="214270"/>
                      <a:pt x="202442" y="116188"/>
                    </a:cubicBezTo>
                    <a:cubicBezTo>
                      <a:pt x="210812" y="109546"/>
                      <a:pt x="219274" y="103177"/>
                      <a:pt x="227918" y="97081"/>
                    </a:cubicBezTo>
                    <a:cubicBezTo>
                      <a:pt x="314899" y="35939"/>
                      <a:pt x="420806" y="0"/>
                      <a:pt x="535174" y="0"/>
                    </a:cubicBezTo>
                    <a:lnTo>
                      <a:pt x="535356" y="0"/>
                    </a:lnTo>
                    <a:cubicBezTo>
                      <a:pt x="649724" y="0"/>
                      <a:pt x="755631" y="35939"/>
                      <a:pt x="842613" y="97081"/>
                    </a:cubicBezTo>
                    <a:cubicBezTo>
                      <a:pt x="851347" y="103177"/>
                      <a:pt x="859809" y="109546"/>
                      <a:pt x="868088" y="116188"/>
                    </a:cubicBezTo>
                    <a:cubicBezTo>
                      <a:pt x="884011" y="128835"/>
                      <a:pt x="899296" y="142483"/>
                      <a:pt x="913763" y="156858"/>
                    </a:cubicBezTo>
                    <a:cubicBezTo>
                      <a:pt x="999107" y="242202"/>
                      <a:pt x="1055791" y="356298"/>
                      <a:pt x="1067983" y="483495"/>
                    </a:cubicBezTo>
                    <a:cubicBezTo>
                      <a:pt x="1069530" y="500691"/>
                      <a:pt x="1070349" y="518069"/>
                      <a:pt x="1070349" y="535629"/>
                    </a:cubicBezTo>
                    <a:lnTo>
                      <a:pt x="1070349" y="535629"/>
                    </a:lnTo>
                    <a:close/>
                  </a:path>
                </a:pathLst>
              </a:custGeom>
              <a:solidFill>
                <a:srgbClr val="F7FC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1" name="Freeform: Shape 66">
                <a:extLst>
                  <a:ext uri="{FF2B5EF4-FFF2-40B4-BE49-F238E27FC236}">
                    <a16:creationId xmlns:a16="http://schemas.microsoft.com/office/drawing/2014/main" id="{C8A1AB32-F0CE-4C9A-A08C-7CCBA6DF5E59}"/>
                  </a:ext>
                </a:extLst>
              </p:cNvPr>
              <p:cNvSpPr/>
              <p:nvPr/>
            </p:nvSpPr>
            <p:spPr>
              <a:xfrm>
                <a:off x="5683291" y="3028447"/>
                <a:ext cx="588127" cy="613057"/>
              </a:xfrm>
              <a:custGeom>
                <a:avLst/>
                <a:gdLst>
                  <a:gd name="connsiteX0" fmla="*/ 588128 w 588127"/>
                  <a:gd name="connsiteY0" fmla="*/ 535538 h 613057"/>
                  <a:gd name="connsiteX1" fmla="*/ 588128 w 588127"/>
                  <a:gd name="connsiteY1" fmla="*/ 542362 h 613057"/>
                  <a:gd name="connsiteX2" fmla="*/ 517523 w 588127"/>
                  <a:gd name="connsiteY2" fmla="*/ 613058 h 613057"/>
                  <a:gd name="connsiteX3" fmla="*/ 475488 w 588127"/>
                  <a:gd name="connsiteY3" fmla="*/ 613058 h 613057"/>
                  <a:gd name="connsiteX4" fmla="*/ 454925 w 588127"/>
                  <a:gd name="connsiteY4" fmla="*/ 598136 h 613057"/>
                  <a:gd name="connsiteX5" fmla="*/ 482221 w 588127"/>
                  <a:gd name="connsiteY5" fmla="*/ 542362 h 613057"/>
                  <a:gd name="connsiteX6" fmla="*/ 482221 w 588127"/>
                  <a:gd name="connsiteY6" fmla="*/ 535538 h 613057"/>
                  <a:gd name="connsiteX7" fmla="*/ 479673 w 588127"/>
                  <a:gd name="connsiteY7" fmla="*/ 483404 h 613057"/>
                  <a:gd name="connsiteX8" fmla="*/ 463569 w 588127"/>
                  <a:gd name="connsiteY8" fmla="*/ 394875 h 613057"/>
                  <a:gd name="connsiteX9" fmla="*/ 325453 w 588127"/>
                  <a:gd name="connsiteY9" fmla="*/ 156858 h 613057"/>
                  <a:gd name="connsiteX10" fmla="*/ 279779 w 588127"/>
                  <a:gd name="connsiteY10" fmla="*/ 116188 h 613057"/>
                  <a:gd name="connsiteX11" fmla="*/ 254303 w 588127"/>
                  <a:gd name="connsiteY11" fmla="*/ 97081 h 613057"/>
                  <a:gd name="connsiteX12" fmla="*/ 0 w 588127"/>
                  <a:gd name="connsiteY12" fmla="*/ 2639 h 613057"/>
                  <a:gd name="connsiteX13" fmla="*/ 52953 w 588127"/>
                  <a:gd name="connsiteY13" fmla="*/ 0 h 613057"/>
                  <a:gd name="connsiteX14" fmla="*/ 53135 w 588127"/>
                  <a:gd name="connsiteY14" fmla="*/ 0 h 613057"/>
                  <a:gd name="connsiteX15" fmla="*/ 360392 w 588127"/>
                  <a:gd name="connsiteY15" fmla="*/ 97081 h 613057"/>
                  <a:gd name="connsiteX16" fmla="*/ 385867 w 588127"/>
                  <a:gd name="connsiteY16" fmla="*/ 116188 h 613057"/>
                  <a:gd name="connsiteX17" fmla="*/ 431542 w 588127"/>
                  <a:gd name="connsiteY17" fmla="*/ 156858 h 613057"/>
                  <a:gd name="connsiteX18" fmla="*/ 585762 w 588127"/>
                  <a:gd name="connsiteY18" fmla="*/ 483495 h 613057"/>
                  <a:gd name="connsiteX19" fmla="*/ 588128 w 588127"/>
                  <a:gd name="connsiteY19" fmla="*/ 535538 h 613057"/>
                  <a:gd name="connsiteX20" fmla="*/ 588128 w 588127"/>
                  <a:gd name="connsiteY20" fmla="*/ 535538 h 61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8127" h="613057">
                    <a:moveTo>
                      <a:pt x="588128" y="535538"/>
                    </a:moveTo>
                    <a:lnTo>
                      <a:pt x="588128" y="542362"/>
                    </a:lnTo>
                    <a:cubicBezTo>
                      <a:pt x="588128" y="581486"/>
                      <a:pt x="556465" y="613058"/>
                      <a:pt x="517523" y="613058"/>
                    </a:cubicBezTo>
                    <a:lnTo>
                      <a:pt x="475488" y="613058"/>
                    </a:lnTo>
                    <a:lnTo>
                      <a:pt x="454925" y="598136"/>
                    </a:lnTo>
                    <a:cubicBezTo>
                      <a:pt x="471485" y="585216"/>
                      <a:pt x="482221" y="565017"/>
                      <a:pt x="482221" y="542362"/>
                    </a:cubicBezTo>
                    <a:lnTo>
                      <a:pt x="482221" y="535538"/>
                    </a:lnTo>
                    <a:cubicBezTo>
                      <a:pt x="482221" y="517978"/>
                      <a:pt x="481402" y="500600"/>
                      <a:pt x="479673" y="483404"/>
                    </a:cubicBezTo>
                    <a:cubicBezTo>
                      <a:pt x="476761" y="453106"/>
                      <a:pt x="471303" y="423445"/>
                      <a:pt x="463569" y="394875"/>
                    </a:cubicBezTo>
                    <a:cubicBezTo>
                      <a:pt x="438730" y="303526"/>
                      <a:pt x="390417" y="221822"/>
                      <a:pt x="325453" y="156858"/>
                    </a:cubicBezTo>
                    <a:cubicBezTo>
                      <a:pt x="311078" y="142483"/>
                      <a:pt x="295793" y="128835"/>
                      <a:pt x="279779" y="116188"/>
                    </a:cubicBezTo>
                    <a:cubicBezTo>
                      <a:pt x="271499" y="109546"/>
                      <a:pt x="262947" y="103177"/>
                      <a:pt x="254303" y="97081"/>
                    </a:cubicBezTo>
                    <a:cubicBezTo>
                      <a:pt x="180878" y="45493"/>
                      <a:pt x="94078" y="11828"/>
                      <a:pt x="0" y="2639"/>
                    </a:cubicBezTo>
                    <a:cubicBezTo>
                      <a:pt x="17378" y="910"/>
                      <a:pt x="35029" y="0"/>
                      <a:pt x="52953" y="0"/>
                    </a:cubicBezTo>
                    <a:lnTo>
                      <a:pt x="53135" y="0"/>
                    </a:lnTo>
                    <a:cubicBezTo>
                      <a:pt x="167503" y="0"/>
                      <a:pt x="273410" y="35939"/>
                      <a:pt x="360392" y="97081"/>
                    </a:cubicBezTo>
                    <a:cubicBezTo>
                      <a:pt x="369127" y="103177"/>
                      <a:pt x="377588" y="109546"/>
                      <a:pt x="385867" y="116188"/>
                    </a:cubicBezTo>
                    <a:cubicBezTo>
                      <a:pt x="401790" y="128835"/>
                      <a:pt x="417075" y="142483"/>
                      <a:pt x="431542" y="156858"/>
                    </a:cubicBezTo>
                    <a:cubicBezTo>
                      <a:pt x="516886" y="242202"/>
                      <a:pt x="573570" y="356298"/>
                      <a:pt x="585762" y="483495"/>
                    </a:cubicBezTo>
                    <a:cubicBezTo>
                      <a:pt x="587309" y="500600"/>
                      <a:pt x="588128" y="517978"/>
                      <a:pt x="588128" y="535538"/>
                    </a:cubicBezTo>
                    <a:lnTo>
                      <a:pt x="588128" y="535538"/>
                    </a:lnTo>
                    <a:close/>
                  </a:path>
                </a:pathLst>
              </a:custGeom>
              <a:solidFill>
                <a:srgbClr val="F2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2" name="Freeform: Shape 67">
                <a:extLst>
                  <a:ext uri="{FF2B5EF4-FFF2-40B4-BE49-F238E27FC236}">
                    <a16:creationId xmlns:a16="http://schemas.microsoft.com/office/drawing/2014/main" id="{0650713D-28D5-40F9-B89B-7817CDD03BF6}"/>
                  </a:ext>
                </a:extLst>
              </p:cNvPr>
              <p:cNvSpPr/>
              <p:nvPr/>
            </p:nvSpPr>
            <p:spPr>
              <a:xfrm>
                <a:off x="5201070" y="3028447"/>
                <a:ext cx="588127" cy="613148"/>
              </a:xfrm>
              <a:custGeom>
                <a:avLst/>
                <a:gdLst>
                  <a:gd name="connsiteX0" fmla="*/ 588128 w 588127"/>
                  <a:gd name="connsiteY0" fmla="*/ 2639 h 613148"/>
                  <a:gd name="connsiteX1" fmla="*/ 333824 w 588127"/>
                  <a:gd name="connsiteY1" fmla="*/ 97081 h 613148"/>
                  <a:gd name="connsiteX2" fmla="*/ 308349 w 588127"/>
                  <a:gd name="connsiteY2" fmla="*/ 116188 h 613148"/>
                  <a:gd name="connsiteX3" fmla="*/ 105907 w 588127"/>
                  <a:gd name="connsiteY3" fmla="*/ 535629 h 613148"/>
                  <a:gd name="connsiteX4" fmla="*/ 105907 w 588127"/>
                  <a:gd name="connsiteY4" fmla="*/ 542453 h 613148"/>
                  <a:gd name="connsiteX5" fmla="*/ 176511 w 588127"/>
                  <a:gd name="connsiteY5" fmla="*/ 613148 h 613148"/>
                  <a:gd name="connsiteX6" fmla="*/ 70605 w 588127"/>
                  <a:gd name="connsiteY6" fmla="*/ 613148 h 613148"/>
                  <a:gd name="connsiteX7" fmla="*/ 0 w 588127"/>
                  <a:gd name="connsiteY7" fmla="*/ 542453 h 613148"/>
                  <a:gd name="connsiteX8" fmla="*/ 0 w 588127"/>
                  <a:gd name="connsiteY8" fmla="*/ 535629 h 613148"/>
                  <a:gd name="connsiteX9" fmla="*/ 202442 w 588127"/>
                  <a:gd name="connsiteY9" fmla="*/ 116188 h 613148"/>
                  <a:gd name="connsiteX10" fmla="*/ 227918 w 588127"/>
                  <a:gd name="connsiteY10" fmla="*/ 97081 h 613148"/>
                  <a:gd name="connsiteX11" fmla="*/ 535174 w 588127"/>
                  <a:gd name="connsiteY11" fmla="*/ 0 h 613148"/>
                  <a:gd name="connsiteX12" fmla="*/ 535356 w 588127"/>
                  <a:gd name="connsiteY12" fmla="*/ 0 h 613148"/>
                  <a:gd name="connsiteX13" fmla="*/ 588128 w 588127"/>
                  <a:gd name="connsiteY13" fmla="*/ 2639 h 613148"/>
                  <a:gd name="connsiteX14" fmla="*/ 588128 w 588127"/>
                  <a:gd name="connsiteY14" fmla="*/ 2639 h 61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8127" h="613148">
                    <a:moveTo>
                      <a:pt x="588128" y="2639"/>
                    </a:moveTo>
                    <a:cubicBezTo>
                      <a:pt x="494049" y="11828"/>
                      <a:pt x="407158" y="45493"/>
                      <a:pt x="333824" y="97081"/>
                    </a:cubicBezTo>
                    <a:cubicBezTo>
                      <a:pt x="325090" y="103177"/>
                      <a:pt x="316628" y="109546"/>
                      <a:pt x="308349" y="116188"/>
                    </a:cubicBezTo>
                    <a:cubicBezTo>
                      <a:pt x="184972" y="214179"/>
                      <a:pt x="105907" y="365669"/>
                      <a:pt x="105907" y="535629"/>
                    </a:cubicBezTo>
                    <a:lnTo>
                      <a:pt x="105907" y="542453"/>
                    </a:lnTo>
                    <a:cubicBezTo>
                      <a:pt x="105907" y="581577"/>
                      <a:pt x="137569" y="613148"/>
                      <a:pt x="176511" y="613148"/>
                    </a:cubicBezTo>
                    <a:lnTo>
                      <a:pt x="70605" y="613148"/>
                    </a:lnTo>
                    <a:cubicBezTo>
                      <a:pt x="31572" y="613148"/>
                      <a:pt x="0" y="581577"/>
                      <a:pt x="0" y="542453"/>
                    </a:cubicBezTo>
                    <a:lnTo>
                      <a:pt x="0" y="535629"/>
                    </a:lnTo>
                    <a:cubicBezTo>
                      <a:pt x="0" y="365669"/>
                      <a:pt x="79066" y="214270"/>
                      <a:pt x="202442" y="116188"/>
                    </a:cubicBezTo>
                    <a:cubicBezTo>
                      <a:pt x="210812" y="109546"/>
                      <a:pt x="219274" y="103177"/>
                      <a:pt x="227918" y="97081"/>
                    </a:cubicBezTo>
                    <a:cubicBezTo>
                      <a:pt x="314899" y="35939"/>
                      <a:pt x="420806" y="0"/>
                      <a:pt x="535174" y="0"/>
                    </a:cubicBezTo>
                    <a:lnTo>
                      <a:pt x="535356" y="0"/>
                    </a:lnTo>
                    <a:cubicBezTo>
                      <a:pt x="553098" y="0"/>
                      <a:pt x="570749" y="910"/>
                      <a:pt x="588128" y="2639"/>
                    </a:cubicBezTo>
                    <a:lnTo>
                      <a:pt x="588128" y="2639"/>
                    </a:lnTo>
                    <a:close/>
                  </a:path>
                </a:pathLst>
              </a:custGeom>
              <a:solidFill>
                <a:srgbClr val="FAFD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3" name="Freeform: Shape 68">
                <a:extLst>
                  <a:ext uri="{FF2B5EF4-FFF2-40B4-BE49-F238E27FC236}">
                    <a16:creationId xmlns:a16="http://schemas.microsoft.com/office/drawing/2014/main" id="{CB1046D9-7B60-4E72-A932-D18868D9F1E1}"/>
                  </a:ext>
                </a:extLst>
              </p:cNvPr>
              <p:cNvSpPr/>
              <p:nvPr/>
            </p:nvSpPr>
            <p:spPr>
              <a:xfrm>
                <a:off x="5201070" y="3028538"/>
                <a:ext cx="617367" cy="612966"/>
              </a:xfrm>
              <a:custGeom>
                <a:avLst/>
                <a:gdLst>
                  <a:gd name="connsiteX0" fmla="*/ 592586 w 617367"/>
                  <a:gd name="connsiteY0" fmla="*/ 144848 h 612966"/>
                  <a:gd name="connsiteX1" fmla="*/ 124650 w 617367"/>
                  <a:gd name="connsiteY1" fmla="*/ 612967 h 612966"/>
                  <a:gd name="connsiteX2" fmla="*/ 70605 w 617367"/>
                  <a:gd name="connsiteY2" fmla="*/ 612967 h 612966"/>
                  <a:gd name="connsiteX3" fmla="*/ 0 w 617367"/>
                  <a:gd name="connsiteY3" fmla="*/ 542271 h 612966"/>
                  <a:gd name="connsiteX4" fmla="*/ 0 w 617367"/>
                  <a:gd name="connsiteY4" fmla="*/ 535447 h 612966"/>
                  <a:gd name="connsiteX5" fmla="*/ 1456 w 617367"/>
                  <a:gd name="connsiteY5" fmla="*/ 496324 h 612966"/>
                  <a:gd name="connsiteX6" fmla="*/ 472668 w 617367"/>
                  <a:gd name="connsiteY6" fmla="*/ 24839 h 612966"/>
                  <a:gd name="connsiteX7" fmla="*/ 592586 w 617367"/>
                  <a:gd name="connsiteY7" fmla="*/ 24839 h 612966"/>
                  <a:gd name="connsiteX8" fmla="*/ 592677 w 617367"/>
                  <a:gd name="connsiteY8" fmla="*/ 24930 h 612966"/>
                  <a:gd name="connsiteX9" fmla="*/ 592586 w 617367"/>
                  <a:gd name="connsiteY9" fmla="*/ 144848 h 612966"/>
                  <a:gd name="connsiteX10" fmla="*/ 592586 w 617367"/>
                  <a:gd name="connsiteY10" fmla="*/ 144848 h 612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7367" h="612966">
                    <a:moveTo>
                      <a:pt x="592586" y="144848"/>
                    </a:moveTo>
                    <a:lnTo>
                      <a:pt x="124650" y="612967"/>
                    </a:lnTo>
                    <a:lnTo>
                      <a:pt x="70605" y="612967"/>
                    </a:lnTo>
                    <a:cubicBezTo>
                      <a:pt x="31572" y="612967"/>
                      <a:pt x="0" y="581395"/>
                      <a:pt x="0" y="542271"/>
                    </a:cubicBezTo>
                    <a:lnTo>
                      <a:pt x="0" y="535447"/>
                    </a:lnTo>
                    <a:cubicBezTo>
                      <a:pt x="0" y="522345"/>
                      <a:pt x="455" y="509335"/>
                      <a:pt x="1456" y="496324"/>
                    </a:cubicBezTo>
                    <a:lnTo>
                      <a:pt x="472668" y="24839"/>
                    </a:lnTo>
                    <a:cubicBezTo>
                      <a:pt x="505786" y="-8280"/>
                      <a:pt x="559467" y="-8280"/>
                      <a:pt x="592586" y="24839"/>
                    </a:cubicBezTo>
                    <a:lnTo>
                      <a:pt x="592677" y="24930"/>
                    </a:lnTo>
                    <a:cubicBezTo>
                      <a:pt x="625613" y="58048"/>
                      <a:pt x="625613" y="111730"/>
                      <a:pt x="592586" y="144848"/>
                    </a:cubicBezTo>
                    <a:lnTo>
                      <a:pt x="592586" y="144848"/>
                    </a:lnTo>
                    <a:close/>
                  </a:path>
                </a:pathLst>
              </a:custGeom>
              <a:solidFill>
                <a:srgbClr val="F7FC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4" name="Freeform: Shape 69">
                <a:extLst>
                  <a:ext uri="{FF2B5EF4-FFF2-40B4-BE49-F238E27FC236}">
                    <a16:creationId xmlns:a16="http://schemas.microsoft.com/office/drawing/2014/main" id="{D6F43E68-237C-42C2-9666-C3E6D2CC15E1}"/>
                  </a:ext>
                </a:extLst>
              </p:cNvPr>
              <p:cNvSpPr/>
              <p:nvPr/>
            </p:nvSpPr>
            <p:spPr>
              <a:xfrm>
                <a:off x="5200979" y="3028574"/>
                <a:ext cx="585670" cy="587454"/>
              </a:xfrm>
              <a:custGeom>
                <a:avLst/>
                <a:gdLst>
                  <a:gd name="connsiteX0" fmla="*/ 585671 w 585670"/>
                  <a:gd name="connsiteY0" fmla="*/ 18616 h 587454"/>
                  <a:gd name="connsiteX1" fmla="*/ 578665 w 585670"/>
                  <a:gd name="connsiteY1" fmla="*/ 24803 h 587454"/>
                  <a:gd name="connsiteX2" fmla="*/ 476580 w 585670"/>
                  <a:gd name="connsiteY2" fmla="*/ 126979 h 587454"/>
                  <a:gd name="connsiteX3" fmla="*/ 16286 w 585670"/>
                  <a:gd name="connsiteY3" fmla="*/ 587454 h 587454"/>
                  <a:gd name="connsiteX4" fmla="*/ 0 w 585670"/>
                  <a:gd name="connsiteY4" fmla="*/ 542235 h 587454"/>
                  <a:gd name="connsiteX5" fmla="*/ 0 w 585670"/>
                  <a:gd name="connsiteY5" fmla="*/ 535411 h 587454"/>
                  <a:gd name="connsiteX6" fmla="*/ 1456 w 585670"/>
                  <a:gd name="connsiteY6" fmla="*/ 496287 h 587454"/>
                  <a:gd name="connsiteX7" fmla="*/ 472668 w 585670"/>
                  <a:gd name="connsiteY7" fmla="*/ 24803 h 587454"/>
                  <a:gd name="connsiteX8" fmla="*/ 585671 w 585670"/>
                  <a:gd name="connsiteY8" fmla="*/ 18616 h 587454"/>
                  <a:gd name="connsiteX9" fmla="*/ 585671 w 585670"/>
                  <a:gd name="connsiteY9" fmla="*/ 18616 h 58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670" h="587454">
                    <a:moveTo>
                      <a:pt x="585671" y="18616"/>
                    </a:moveTo>
                    <a:cubicBezTo>
                      <a:pt x="583305" y="20526"/>
                      <a:pt x="580940" y="22619"/>
                      <a:pt x="578665" y="24803"/>
                    </a:cubicBezTo>
                    <a:lnTo>
                      <a:pt x="476580" y="126979"/>
                    </a:lnTo>
                    <a:lnTo>
                      <a:pt x="16286" y="587454"/>
                    </a:lnTo>
                    <a:cubicBezTo>
                      <a:pt x="6096" y="575262"/>
                      <a:pt x="0" y="559431"/>
                      <a:pt x="0" y="542235"/>
                    </a:cubicBezTo>
                    <a:lnTo>
                      <a:pt x="0" y="535411"/>
                    </a:lnTo>
                    <a:cubicBezTo>
                      <a:pt x="0" y="522309"/>
                      <a:pt x="455" y="509298"/>
                      <a:pt x="1456" y="496287"/>
                    </a:cubicBezTo>
                    <a:lnTo>
                      <a:pt x="472668" y="24803"/>
                    </a:lnTo>
                    <a:cubicBezTo>
                      <a:pt x="503693" y="-6041"/>
                      <a:pt x="552371" y="-8134"/>
                      <a:pt x="585671" y="18616"/>
                    </a:cubicBezTo>
                    <a:lnTo>
                      <a:pt x="585671" y="18616"/>
                    </a:lnTo>
                    <a:close/>
                  </a:path>
                </a:pathLst>
              </a:custGeom>
              <a:solidFill>
                <a:srgbClr val="FAFD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5" name="Freeform: Shape 70">
                <a:extLst>
                  <a:ext uri="{FF2B5EF4-FFF2-40B4-BE49-F238E27FC236}">
                    <a16:creationId xmlns:a16="http://schemas.microsoft.com/office/drawing/2014/main" id="{EA7856D9-C3AA-4A58-B733-A669AB2090AC}"/>
                  </a:ext>
                </a:extLst>
              </p:cNvPr>
              <p:cNvSpPr/>
              <p:nvPr/>
            </p:nvSpPr>
            <p:spPr>
              <a:xfrm>
                <a:off x="5585300" y="3028515"/>
                <a:ext cx="233115" cy="233308"/>
              </a:xfrm>
              <a:custGeom>
                <a:avLst/>
                <a:gdLst>
                  <a:gd name="connsiteX0" fmla="*/ 208356 w 233115"/>
                  <a:gd name="connsiteY0" fmla="*/ 144871 h 233308"/>
                  <a:gd name="connsiteX1" fmla="*/ 119918 w 233115"/>
                  <a:gd name="connsiteY1" fmla="*/ 233308 h 233308"/>
                  <a:gd name="connsiteX2" fmla="*/ 0 w 233115"/>
                  <a:gd name="connsiteY2" fmla="*/ 113390 h 233308"/>
                  <a:gd name="connsiteX3" fmla="*/ 88347 w 233115"/>
                  <a:gd name="connsiteY3" fmla="*/ 24861 h 233308"/>
                  <a:gd name="connsiteX4" fmla="*/ 160862 w 233115"/>
                  <a:gd name="connsiteY4" fmla="*/ 932 h 233308"/>
                  <a:gd name="connsiteX5" fmla="*/ 164137 w 233115"/>
                  <a:gd name="connsiteY5" fmla="*/ 1478 h 233308"/>
                  <a:gd name="connsiteX6" fmla="*/ 165775 w 233115"/>
                  <a:gd name="connsiteY6" fmla="*/ 1842 h 233308"/>
                  <a:gd name="connsiteX7" fmla="*/ 169142 w 233115"/>
                  <a:gd name="connsiteY7" fmla="*/ 2661 h 233308"/>
                  <a:gd name="connsiteX8" fmla="*/ 177421 w 233115"/>
                  <a:gd name="connsiteY8" fmla="*/ 5209 h 233308"/>
                  <a:gd name="connsiteX9" fmla="*/ 180150 w 233115"/>
                  <a:gd name="connsiteY9" fmla="*/ 6300 h 233308"/>
                  <a:gd name="connsiteX10" fmla="*/ 201259 w 233115"/>
                  <a:gd name="connsiteY10" fmla="*/ 18674 h 233308"/>
                  <a:gd name="connsiteX11" fmla="*/ 208174 w 233115"/>
                  <a:gd name="connsiteY11" fmla="*/ 24861 h 233308"/>
                  <a:gd name="connsiteX12" fmla="*/ 208265 w 233115"/>
                  <a:gd name="connsiteY12" fmla="*/ 24952 h 233308"/>
                  <a:gd name="connsiteX13" fmla="*/ 208356 w 233115"/>
                  <a:gd name="connsiteY13" fmla="*/ 144871 h 233308"/>
                  <a:gd name="connsiteX14" fmla="*/ 208356 w 233115"/>
                  <a:gd name="connsiteY14" fmla="*/ 144871 h 233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3115" h="233308">
                    <a:moveTo>
                      <a:pt x="208356" y="144871"/>
                    </a:moveTo>
                    <a:lnTo>
                      <a:pt x="119918" y="233308"/>
                    </a:lnTo>
                    <a:lnTo>
                      <a:pt x="0" y="113390"/>
                    </a:lnTo>
                    <a:lnTo>
                      <a:pt x="88347" y="24861"/>
                    </a:lnTo>
                    <a:cubicBezTo>
                      <a:pt x="108090" y="5027"/>
                      <a:pt x="135295" y="-2889"/>
                      <a:pt x="160862" y="932"/>
                    </a:cubicBezTo>
                    <a:cubicBezTo>
                      <a:pt x="161953" y="1114"/>
                      <a:pt x="163136" y="1296"/>
                      <a:pt x="164137" y="1478"/>
                    </a:cubicBezTo>
                    <a:cubicBezTo>
                      <a:pt x="164592" y="1569"/>
                      <a:pt x="165229" y="1660"/>
                      <a:pt x="165775" y="1842"/>
                    </a:cubicBezTo>
                    <a:cubicBezTo>
                      <a:pt x="166867" y="2024"/>
                      <a:pt x="168050" y="2297"/>
                      <a:pt x="169142" y="2661"/>
                    </a:cubicBezTo>
                    <a:cubicBezTo>
                      <a:pt x="171962" y="3389"/>
                      <a:pt x="174691" y="4208"/>
                      <a:pt x="177421" y="5209"/>
                    </a:cubicBezTo>
                    <a:cubicBezTo>
                      <a:pt x="178331" y="5573"/>
                      <a:pt x="179241" y="5937"/>
                      <a:pt x="180150" y="6300"/>
                    </a:cubicBezTo>
                    <a:cubicBezTo>
                      <a:pt x="187611" y="9303"/>
                      <a:pt x="194799" y="13397"/>
                      <a:pt x="201259" y="18674"/>
                    </a:cubicBezTo>
                    <a:cubicBezTo>
                      <a:pt x="203625" y="20585"/>
                      <a:pt x="205990" y="22678"/>
                      <a:pt x="208174" y="24861"/>
                    </a:cubicBezTo>
                    <a:lnTo>
                      <a:pt x="208265" y="24952"/>
                    </a:lnTo>
                    <a:cubicBezTo>
                      <a:pt x="241384" y="58071"/>
                      <a:pt x="241384" y="111752"/>
                      <a:pt x="208356" y="144871"/>
                    </a:cubicBezTo>
                    <a:lnTo>
                      <a:pt x="208356" y="144871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6" name="Freeform: Shape 71">
                <a:extLst>
                  <a:ext uri="{FF2B5EF4-FFF2-40B4-BE49-F238E27FC236}">
                    <a16:creationId xmlns:a16="http://schemas.microsoft.com/office/drawing/2014/main" id="{BB9128C4-AF95-46FC-A907-A3ECA397A578}"/>
                  </a:ext>
                </a:extLst>
              </p:cNvPr>
              <p:cNvSpPr/>
              <p:nvPr/>
            </p:nvSpPr>
            <p:spPr>
              <a:xfrm>
                <a:off x="5585300" y="3028424"/>
                <a:ext cx="201350" cy="166434"/>
              </a:xfrm>
              <a:custGeom>
                <a:avLst/>
                <a:gdLst>
                  <a:gd name="connsiteX0" fmla="*/ 201350 w 201350"/>
                  <a:gd name="connsiteY0" fmla="*/ 18765 h 166434"/>
                  <a:gd name="connsiteX1" fmla="*/ 194344 w 201350"/>
                  <a:gd name="connsiteY1" fmla="*/ 24952 h 166434"/>
                  <a:gd name="connsiteX2" fmla="*/ 92259 w 201350"/>
                  <a:gd name="connsiteY2" fmla="*/ 127129 h 166434"/>
                  <a:gd name="connsiteX3" fmla="*/ 52953 w 201350"/>
                  <a:gd name="connsiteY3" fmla="*/ 166434 h 166434"/>
                  <a:gd name="connsiteX4" fmla="*/ 0 w 201350"/>
                  <a:gd name="connsiteY4" fmla="*/ 113390 h 166434"/>
                  <a:gd name="connsiteX5" fmla="*/ 88347 w 201350"/>
                  <a:gd name="connsiteY5" fmla="*/ 24861 h 166434"/>
                  <a:gd name="connsiteX6" fmla="*/ 160862 w 201350"/>
                  <a:gd name="connsiteY6" fmla="*/ 932 h 166434"/>
                  <a:gd name="connsiteX7" fmla="*/ 164137 w 201350"/>
                  <a:gd name="connsiteY7" fmla="*/ 1478 h 166434"/>
                  <a:gd name="connsiteX8" fmla="*/ 165775 w 201350"/>
                  <a:gd name="connsiteY8" fmla="*/ 1842 h 166434"/>
                  <a:gd name="connsiteX9" fmla="*/ 169142 w 201350"/>
                  <a:gd name="connsiteY9" fmla="*/ 2661 h 166434"/>
                  <a:gd name="connsiteX10" fmla="*/ 177421 w 201350"/>
                  <a:gd name="connsiteY10" fmla="*/ 5209 h 166434"/>
                  <a:gd name="connsiteX11" fmla="*/ 180150 w 201350"/>
                  <a:gd name="connsiteY11" fmla="*/ 6300 h 166434"/>
                  <a:gd name="connsiteX12" fmla="*/ 201350 w 201350"/>
                  <a:gd name="connsiteY12" fmla="*/ 18765 h 166434"/>
                  <a:gd name="connsiteX13" fmla="*/ 201350 w 201350"/>
                  <a:gd name="connsiteY13" fmla="*/ 18765 h 166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1350" h="166434">
                    <a:moveTo>
                      <a:pt x="201350" y="18765"/>
                    </a:moveTo>
                    <a:cubicBezTo>
                      <a:pt x="198984" y="20676"/>
                      <a:pt x="196619" y="22769"/>
                      <a:pt x="194344" y="24952"/>
                    </a:cubicBezTo>
                    <a:lnTo>
                      <a:pt x="92259" y="127129"/>
                    </a:lnTo>
                    <a:lnTo>
                      <a:pt x="52953" y="166434"/>
                    </a:lnTo>
                    <a:lnTo>
                      <a:pt x="0" y="113390"/>
                    </a:lnTo>
                    <a:lnTo>
                      <a:pt x="88347" y="24861"/>
                    </a:lnTo>
                    <a:cubicBezTo>
                      <a:pt x="108090" y="5027"/>
                      <a:pt x="135295" y="-2889"/>
                      <a:pt x="160862" y="932"/>
                    </a:cubicBezTo>
                    <a:cubicBezTo>
                      <a:pt x="161953" y="1114"/>
                      <a:pt x="163136" y="1296"/>
                      <a:pt x="164137" y="1478"/>
                    </a:cubicBezTo>
                    <a:cubicBezTo>
                      <a:pt x="164592" y="1569"/>
                      <a:pt x="165229" y="1660"/>
                      <a:pt x="165775" y="1842"/>
                    </a:cubicBezTo>
                    <a:cubicBezTo>
                      <a:pt x="166867" y="2024"/>
                      <a:pt x="168050" y="2297"/>
                      <a:pt x="169142" y="2661"/>
                    </a:cubicBezTo>
                    <a:cubicBezTo>
                      <a:pt x="171962" y="3389"/>
                      <a:pt x="174691" y="4208"/>
                      <a:pt x="177421" y="5209"/>
                    </a:cubicBezTo>
                    <a:cubicBezTo>
                      <a:pt x="178331" y="5573"/>
                      <a:pt x="179241" y="5937"/>
                      <a:pt x="180150" y="6300"/>
                    </a:cubicBezTo>
                    <a:cubicBezTo>
                      <a:pt x="187702" y="9394"/>
                      <a:pt x="194890" y="13579"/>
                      <a:pt x="201350" y="18765"/>
                    </a:cubicBezTo>
                    <a:lnTo>
                      <a:pt x="201350" y="18765"/>
                    </a:lnTo>
                    <a:close/>
                  </a:path>
                </a:pathLst>
              </a:custGeom>
              <a:solidFill>
                <a:srgbClr val="AEDC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7" name="Freeform: Shape 72">
                <a:extLst>
                  <a:ext uri="{FF2B5EF4-FFF2-40B4-BE49-F238E27FC236}">
                    <a16:creationId xmlns:a16="http://schemas.microsoft.com/office/drawing/2014/main" id="{4145FD99-790E-40C7-9B70-4C907E927552}"/>
                  </a:ext>
                </a:extLst>
              </p:cNvPr>
              <p:cNvSpPr/>
              <p:nvPr/>
            </p:nvSpPr>
            <p:spPr>
              <a:xfrm>
                <a:off x="5748469" y="3215838"/>
                <a:ext cx="522949" cy="425666"/>
              </a:xfrm>
              <a:custGeom>
                <a:avLst/>
                <a:gdLst>
                  <a:gd name="connsiteX0" fmla="*/ 522950 w 522949"/>
                  <a:gd name="connsiteY0" fmla="*/ 348147 h 425666"/>
                  <a:gd name="connsiteX1" fmla="*/ 522950 w 522949"/>
                  <a:gd name="connsiteY1" fmla="*/ 354971 h 425666"/>
                  <a:gd name="connsiteX2" fmla="*/ 452345 w 522949"/>
                  <a:gd name="connsiteY2" fmla="*/ 425667 h 425666"/>
                  <a:gd name="connsiteX3" fmla="*/ 410310 w 522949"/>
                  <a:gd name="connsiteY3" fmla="*/ 425667 h 425666"/>
                  <a:gd name="connsiteX4" fmla="*/ 389748 w 522949"/>
                  <a:gd name="connsiteY4" fmla="*/ 410745 h 425666"/>
                  <a:gd name="connsiteX5" fmla="*/ 34997 w 522949"/>
                  <a:gd name="connsiteY5" fmla="*/ 153530 h 425666"/>
                  <a:gd name="connsiteX6" fmla="*/ 16072 w 522949"/>
                  <a:gd name="connsiteY6" fmla="*/ 35159 h 425666"/>
                  <a:gd name="connsiteX7" fmla="*/ 16163 w 522949"/>
                  <a:gd name="connsiteY7" fmla="*/ 34977 h 425666"/>
                  <a:gd name="connsiteX8" fmla="*/ 134534 w 522949"/>
                  <a:gd name="connsiteY8" fmla="*/ 16143 h 425666"/>
                  <a:gd name="connsiteX9" fmla="*/ 398391 w 522949"/>
                  <a:gd name="connsiteY9" fmla="*/ 207484 h 425666"/>
                  <a:gd name="connsiteX10" fmla="*/ 520402 w 522949"/>
                  <a:gd name="connsiteY10" fmla="*/ 296104 h 425666"/>
                  <a:gd name="connsiteX11" fmla="*/ 522950 w 522949"/>
                  <a:gd name="connsiteY11" fmla="*/ 348147 h 425666"/>
                  <a:gd name="connsiteX12" fmla="*/ 522950 w 522949"/>
                  <a:gd name="connsiteY12" fmla="*/ 348147 h 42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949" h="425666">
                    <a:moveTo>
                      <a:pt x="522950" y="348147"/>
                    </a:moveTo>
                    <a:lnTo>
                      <a:pt x="522950" y="354971"/>
                    </a:lnTo>
                    <a:cubicBezTo>
                      <a:pt x="522950" y="394095"/>
                      <a:pt x="491287" y="425667"/>
                      <a:pt x="452345" y="425667"/>
                    </a:cubicBezTo>
                    <a:lnTo>
                      <a:pt x="410310" y="425667"/>
                    </a:lnTo>
                    <a:lnTo>
                      <a:pt x="389748" y="410745"/>
                    </a:lnTo>
                    <a:lnTo>
                      <a:pt x="34997" y="153530"/>
                    </a:lnTo>
                    <a:cubicBezTo>
                      <a:pt x="-2853" y="126053"/>
                      <a:pt x="-11315" y="72917"/>
                      <a:pt x="16072" y="35159"/>
                    </a:cubicBezTo>
                    <a:lnTo>
                      <a:pt x="16163" y="34977"/>
                    </a:lnTo>
                    <a:cubicBezTo>
                      <a:pt x="43640" y="-2873"/>
                      <a:pt x="96593" y="-11335"/>
                      <a:pt x="134534" y="16143"/>
                    </a:cubicBezTo>
                    <a:lnTo>
                      <a:pt x="398391" y="207484"/>
                    </a:lnTo>
                    <a:lnTo>
                      <a:pt x="520402" y="296104"/>
                    </a:lnTo>
                    <a:cubicBezTo>
                      <a:pt x="522131" y="313209"/>
                      <a:pt x="522950" y="330587"/>
                      <a:pt x="522950" y="348147"/>
                    </a:cubicBezTo>
                    <a:lnTo>
                      <a:pt x="522950" y="348147"/>
                    </a:lnTo>
                    <a:close/>
                  </a:path>
                </a:pathLst>
              </a:custGeom>
              <a:solidFill>
                <a:srgbClr val="F7FC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8" name="Freeform: Shape 73">
                <a:extLst>
                  <a:ext uri="{FF2B5EF4-FFF2-40B4-BE49-F238E27FC236}">
                    <a16:creationId xmlns:a16="http://schemas.microsoft.com/office/drawing/2014/main" id="{3F925663-11E2-40A4-B644-0CDBDFB90A78}"/>
                  </a:ext>
                </a:extLst>
              </p:cNvPr>
              <p:cNvSpPr/>
              <p:nvPr/>
            </p:nvSpPr>
            <p:spPr>
              <a:xfrm>
                <a:off x="5763540" y="3215747"/>
                <a:ext cx="507878" cy="394367"/>
              </a:xfrm>
              <a:custGeom>
                <a:avLst/>
                <a:gdLst>
                  <a:gd name="connsiteX0" fmla="*/ 507879 w 507878"/>
                  <a:gd name="connsiteY0" fmla="*/ 348238 h 394367"/>
                  <a:gd name="connsiteX1" fmla="*/ 507879 w 507878"/>
                  <a:gd name="connsiteY1" fmla="*/ 355062 h 394367"/>
                  <a:gd name="connsiteX2" fmla="*/ 495959 w 507878"/>
                  <a:gd name="connsiteY2" fmla="*/ 394368 h 394367"/>
                  <a:gd name="connsiteX3" fmla="*/ 399424 w 507878"/>
                  <a:gd name="connsiteY3" fmla="*/ 324400 h 394367"/>
                  <a:gd name="connsiteX4" fmla="*/ 13102 w 507878"/>
                  <a:gd name="connsiteY4" fmla="*/ 44257 h 394367"/>
                  <a:gd name="connsiteX5" fmla="*/ 0 w 507878"/>
                  <a:gd name="connsiteY5" fmla="*/ 36523 h 394367"/>
                  <a:gd name="connsiteX6" fmla="*/ 819 w 507878"/>
                  <a:gd name="connsiteY6" fmla="*/ 35340 h 394367"/>
                  <a:gd name="connsiteX7" fmla="*/ 910 w 507878"/>
                  <a:gd name="connsiteY7" fmla="*/ 35158 h 394367"/>
                  <a:gd name="connsiteX8" fmla="*/ 1001 w 507878"/>
                  <a:gd name="connsiteY8" fmla="*/ 34977 h 394367"/>
                  <a:gd name="connsiteX9" fmla="*/ 119372 w 507878"/>
                  <a:gd name="connsiteY9" fmla="*/ 16143 h 394367"/>
                  <a:gd name="connsiteX10" fmla="*/ 505331 w 507878"/>
                  <a:gd name="connsiteY10" fmla="*/ 296195 h 394367"/>
                  <a:gd name="connsiteX11" fmla="*/ 507879 w 507878"/>
                  <a:gd name="connsiteY11" fmla="*/ 348238 h 394367"/>
                  <a:gd name="connsiteX12" fmla="*/ 507879 w 507878"/>
                  <a:gd name="connsiteY12" fmla="*/ 348238 h 39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78" h="394367">
                    <a:moveTo>
                      <a:pt x="507879" y="348238"/>
                    </a:moveTo>
                    <a:lnTo>
                      <a:pt x="507879" y="355062"/>
                    </a:lnTo>
                    <a:cubicBezTo>
                      <a:pt x="507879" y="369620"/>
                      <a:pt x="503511" y="383085"/>
                      <a:pt x="495959" y="394368"/>
                    </a:cubicBezTo>
                    <a:lnTo>
                      <a:pt x="399424" y="324400"/>
                    </a:lnTo>
                    <a:lnTo>
                      <a:pt x="13102" y="44257"/>
                    </a:lnTo>
                    <a:cubicBezTo>
                      <a:pt x="8916" y="41254"/>
                      <a:pt x="4549" y="38616"/>
                      <a:pt x="0" y="36523"/>
                    </a:cubicBezTo>
                    <a:cubicBezTo>
                      <a:pt x="273" y="36068"/>
                      <a:pt x="455" y="35705"/>
                      <a:pt x="819" y="35340"/>
                    </a:cubicBezTo>
                    <a:cubicBezTo>
                      <a:pt x="819" y="35250"/>
                      <a:pt x="819" y="35250"/>
                      <a:pt x="910" y="35158"/>
                    </a:cubicBezTo>
                    <a:lnTo>
                      <a:pt x="1001" y="34977"/>
                    </a:lnTo>
                    <a:cubicBezTo>
                      <a:pt x="28478" y="-2873"/>
                      <a:pt x="81431" y="-11335"/>
                      <a:pt x="119372" y="16143"/>
                    </a:cubicBezTo>
                    <a:lnTo>
                      <a:pt x="505331" y="296195"/>
                    </a:lnTo>
                    <a:cubicBezTo>
                      <a:pt x="507060" y="313300"/>
                      <a:pt x="507879" y="330678"/>
                      <a:pt x="507879" y="348238"/>
                    </a:cubicBezTo>
                    <a:lnTo>
                      <a:pt x="507879" y="348238"/>
                    </a:lnTo>
                    <a:close/>
                  </a:path>
                </a:pathLst>
              </a:custGeom>
              <a:solidFill>
                <a:srgbClr val="F2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9" name="Freeform: Shape 74">
                <a:extLst>
                  <a:ext uri="{FF2B5EF4-FFF2-40B4-BE49-F238E27FC236}">
                    <a16:creationId xmlns:a16="http://schemas.microsoft.com/office/drawing/2014/main" id="{ED91DFE7-A7A1-4575-9007-82A59EF3D5E4}"/>
                  </a:ext>
                </a:extLst>
              </p:cNvPr>
              <p:cNvSpPr/>
              <p:nvPr/>
            </p:nvSpPr>
            <p:spPr>
              <a:xfrm>
                <a:off x="5748356" y="3215929"/>
                <a:ext cx="235822" cy="226955"/>
              </a:xfrm>
              <a:custGeom>
                <a:avLst/>
                <a:gdLst>
                  <a:gd name="connsiteX0" fmla="*/ 235823 w 235822"/>
                  <a:gd name="connsiteY0" fmla="*/ 89568 h 226955"/>
                  <a:gd name="connsiteX1" fmla="*/ 185872 w 235822"/>
                  <a:gd name="connsiteY1" fmla="*/ 158443 h 226955"/>
                  <a:gd name="connsiteX2" fmla="*/ 136285 w 235822"/>
                  <a:gd name="connsiteY2" fmla="*/ 226955 h 226955"/>
                  <a:gd name="connsiteX3" fmla="*/ 35019 w 235822"/>
                  <a:gd name="connsiteY3" fmla="*/ 153530 h 226955"/>
                  <a:gd name="connsiteX4" fmla="*/ 15184 w 235822"/>
                  <a:gd name="connsiteY4" fmla="*/ 36523 h 226955"/>
                  <a:gd name="connsiteX5" fmla="*/ 16003 w 235822"/>
                  <a:gd name="connsiteY5" fmla="*/ 35340 h 226955"/>
                  <a:gd name="connsiteX6" fmla="*/ 16094 w 235822"/>
                  <a:gd name="connsiteY6" fmla="*/ 35158 h 226955"/>
                  <a:gd name="connsiteX7" fmla="*/ 16185 w 235822"/>
                  <a:gd name="connsiteY7" fmla="*/ 34976 h 226955"/>
                  <a:gd name="connsiteX8" fmla="*/ 134557 w 235822"/>
                  <a:gd name="connsiteY8" fmla="*/ 16143 h 226955"/>
                  <a:gd name="connsiteX9" fmla="*/ 235823 w 235822"/>
                  <a:gd name="connsiteY9" fmla="*/ 89568 h 22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822" h="226955">
                    <a:moveTo>
                      <a:pt x="235823" y="89568"/>
                    </a:moveTo>
                    <a:lnTo>
                      <a:pt x="185872" y="158443"/>
                    </a:lnTo>
                    <a:lnTo>
                      <a:pt x="136285" y="226955"/>
                    </a:lnTo>
                    <a:lnTo>
                      <a:pt x="35019" y="153530"/>
                    </a:lnTo>
                    <a:cubicBezTo>
                      <a:pt x="-2467" y="126417"/>
                      <a:pt x="-11111" y="74191"/>
                      <a:pt x="15184" y="36523"/>
                    </a:cubicBezTo>
                    <a:cubicBezTo>
                      <a:pt x="15457" y="36068"/>
                      <a:pt x="15639" y="35704"/>
                      <a:pt x="16003" y="35340"/>
                    </a:cubicBezTo>
                    <a:cubicBezTo>
                      <a:pt x="16003" y="35249"/>
                      <a:pt x="16003" y="35249"/>
                      <a:pt x="16094" y="35158"/>
                    </a:cubicBezTo>
                    <a:lnTo>
                      <a:pt x="16185" y="34976"/>
                    </a:lnTo>
                    <a:cubicBezTo>
                      <a:pt x="43663" y="-2873"/>
                      <a:pt x="96615" y="-11335"/>
                      <a:pt x="134557" y="16143"/>
                    </a:cubicBezTo>
                    <a:lnTo>
                      <a:pt x="235823" y="89568"/>
                    </a:lnTo>
                    <a:close/>
                  </a:path>
                </a:pathLst>
              </a:custGeom>
              <a:solidFill>
                <a:srgbClr val="99D4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0" name="Freeform: Shape 75">
                <a:extLst>
                  <a:ext uri="{FF2B5EF4-FFF2-40B4-BE49-F238E27FC236}">
                    <a16:creationId xmlns:a16="http://schemas.microsoft.com/office/drawing/2014/main" id="{411889F9-C6BD-41B1-8C58-B78001E5D574}"/>
                  </a:ext>
                </a:extLst>
              </p:cNvPr>
              <p:cNvSpPr/>
              <p:nvPr/>
            </p:nvSpPr>
            <p:spPr>
              <a:xfrm>
                <a:off x="5763540" y="3215838"/>
                <a:ext cx="220638" cy="158534"/>
              </a:xfrm>
              <a:custGeom>
                <a:avLst/>
                <a:gdLst>
                  <a:gd name="connsiteX0" fmla="*/ 220639 w 220638"/>
                  <a:gd name="connsiteY0" fmla="*/ 89659 h 158534"/>
                  <a:gd name="connsiteX1" fmla="*/ 170688 w 220638"/>
                  <a:gd name="connsiteY1" fmla="*/ 158534 h 158534"/>
                  <a:gd name="connsiteX2" fmla="*/ 13102 w 220638"/>
                  <a:gd name="connsiteY2" fmla="*/ 44257 h 158534"/>
                  <a:gd name="connsiteX3" fmla="*/ 0 w 220638"/>
                  <a:gd name="connsiteY3" fmla="*/ 36523 h 158534"/>
                  <a:gd name="connsiteX4" fmla="*/ 819 w 220638"/>
                  <a:gd name="connsiteY4" fmla="*/ 35340 h 158534"/>
                  <a:gd name="connsiteX5" fmla="*/ 910 w 220638"/>
                  <a:gd name="connsiteY5" fmla="*/ 35159 h 158534"/>
                  <a:gd name="connsiteX6" fmla="*/ 1001 w 220638"/>
                  <a:gd name="connsiteY6" fmla="*/ 34977 h 158534"/>
                  <a:gd name="connsiteX7" fmla="*/ 119372 w 220638"/>
                  <a:gd name="connsiteY7" fmla="*/ 16143 h 158534"/>
                  <a:gd name="connsiteX8" fmla="*/ 220639 w 220638"/>
                  <a:gd name="connsiteY8" fmla="*/ 89659 h 158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0638" h="158534">
                    <a:moveTo>
                      <a:pt x="220639" y="89659"/>
                    </a:moveTo>
                    <a:lnTo>
                      <a:pt x="170688" y="158534"/>
                    </a:lnTo>
                    <a:lnTo>
                      <a:pt x="13102" y="44257"/>
                    </a:lnTo>
                    <a:cubicBezTo>
                      <a:pt x="8916" y="41255"/>
                      <a:pt x="4549" y="38616"/>
                      <a:pt x="0" y="36523"/>
                    </a:cubicBezTo>
                    <a:cubicBezTo>
                      <a:pt x="273" y="36068"/>
                      <a:pt x="455" y="35704"/>
                      <a:pt x="819" y="35340"/>
                    </a:cubicBezTo>
                    <a:cubicBezTo>
                      <a:pt x="819" y="35249"/>
                      <a:pt x="819" y="35249"/>
                      <a:pt x="910" y="35159"/>
                    </a:cubicBezTo>
                    <a:lnTo>
                      <a:pt x="1001" y="34977"/>
                    </a:lnTo>
                    <a:cubicBezTo>
                      <a:pt x="28478" y="-2873"/>
                      <a:pt x="81431" y="-11335"/>
                      <a:pt x="119372" y="16143"/>
                    </a:cubicBezTo>
                    <a:lnTo>
                      <a:pt x="220639" y="89659"/>
                    </a:lnTo>
                    <a:close/>
                  </a:path>
                </a:pathLst>
              </a:custGeom>
              <a:solidFill>
                <a:srgbClr val="1EA185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1" name="Freeform: Shape 76">
                <a:extLst>
                  <a:ext uri="{FF2B5EF4-FFF2-40B4-BE49-F238E27FC236}">
                    <a16:creationId xmlns:a16="http://schemas.microsoft.com/office/drawing/2014/main" id="{0D60F2F8-EEF2-4BF3-BB42-F9CAED2D01AA}"/>
                  </a:ext>
                </a:extLst>
              </p:cNvPr>
              <p:cNvSpPr/>
              <p:nvPr/>
            </p:nvSpPr>
            <p:spPr>
              <a:xfrm>
                <a:off x="5886002" y="2030836"/>
                <a:ext cx="168912" cy="190277"/>
              </a:xfrm>
              <a:custGeom>
                <a:avLst/>
                <a:gdLst>
                  <a:gd name="connsiteX0" fmla="*/ 15926 w 168912"/>
                  <a:gd name="connsiteY0" fmla="*/ 54005 h 190277"/>
                  <a:gd name="connsiteX1" fmla="*/ 113280 w 168912"/>
                  <a:gd name="connsiteY1" fmla="*/ 169829 h 190277"/>
                  <a:gd name="connsiteX2" fmla="*/ 167599 w 168912"/>
                  <a:gd name="connsiteY2" fmla="*/ 154179 h 190277"/>
                  <a:gd name="connsiteX3" fmla="*/ 40675 w 168912"/>
                  <a:gd name="connsiteY3" fmla="*/ 3235 h 190277"/>
                  <a:gd name="connsiteX4" fmla="*/ 15926 w 168912"/>
                  <a:gd name="connsiteY4" fmla="*/ 54005 h 190277"/>
                  <a:gd name="connsiteX5" fmla="*/ 15926 w 168912"/>
                  <a:gd name="connsiteY5" fmla="*/ 54005 h 19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12" h="190277">
                    <a:moveTo>
                      <a:pt x="15926" y="54005"/>
                    </a:moveTo>
                    <a:cubicBezTo>
                      <a:pt x="63148" y="77024"/>
                      <a:pt x="98632" y="119332"/>
                      <a:pt x="113280" y="169829"/>
                    </a:cubicBezTo>
                    <a:cubicBezTo>
                      <a:pt x="123835" y="205950"/>
                      <a:pt x="177971" y="190118"/>
                      <a:pt x="167599" y="154179"/>
                    </a:cubicBezTo>
                    <a:cubicBezTo>
                      <a:pt x="148492" y="88306"/>
                      <a:pt x="102271" y="33260"/>
                      <a:pt x="40675" y="3235"/>
                    </a:cubicBezTo>
                    <a:cubicBezTo>
                      <a:pt x="7101" y="-13233"/>
                      <a:pt x="-17556" y="37718"/>
                      <a:pt x="15926" y="54005"/>
                    </a:cubicBezTo>
                    <a:lnTo>
                      <a:pt x="15926" y="54005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2" name="Freeform: Shape 77">
                <a:extLst>
                  <a:ext uri="{FF2B5EF4-FFF2-40B4-BE49-F238E27FC236}">
                    <a16:creationId xmlns:a16="http://schemas.microsoft.com/office/drawing/2014/main" id="{6B7D4241-C7D8-464C-B949-519C86221AB8}"/>
                  </a:ext>
                </a:extLst>
              </p:cNvPr>
              <p:cNvSpPr/>
              <p:nvPr/>
            </p:nvSpPr>
            <p:spPr>
              <a:xfrm>
                <a:off x="6006743" y="2258997"/>
                <a:ext cx="56501" cy="79987"/>
              </a:xfrm>
              <a:custGeom>
                <a:avLst/>
                <a:gdLst>
                  <a:gd name="connsiteX0" fmla="*/ 0 w 56501"/>
                  <a:gd name="connsiteY0" fmla="*/ 28012 h 79987"/>
                  <a:gd name="connsiteX1" fmla="*/ 0 w 56501"/>
                  <a:gd name="connsiteY1" fmla="*/ 51941 h 79987"/>
                  <a:gd name="connsiteX2" fmla="*/ 56502 w 56501"/>
                  <a:gd name="connsiteY2" fmla="*/ 51941 h 79987"/>
                  <a:gd name="connsiteX3" fmla="*/ 56502 w 56501"/>
                  <a:gd name="connsiteY3" fmla="*/ 28012 h 79987"/>
                  <a:gd name="connsiteX4" fmla="*/ 0 w 56501"/>
                  <a:gd name="connsiteY4" fmla="*/ 28012 h 79987"/>
                  <a:gd name="connsiteX5" fmla="*/ 0 w 56501"/>
                  <a:gd name="connsiteY5" fmla="*/ 28012 h 79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01" h="79987">
                    <a:moveTo>
                      <a:pt x="0" y="28012"/>
                    </a:moveTo>
                    <a:lnTo>
                      <a:pt x="0" y="51941"/>
                    </a:lnTo>
                    <a:cubicBezTo>
                      <a:pt x="0" y="89427"/>
                      <a:pt x="56502" y="89245"/>
                      <a:pt x="56502" y="51941"/>
                    </a:cubicBezTo>
                    <a:lnTo>
                      <a:pt x="56502" y="28012"/>
                    </a:lnTo>
                    <a:cubicBezTo>
                      <a:pt x="56502" y="-9292"/>
                      <a:pt x="0" y="-9383"/>
                      <a:pt x="0" y="28012"/>
                    </a:cubicBezTo>
                    <a:lnTo>
                      <a:pt x="0" y="28012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3" name="Freeform: Shape 78">
                <a:extLst>
                  <a:ext uri="{FF2B5EF4-FFF2-40B4-BE49-F238E27FC236}">
                    <a16:creationId xmlns:a16="http://schemas.microsoft.com/office/drawing/2014/main" id="{6D5EFB3C-EFC5-4719-B77B-367D38CA17CE}"/>
                  </a:ext>
                </a:extLst>
              </p:cNvPr>
              <p:cNvSpPr/>
              <p:nvPr/>
            </p:nvSpPr>
            <p:spPr>
              <a:xfrm>
                <a:off x="5617418" y="2580049"/>
                <a:ext cx="237561" cy="281985"/>
              </a:xfrm>
              <a:custGeom>
                <a:avLst/>
                <a:gdLst>
                  <a:gd name="connsiteX0" fmla="*/ 0 w 237561"/>
                  <a:gd name="connsiteY0" fmla="*/ 117848 h 281985"/>
                  <a:gd name="connsiteX1" fmla="*/ 0 w 237561"/>
                  <a:gd name="connsiteY1" fmla="*/ 195095 h 281985"/>
                  <a:gd name="connsiteX2" fmla="*/ 86708 w 237561"/>
                  <a:gd name="connsiteY2" fmla="*/ 281986 h 281985"/>
                  <a:gd name="connsiteX3" fmla="*/ 150853 w 237561"/>
                  <a:gd name="connsiteY3" fmla="*/ 281986 h 281985"/>
                  <a:gd name="connsiteX4" fmla="*/ 237562 w 237561"/>
                  <a:gd name="connsiteY4" fmla="*/ 195095 h 281985"/>
                  <a:gd name="connsiteX5" fmla="*/ 237562 w 237561"/>
                  <a:gd name="connsiteY5" fmla="*/ 117848 h 281985"/>
                  <a:gd name="connsiteX6" fmla="*/ 0 w 237561"/>
                  <a:gd name="connsiteY6" fmla="*/ 117848 h 281985"/>
                  <a:gd name="connsiteX7" fmla="*/ 0 w 237561"/>
                  <a:gd name="connsiteY7" fmla="*/ 117848 h 281985"/>
                  <a:gd name="connsiteX8" fmla="*/ 56501 w 237561"/>
                  <a:gd name="connsiteY8" fmla="*/ 117848 h 281985"/>
                  <a:gd name="connsiteX9" fmla="*/ 181151 w 237561"/>
                  <a:gd name="connsiteY9" fmla="*/ 117848 h 281985"/>
                  <a:gd name="connsiteX10" fmla="*/ 181151 w 237561"/>
                  <a:gd name="connsiteY10" fmla="*/ 195095 h 281985"/>
                  <a:gd name="connsiteX11" fmla="*/ 150944 w 237561"/>
                  <a:gd name="connsiteY11" fmla="*/ 225393 h 281985"/>
                  <a:gd name="connsiteX12" fmla="*/ 86800 w 237561"/>
                  <a:gd name="connsiteY12" fmla="*/ 225393 h 281985"/>
                  <a:gd name="connsiteX13" fmla="*/ 56592 w 237561"/>
                  <a:gd name="connsiteY13" fmla="*/ 195095 h 281985"/>
                  <a:gd name="connsiteX14" fmla="*/ 56592 w 237561"/>
                  <a:gd name="connsiteY14" fmla="*/ 117848 h 281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7561" h="281985">
                    <a:moveTo>
                      <a:pt x="0" y="117848"/>
                    </a:moveTo>
                    <a:lnTo>
                      <a:pt x="0" y="195095"/>
                    </a:lnTo>
                    <a:cubicBezTo>
                      <a:pt x="0" y="242953"/>
                      <a:pt x="38941" y="281986"/>
                      <a:pt x="86708" y="281986"/>
                    </a:cubicBezTo>
                    <a:lnTo>
                      <a:pt x="150853" y="281986"/>
                    </a:lnTo>
                    <a:cubicBezTo>
                      <a:pt x="198711" y="281986"/>
                      <a:pt x="237562" y="242953"/>
                      <a:pt x="237562" y="195095"/>
                    </a:cubicBezTo>
                    <a:lnTo>
                      <a:pt x="237562" y="117848"/>
                    </a:lnTo>
                    <a:cubicBezTo>
                      <a:pt x="237653" y="-39374"/>
                      <a:pt x="0" y="-39192"/>
                      <a:pt x="0" y="117848"/>
                    </a:cubicBezTo>
                    <a:lnTo>
                      <a:pt x="0" y="117848"/>
                    </a:lnTo>
                    <a:close/>
                    <a:moveTo>
                      <a:pt x="56501" y="117848"/>
                    </a:moveTo>
                    <a:cubicBezTo>
                      <a:pt x="56501" y="35416"/>
                      <a:pt x="181151" y="35507"/>
                      <a:pt x="181151" y="117848"/>
                    </a:cubicBezTo>
                    <a:lnTo>
                      <a:pt x="181151" y="195095"/>
                    </a:lnTo>
                    <a:cubicBezTo>
                      <a:pt x="181151" y="211745"/>
                      <a:pt x="167594" y="225393"/>
                      <a:pt x="150944" y="225393"/>
                    </a:cubicBezTo>
                    <a:lnTo>
                      <a:pt x="86800" y="225393"/>
                    </a:lnTo>
                    <a:cubicBezTo>
                      <a:pt x="70149" y="225393"/>
                      <a:pt x="56592" y="211745"/>
                      <a:pt x="56592" y="195095"/>
                    </a:cubicBezTo>
                    <a:lnTo>
                      <a:pt x="56592" y="117848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4" name="Freeform: Shape 79">
                <a:extLst>
                  <a:ext uri="{FF2B5EF4-FFF2-40B4-BE49-F238E27FC236}">
                    <a16:creationId xmlns:a16="http://schemas.microsoft.com/office/drawing/2014/main" id="{6C2BFA23-FA97-4BA3-959D-EDE91302BE25}"/>
                  </a:ext>
                </a:extLst>
              </p:cNvPr>
              <p:cNvSpPr/>
              <p:nvPr/>
            </p:nvSpPr>
            <p:spPr>
              <a:xfrm>
                <a:off x="5819052" y="2450524"/>
                <a:ext cx="158928" cy="129365"/>
              </a:xfrm>
              <a:custGeom>
                <a:avLst/>
                <a:gdLst>
                  <a:gd name="connsiteX0" fmla="*/ 28467 w 158928"/>
                  <a:gd name="connsiteY0" fmla="*/ 129366 h 129365"/>
                  <a:gd name="connsiteX1" fmla="*/ 130917 w 158928"/>
                  <a:gd name="connsiteY1" fmla="*/ 129366 h 129365"/>
                  <a:gd name="connsiteX2" fmla="*/ 130917 w 158928"/>
                  <a:gd name="connsiteY2" fmla="*/ 72864 h 129365"/>
                  <a:gd name="connsiteX3" fmla="*/ 96615 w 158928"/>
                  <a:gd name="connsiteY3" fmla="*/ 72864 h 129365"/>
                  <a:gd name="connsiteX4" fmla="*/ 120818 w 158928"/>
                  <a:gd name="connsiteY4" fmla="*/ 48662 h 129365"/>
                  <a:gd name="connsiteX5" fmla="*/ 80875 w 158928"/>
                  <a:gd name="connsiteY5" fmla="*/ 8628 h 129365"/>
                  <a:gd name="connsiteX6" fmla="*/ 8451 w 158928"/>
                  <a:gd name="connsiteY6" fmla="*/ 81144 h 129365"/>
                  <a:gd name="connsiteX7" fmla="*/ 28467 w 158928"/>
                  <a:gd name="connsiteY7" fmla="*/ 129366 h 129365"/>
                  <a:gd name="connsiteX8" fmla="*/ 28467 w 158928"/>
                  <a:gd name="connsiteY8" fmla="*/ 129366 h 129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928" h="129365">
                    <a:moveTo>
                      <a:pt x="28467" y="129366"/>
                    </a:moveTo>
                    <a:lnTo>
                      <a:pt x="130917" y="129366"/>
                    </a:lnTo>
                    <a:cubicBezTo>
                      <a:pt x="168220" y="129366"/>
                      <a:pt x="168311" y="72864"/>
                      <a:pt x="130917" y="72864"/>
                    </a:cubicBezTo>
                    <a:lnTo>
                      <a:pt x="96615" y="72864"/>
                    </a:lnTo>
                    <a:lnTo>
                      <a:pt x="120818" y="48662"/>
                    </a:lnTo>
                    <a:cubicBezTo>
                      <a:pt x="147112" y="22367"/>
                      <a:pt x="107442" y="-17757"/>
                      <a:pt x="80875" y="8628"/>
                    </a:cubicBezTo>
                    <a:lnTo>
                      <a:pt x="8451" y="81144"/>
                    </a:lnTo>
                    <a:cubicBezTo>
                      <a:pt x="-9837" y="99341"/>
                      <a:pt x="3719" y="129366"/>
                      <a:pt x="28467" y="129366"/>
                    </a:cubicBezTo>
                    <a:lnTo>
                      <a:pt x="28467" y="129366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5" name="Freeform: Shape 80">
                <a:extLst>
                  <a:ext uri="{FF2B5EF4-FFF2-40B4-BE49-F238E27FC236}">
                    <a16:creationId xmlns:a16="http://schemas.microsoft.com/office/drawing/2014/main" id="{57C9CEED-3ADA-4362-9733-B3FEB954766A}"/>
                  </a:ext>
                </a:extLst>
              </p:cNvPr>
              <p:cNvSpPr/>
              <p:nvPr/>
            </p:nvSpPr>
            <p:spPr>
              <a:xfrm>
                <a:off x="5494508" y="2450385"/>
                <a:ext cx="158866" cy="129505"/>
              </a:xfrm>
              <a:custGeom>
                <a:avLst/>
                <a:gdLst>
                  <a:gd name="connsiteX0" fmla="*/ 130461 w 158866"/>
                  <a:gd name="connsiteY0" fmla="*/ 129505 h 129505"/>
                  <a:gd name="connsiteX1" fmla="*/ 150478 w 158866"/>
                  <a:gd name="connsiteY1" fmla="*/ 81192 h 129505"/>
                  <a:gd name="connsiteX2" fmla="*/ 78054 w 158866"/>
                  <a:gd name="connsiteY2" fmla="*/ 8677 h 129505"/>
                  <a:gd name="connsiteX3" fmla="*/ 38112 w 158866"/>
                  <a:gd name="connsiteY3" fmla="*/ 48710 h 129505"/>
                  <a:gd name="connsiteX4" fmla="*/ 62313 w 158866"/>
                  <a:gd name="connsiteY4" fmla="*/ 72912 h 129505"/>
                  <a:gd name="connsiteX5" fmla="*/ 28012 w 158866"/>
                  <a:gd name="connsiteY5" fmla="*/ 72912 h 129505"/>
                  <a:gd name="connsiteX6" fmla="*/ 28012 w 158866"/>
                  <a:gd name="connsiteY6" fmla="*/ 129414 h 129505"/>
                  <a:gd name="connsiteX7" fmla="*/ 130461 w 158866"/>
                  <a:gd name="connsiteY7" fmla="*/ 129414 h 1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8866" h="129505">
                    <a:moveTo>
                      <a:pt x="130461" y="129505"/>
                    </a:moveTo>
                    <a:cubicBezTo>
                      <a:pt x="155301" y="129505"/>
                      <a:pt x="168584" y="99298"/>
                      <a:pt x="150478" y="81192"/>
                    </a:cubicBezTo>
                    <a:lnTo>
                      <a:pt x="78054" y="8677"/>
                    </a:lnTo>
                    <a:cubicBezTo>
                      <a:pt x="51395" y="-17800"/>
                      <a:pt x="11726" y="22325"/>
                      <a:pt x="38112" y="48710"/>
                    </a:cubicBezTo>
                    <a:lnTo>
                      <a:pt x="62313" y="72912"/>
                    </a:lnTo>
                    <a:lnTo>
                      <a:pt x="28012" y="72912"/>
                    </a:lnTo>
                    <a:cubicBezTo>
                      <a:pt x="-9292" y="72912"/>
                      <a:pt x="-9383" y="129414"/>
                      <a:pt x="28012" y="129414"/>
                    </a:cubicBezTo>
                    <a:lnTo>
                      <a:pt x="130461" y="129414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6" name="Freeform: Shape 81">
                <a:extLst>
                  <a:ext uri="{FF2B5EF4-FFF2-40B4-BE49-F238E27FC236}">
                    <a16:creationId xmlns:a16="http://schemas.microsoft.com/office/drawing/2014/main" id="{BA6BFC5A-3F6E-40D0-90B1-018DCE9B6973}"/>
                  </a:ext>
                </a:extLst>
              </p:cNvPr>
              <p:cNvSpPr/>
              <p:nvPr/>
            </p:nvSpPr>
            <p:spPr>
              <a:xfrm>
                <a:off x="4952042" y="2716808"/>
                <a:ext cx="279262" cy="190901"/>
              </a:xfrm>
              <a:custGeom>
                <a:avLst/>
                <a:gdLst>
                  <a:gd name="connsiteX0" fmla="*/ 245117 w 279262"/>
                  <a:gd name="connsiteY0" fmla="*/ 102191 h 190901"/>
                  <a:gd name="connsiteX1" fmla="*/ 101906 w 279262"/>
                  <a:gd name="connsiteY1" fmla="*/ 133490 h 190901"/>
                  <a:gd name="connsiteX2" fmla="*/ 81252 w 279262"/>
                  <a:gd name="connsiteY2" fmla="*/ 61157 h 190901"/>
                  <a:gd name="connsiteX3" fmla="*/ 98175 w 279262"/>
                  <a:gd name="connsiteY3" fmla="*/ 55152 h 190901"/>
                  <a:gd name="connsiteX4" fmla="*/ 79159 w 279262"/>
                  <a:gd name="connsiteY4" fmla="*/ 1926 h 190901"/>
                  <a:gd name="connsiteX5" fmla="*/ 62236 w 279262"/>
                  <a:gd name="connsiteY5" fmla="*/ 7931 h 190901"/>
                  <a:gd name="connsiteX6" fmla="*/ 93899 w 279262"/>
                  <a:gd name="connsiteY6" fmla="*/ 190902 h 190901"/>
                  <a:gd name="connsiteX7" fmla="*/ 113916 w 279262"/>
                  <a:gd name="connsiteY7" fmla="*/ 188718 h 190901"/>
                  <a:gd name="connsiteX8" fmla="*/ 257127 w 279262"/>
                  <a:gd name="connsiteY8" fmla="*/ 157419 h 190901"/>
                  <a:gd name="connsiteX9" fmla="*/ 245117 w 279262"/>
                  <a:gd name="connsiteY9" fmla="*/ 102191 h 190901"/>
                  <a:gd name="connsiteX10" fmla="*/ 245117 w 279262"/>
                  <a:gd name="connsiteY10" fmla="*/ 102191 h 190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9262" h="190901">
                    <a:moveTo>
                      <a:pt x="245117" y="102191"/>
                    </a:moveTo>
                    <a:lnTo>
                      <a:pt x="101906" y="133490"/>
                    </a:lnTo>
                    <a:cubicBezTo>
                      <a:pt x="56231" y="143407"/>
                      <a:pt x="37215" y="76897"/>
                      <a:pt x="81252" y="61157"/>
                    </a:cubicBezTo>
                    <a:lnTo>
                      <a:pt x="98175" y="55152"/>
                    </a:lnTo>
                    <a:cubicBezTo>
                      <a:pt x="133387" y="42596"/>
                      <a:pt x="114371" y="-10721"/>
                      <a:pt x="79159" y="1926"/>
                    </a:cubicBezTo>
                    <a:lnTo>
                      <a:pt x="62236" y="7931"/>
                    </a:lnTo>
                    <a:cubicBezTo>
                      <a:pt x="-36665" y="43142"/>
                      <a:pt x="-11461" y="190902"/>
                      <a:pt x="93899" y="190902"/>
                    </a:cubicBezTo>
                    <a:cubicBezTo>
                      <a:pt x="100541" y="190902"/>
                      <a:pt x="107183" y="190174"/>
                      <a:pt x="113916" y="188718"/>
                    </a:cubicBezTo>
                    <a:lnTo>
                      <a:pt x="257127" y="157419"/>
                    </a:lnTo>
                    <a:cubicBezTo>
                      <a:pt x="293793" y="149412"/>
                      <a:pt x="281511" y="94185"/>
                      <a:pt x="245117" y="102191"/>
                    </a:cubicBezTo>
                    <a:lnTo>
                      <a:pt x="245117" y="102191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7" name="Freeform: Shape 82">
                <a:extLst>
                  <a:ext uri="{FF2B5EF4-FFF2-40B4-BE49-F238E27FC236}">
                    <a16:creationId xmlns:a16="http://schemas.microsoft.com/office/drawing/2014/main" id="{DFCE67F6-B18A-426F-9A02-24CC78B4787F}"/>
                  </a:ext>
                </a:extLst>
              </p:cNvPr>
              <p:cNvSpPr/>
              <p:nvPr/>
            </p:nvSpPr>
            <p:spPr>
              <a:xfrm>
                <a:off x="5099039" y="2928773"/>
                <a:ext cx="146329" cy="76260"/>
              </a:xfrm>
              <a:custGeom>
                <a:avLst/>
                <a:gdLst>
                  <a:gd name="connsiteX0" fmla="*/ 112222 w 146329"/>
                  <a:gd name="connsiteY0" fmla="*/ 773 h 76260"/>
                  <a:gd name="connsiteX1" fmla="*/ 22147 w 146329"/>
                  <a:gd name="connsiteY1" fmla="*/ 20244 h 76260"/>
                  <a:gd name="connsiteX2" fmla="*/ 34066 w 146329"/>
                  <a:gd name="connsiteY2" fmla="*/ 75471 h 76260"/>
                  <a:gd name="connsiteX3" fmla="*/ 124141 w 146329"/>
                  <a:gd name="connsiteY3" fmla="*/ 56001 h 76260"/>
                  <a:gd name="connsiteX4" fmla="*/ 112222 w 146329"/>
                  <a:gd name="connsiteY4" fmla="*/ 773 h 76260"/>
                  <a:gd name="connsiteX5" fmla="*/ 112222 w 146329"/>
                  <a:gd name="connsiteY5" fmla="*/ 773 h 7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329" h="76260">
                    <a:moveTo>
                      <a:pt x="112222" y="773"/>
                    </a:moveTo>
                    <a:lnTo>
                      <a:pt x="22147" y="20244"/>
                    </a:lnTo>
                    <a:cubicBezTo>
                      <a:pt x="-14065" y="28068"/>
                      <a:pt x="-2874" y="83478"/>
                      <a:pt x="34066" y="75471"/>
                    </a:cubicBezTo>
                    <a:lnTo>
                      <a:pt x="124141" y="56001"/>
                    </a:lnTo>
                    <a:cubicBezTo>
                      <a:pt x="160717" y="48176"/>
                      <a:pt x="148798" y="-7143"/>
                      <a:pt x="112222" y="773"/>
                    </a:cubicBezTo>
                    <a:lnTo>
                      <a:pt x="112222" y="773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8" name="Freeform: Shape 83">
                <a:extLst>
                  <a:ext uri="{FF2B5EF4-FFF2-40B4-BE49-F238E27FC236}">
                    <a16:creationId xmlns:a16="http://schemas.microsoft.com/office/drawing/2014/main" id="{FEBE3631-8CB6-46C2-A75C-E0DAEB598184}"/>
                  </a:ext>
                </a:extLst>
              </p:cNvPr>
              <p:cNvSpPr/>
              <p:nvPr/>
            </p:nvSpPr>
            <p:spPr>
              <a:xfrm>
                <a:off x="6241086" y="2716831"/>
                <a:ext cx="279262" cy="190878"/>
              </a:xfrm>
              <a:custGeom>
                <a:avLst/>
                <a:gdLst>
                  <a:gd name="connsiteX0" fmla="*/ 217033 w 279262"/>
                  <a:gd name="connsiteY0" fmla="*/ 7908 h 190878"/>
                  <a:gd name="connsiteX1" fmla="*/ 200110 w 279262"/>
                  <a:gd name="connsiteY1" fmla="*/ 1903 h 190878"/>
                  <a:gd name="connsiteX2" fmla="*/ 181094 w 279262"/>
                  <a:gd name="connsiteY2" fmla="*/ 55129 h 190878"/>
                  <a:gd name="connsiteX3" fmla="*/ 198018 w 279262"/>
                  <a:gd name="connsiteY3" fmla="*/ 61134 h 190878"/>
                  <a:gd name="connsiteX4" fmla="*/ 177364 w 279262"/>
                  <a:gd name="connsiteY4" fmla="*/ 133467 h 190878"/>
                  <a:gd name="connsiteX5" fmla="*/ 34154 w 279262"/>
                  <a:gd name="connsiteY5" fmla="*/ 102168 h 190878"/>
                  <a:gd name="connsiteX6" fmla="*/ 22053 w 279262"/>
                  <a:gd name="connsiteY6" fmla="*/ 157396 h 190878"/>
                  <a:gd name="connsiteX7" fmla="*/ 165263 w 279262"/>
                  <a:gd name="connsiteY7" fmla="*/ 188695 h 190878"/>
                  <a:gd name="connsiteX8" fmla="*/ 185280 w 279262"/>
                  <a:gd name="connsiteY8" fmla="*/ 190879 h 190878"/>
                  <a:gd name="connsiteX9" fmla="*/ 217033 w 279262"/>
                  <a:gd name="connsiteY9" fmla="*/ 7908 h 190878"/>
                  <a:gd name="connsiteX10" fmla="*/ 217033 w 279262"/>
                  <a:gd name="connsiteY10" fmla="*/ 7908 h 19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9262" h="190878">
                    <a:moveTo>
                      <a:pt x="217033" y="7908"/>
                    </a:moveTo>
                    <a:lnTo>
                      <a:pt x="200110" y="1903"/>
                    </a:lnTo>
                    <a:cubicBezTo>
                      <a:pt x="164990" y="-10653"/>
                      <a:pt x="145883" y="42573"/>
                      <a:pt x="181094" y="55129"/>
                    </a:cubicBezTo>
                    <a:lnTo>
                      <a:pt x="198018" y="61134"/>
                    </a:lnTo>
                    <a:cubicBezTo>
                      <a:pt x="242054" y="76874"/>
                      <a:pt x="223039" y="143385"/>
                      <a:pt x="177364" y="133467"/>
                    </a:cubicBezTo>
                    <a:lnTo>
                      <a:pt x="34154" y="102168"/>
                    </a:lnTo>
                    <a:cubicBezTo>
                      <a:pt x="-2331" y="94162"/>
                      <a:pt x="-14433" y="149390"/>
                      <a:pt x="22053" y="157396"/>
                    </a:cubicBezTo>
                    <a:lnTo>
                      <a:pt x="165263" y="188695"/>
                    </a:lnTo>
                    <a:cubicBezTo>
                      <a:pt x="171996" y="190151"/>
                      <a:pt x="178638" y="190879"/>
                      <a:pt x="185280" y="190879"/>
                    </a:cubicBezTo>
                    <a:cubicBezTo>
                      <a:pt x="290732" y="190879"/>
                      <a:pt x="315934" y="43119"/>
                      <a:pt x="217033" y="7908"/>
                    </a:cubicBezTo>
                    <a:lnTo>
                      <a:pt x="217033" y="7908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9" name="Freeform: Shape 84">
                <a:extLst>
                  <a:ext uri="{FF2B5EF4-FFF2-40B4-BE49-F238E27FC236}">
                    <a16:creationId xmlns:a16="http://schemas.microsoft.com/office/drawing/2014/main" id="{70B84148-63CC-4624-AC70-05F27DB7A315}"/>
                  </a:ext>
                </a:extLst>
              </p:cNvPr>
              <p:cNvSpPr/>
              <p:nvPr/>
            </p:nvSpPr>
            <p:spPr>
              <a:xfrm>
                <a:off x="6227069" y="2928698"/>
                <a:ext cx="146280" cy="76244"/>
              </a:xfrm>
              <a:custGeom>
                <a:avLst/>
                <a:gdLst>
                  <a:gd name="connsiteX0" fmla="*/ 124144 w 146280"/>
                  <a:gd name="connsiteY0" fmla="*/ 20228 h 76244"/>
                  <a:gd name="connsiteX1" fmla="*/ 34069 w 146280"/>
                  <a:gd name="connsiteY1" fmla="*/ 757 h 76244"/>
                  <a:gd name="connsiteX2" fmla="*/ 22150 w 146280"/>
                  <a:gd name="connsiteY2" fmla="*/ 55985 h 76244"/>
                  <a:gd name="connsiteX3" fmla="*/ 112225 w 146280"/>
                  <a:gd name="connsiteY3" fmla="*/ 75456 h 76244"/>
                  <a:gd name="connsiteX4" fmla="*/ 124144 w 146280"/>
                  <a:gd name="connsiteY4" fmla="*/ 20228 h 76244"/>
                  <a:gd name="connsiteX5" fmla="*/ 124144 w 146280"/>
                  <a:gd name="connsiteY5" fmla="*/ 20228 h 76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80" h="76244">
                    <a:moveTo>
                      <a:pt x="124144" y="20228"/>
                    </a:moveTo>
                    <a:lnTo>
                      <a:pt x="34069" y="757"/>
                    </a:lnTo>
                    <a:cubicBezTo>
                      <a:pt x="-2507" y="-7068"/>
                      <a:pt x="-14335" y="48160"/>
                      <a:pt x="22150" y="55985"/>
                    </a:cubicBezTo>
                    <a:lnTo>
                      <a:pt x="112225" y="75456"/>
                    </a:lnTo>
                    <a:cubicBezTo>
                      <a:pt x="149256" y="83463"/>
                      <a:pt x="160265" y="28053"/>
                      <a:pt x="124144" y="20228"/>
                    </a:cubicBezTo>
                    <a:lnTo>
                      <a:pt x="124144" y="20228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0" name="Freeform: Shape 85">
                <a:extLst>
                  <a:ext uri="{FF2B5EF4-FFF2-40B4-BE49-F238E27FC236}">
                    <a16:creationId xmlns:a16="http://schemas.microsoft.com/office/drawing/2014/main" id="{3A880522-FB2D-4B1E-AA15-74A452A0DC57}"/>
                  </a:ext>
                </a:extLst>
              </p:cNvPr>
              <p:cNvSpPr/>
              <p:nvPr/>
            </p:nvSpPr>
            <p:spPr>
              <a:xfrm>
                <a:off x="5692117" y="3420592"/>
                <a:ext cx="88255" cy="88437"/>
              </a:xfrm>
              <a:custGeom>
                <a:avLst/>
                <a:gdLst>
                  <a:gd name="connsiteX0" fmla="*/ 88256 w 88255"/>
                  <a:gd name="connsiteY0" fmla="*/ 44219 h 88437"/>
                  <a:gd name="connsiteX1" fmla="*/ 44128 w 88255"/>
                  <a:gd name="connsiteY1" fmla="*/ 88438 h 88437"/>
                  <a:gd name="connsiteX2" fmla="*/ 0 w 88255"/>
                  <a:gd name="connsiteY2" fmla="*/ 44219 h 88437"/>
                  <a:gd name="connsiteX3" fmla="*/ 44128 w 88255"/>
                  <a:gd name="connsiteY3" fmla="*/ 0 h 88437"/>
                  <a:gd name="connsiteX4" fmla="*/ 88256 w 88255"/>
                  <a:gd name="connsiteY4" fmla="*/ 44219 h 88437"/>
                  <a:gd name="connsiteX5" fmla="*/ 88256 w 88255"/>
                  <a:gd name="connsiteY5" fmla="*/ 44219 h 8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55" h="88437">
                    <a:moveTo>
                      <a:pt x="88256" y="44219"/>
                    </a:moveTo>
                    <a:cubicBezTo>
                      <a:pt x="88256" y="68603"/>
                      <a:pt x="68512" y="88438"/>
                      <a:pt x="44128" y="88438"/>
                    </a:cubicBezTo>
                    <a:cubicBezTo>
                      <a:pt x="19744" y="88438"/>
                      <a:pt x="0" y="68694"/>
                      <a:pt x="0" y="44219"/>
                    </a:cubicBezTo>
                    <a:cubicBezTo>
                      <a:pt x="0" y="19744"/>
                      <a:pt x="19744" y="0"/>
                      <a:pt x="44128" y="0"/>
                    </a:cubicBezTo>
                    <a:cubicBezTo>
                      <a:pt x="68512" y="91"/>
                      <a:pt x="88256" y="19835"/>
                      <a:pt x="88256" y="44219"/>
                    </a:cubicBezTo>
                    <a:lnTo>
                      <a:pt x="88256" y="44219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1" name="Freeform: Shape 86">
                <a:extLst>
                  <a:ext uri="{FF2B5EF4-FFF2-40B4-BE49-F238E27FC236}">
                    <a16:creationId xmlns:a16="http://schemas.microsoft.com/office/drawing/2014/main" id="{14147A6D-A68D-449F-8A3F-D941BAE84517}"/>
                  </a:ext>
                </a:extLst>
              </p:cNvPr>
              <p:cNvSpPr/>
              <p:nvPr/>
            </p:nvSpPr>
            <p:spPr>
              <a:xfrm>
                <a:off x="5172866" y="1883946"/>
                <a:ext cx="1126941" cy="1785947"/>
              </a:xfrm>
              <a:custGeom>
                <a:avLst/>
                <a:gdLst>
                  <a:gd name="connsiteX0" fmla="*/ 915856 w 1126941"/>
                  <a:gd name="connsiteY0" fmla="*/ 1240218 h 1785946"/>
                  <a:gd name="connsiteX1" fmla="*/ 923772 w 1126941"/>
                  <a:gd name="connsiteY1" fmla="*/ 1240218 h 1785946"/>
                  <a:gd name="connsiteX2" fmla="*/ 975269 w 1126941"/>
                  <a:gd name="connsiteY2" fmla="*/ 1212285 h 1785946"/>
                  <a:gd name="connsiteX3" fmla="*/ 992283 w 1126941"/>
                  <a:gd name="connsiteY3" fmla="*/ 760817 h 1785946"/>
                  <a:gd name="connsiteX4" fmla="*/ 942515 w 1126941"/>
                  <a:gd name="connsiteY4" fmla="*/ 587036 h 1785946"/>
                  <a:gd name="connsiteX5" fmla="*/ 1003747 w 1126941"/>
                  <a:gd name="connsiteY5" fmla="*/ 523528 h 1785946"/>
                  <a:gd name="connsiteX6" fmla="*/ 1003747 w 1126941"/>
                  <a:gd name="connsiteY6" fmla="*/ 367580 h 1785946"/>
                  <a:gd name="connsiteX7" fmla="*/ 636350 w 1126941"/>
                  <a:gd name="connsiteY7" fmla="*/ 0 h 1785946"/>
                  <a:gd name="connsiteX8" fmla="*/ 490410 w 1126941"/>
                  <a:gd name="connsiteY8" fmla="*/ 0 h 1785946"/>
                  <a:gd name="connsiteX9" fmla="*/ 123012 w 1126941"/>
                  <a:gd name="connsiteY9" fmla="*/ 367580 h 1785946"/>
                  <a:gd name="connsiteX10" fmla="*/ 123012 w 1126941"/>
                  <a:gd name="connsiteY10" fmla="*/ 523983 h 1785946"/>
                  <a:gd name="connsiteX11" fmla="*/ 184154 w 1126941"/>
                  <a:gd name="connsiteY11" fmla="*/ 587491 h 1785946"/>
                  <a:gd name="connsiteX12" fmla="*/ 134567 w 1126941"/>
                  <a:gd name="connsiteY12" fmla="*/ 760817 h 1785946"/>
                  <a:gd name="connsiteX13" fmla="*/ 151673 w 1126941"/>
                  <a:gd name="connsiteY13" fmla="*/ 1212285 h 1785946"/>
                  <a:gd name="connsiteX14" fmla="*/ 203079 w 1126941"/>
                  <a:gd name="connsiteY14" fmla="*/ 1240218 h 1785946"/>
                  <a:gd name="connsiteX15" fmla="*/ 210994 w 1126941"/>
                  <a:gd name="connsiteY15" fmla="*/ 1240218 h 1785946"/>
                  <a:gd name="connsiteX16" fmla="*/ 0 w 1126941"/>
                  <a:gd name="connsiteY16" fmla="*/ 1686954 h 1785946"/>
                  <a:gd name="connsiteX17" fmla="*/ 98901 w 1126941"/>
                  <a:gd name="connsiteY17" fmla="*/ 1785946 h 1785946"/>
                  <a:gd name="connsiteX18" fmla="*/ 1028041 w 1126941"/>
                  <a:gd name="connsiteY18" fmla="*/ 1785946 h 1785946"/>
                  <a:gd name="connsiteX19" fmla="*/ 1126942 w 1126941"/>
                  <a:gd name="connsiteY19" fmla="*/ 1680131 h 1785946"/>
                  <a:gd name="connsiteX20" fmla="*/ 915856 w 1126941"/>
                  <a:gd name="connsiteY20" fmla="*/ 1240218 h 1785946"/>
                  <a:gd name="connsiteX21" fmla="*/ 915856 w 1126941"/>
                  <a:gd name="connsiteY21" fmla="*/ 1240218 h 1785946"/>
                  <a:gd name="connsiteX22" fmla="*/ 1057065 w 1126941"/>
                  <a:gd name="connsiteY22" fmla="*/ 1564762 h 1785946"/>
                  <a:gd name="connsiteX23" fmla="*/ 726607 w 1126941"/>
                  <a:gd name="connsiteY23" fmla="*/ 1325198 h 1785946"/>
                  <a:gd name="connsiteX24" fmla="*/ 645084 w 1126941"/>
                  <a:gd name="connsiteY24" fmla="*/ 1304908 h 1785946"/>
                  <a:gd name="connsiteX25" fmla="*/ 663645 w 1126941"/>
                  <a:gd name="connsiteY25" fmla="*/ 1182806 h 1785946"/>
                  <a:gd name="connsiteX26" fmla="*/ 1057065 w 1126941"/>
                  <a:gd name="connsiteY26" fmla="*/ 1564762 h 1785946"/>
                  <a:gd name="connsiteX27" fmla="*/ 1057065 w 1126941"/>
                  <a:gd name="connsiteY27" fmla="*/ 1564762 h 1785946"/>
                  <a:gd name="connsiteX28" fmla="*/ 627160 w 1126941"/>
                  <a:gd name="connsiteY28" fmla="*/ 1462585 h 1785946"/>
                  <a:gd name="connsiteX29" fmla="*/ 693489 w 1126941"/>
                  <a:gd name="connsiteY29" fmla="*/ 1370963 h 1785946"/>
                  <a:gd name="connsiteX30" fmla="*/ 771827 w 1126941"/>
                  <a:gd name="connsiteY30" fmla="*/ 1427829 h 1785946"/>
                  <a:gd name="connsiteX31" fmla="*/ 705499 w 1126941"/>
                  <a:gd name="connsiteY31" fmla="*/ 1519451 h 1785946"/>
                  <a:gd name="connsiteX32" fmla="*/ 627160 w 1126941"/>
                  <a:gd name="connsiteY32" fmla="*/ 1462585 h 1785946"/>
                  <a:gd name="connsiteX33" fmla="*/ 627160 w 1126941"/>
                  <a:gd name="connsiteY33" fmla="*/ 1462585 h 1785946"/>
                  <a:gd name="connsiteX34" fmla="*/ 262765 w 1126941"/>
                  <a:gd name="connsiteY34" fmla="*/ 584761 h 1785946"/>
                  <a:gd name="connsiteX35" fmla="*/ 556374 w 1126941"/>
                  <a:gd name="connsiteY35" fmla="*/ 400880 h 1785946"/>
                  <a:gd name="connsiteX36" fmla="*/ 863994 w 1126941"/>
                  <a:gd name="connsiteY36" fmla="*/ 583942 h 1785946"/>
                  <a:gd name="connsiteX37" fmla="*/ 863994 w 1126941"/>
                  <a:gd name="connsiteY37" fmla="*/ 709229 h 1785946"/>
                  <a:gd name="connsiteX38" fmla="*/ 660916 w 1126941"/>
                  <a:gd name="connsiteY38" fmla="*/ 993648 h 1785946"/>
                  <a:gd name="connsiteX39" fmla="*/ 660097 w 1126941"/>
                  <a:gd name="connsiteY39" fmla="*/ 993921 h 1785946"/>
                  <a:gd name="connsiteX40" fmla="*/ 466572 w 1126941"/>
                  <a:gd name="connsiteY40" fmla="*/ 993921 h 1785946"/>
                  <a:gd name="connsiteX41" fmla="*/ 465753 w 1126941"/>
                  <a:gd name="connsiteY41" fmla="*/ 993648 h 1785946"/>
                  <a:gd name="connsiteX42" fmla="*/ 262674 w 1126941"/>
                  <a:gd name="connsiteY42" fmla="*/ 709229 h 1785946"/>
                  <a:gd name="connsiteX43" fmla="*/ 262674 w 1126941"/>
                  <a:gd name="connsiteY43" fmla="*/ 584761 h 1785946"/>
                  <a:gd name="connsiteX44" fmla="*/ 485678 w 1126941"/>
                  <a:gd name="connsiteY44" fmla="*/ 1057975 h 1785946"/>
                  <a:gd name="connsiteX45" fmla="*/ 641081 w 1126941"/>
                  <a:gd name="connsiteY45" fmla="*/ 1057975 h 1785946"/>
                  <a:gd name="connsiteX46" fmla="*/ 641081 w 1126941"/>
                  <a:gd name="connsiteY46" fmla="*/ 1121573 h 1785946"/>
                  <a:gd name="connsiteX47" fmla="*/ 485678 w 1126941"/>
                  <a:gd name="connsiteY47" fmla="*/ 1121573 h 1785946"/>
                  <a:gd name="connsiteX48" fmla="*/ 485678 w 1126941"/>
                  <a:gd name="connsiteY48" fmla="*/ 1057975 h 1785946"/>
                  <a:gd name="connsiteX49" fmla="*/ 520799 w 1126941"/>
                  <a:gd name="connsiteY49" fmla="*/ 1189448 h 1785946"/>
                  <a:gd name="connsiteX50" fmla="*/ 600775 w 1126941"/>
                  <a:gd name="connsiteY50" fmla="*/ 1269424 h 1785946"/>
                  <a:gd name="connsiteX51" fmla="*/ 532354 w 1126941"/>
                  <a:gd name="connsiteY51" fmla="*/ 1337845 h 1785946"/>
                  <a:gd name="connsiteX52" fmla="*/ 452469 w 1126941"/>
                  <a:gd name="connsiteY52" fmla="*/ 1257869 h 1785946"/>
                  <a:gd name="connsiteX53" fmla="*/ 520799 w 1126941"/>
                  <a:gd name="connsiteY53" fmla="*/ 1189448 h 1785946"/>
                  <a:gd name="connsiteX54" fmla="*/ 520799 w 1126941"/>
                  <a:gd name="connsiteY54" fmla="*/ 1189448 h 1785946"/>
                  <a:gd name="connsiteX55" fmla="*/ 928139 w 1126941"/>
                  <a:gd name="connsiteY55" fmla="*/ 1180895 h 1785946"/>
                  <a:gd name="connsiteX56" fmla="*/ 923681 w 1126941"/>
                  <a:gd name="connsiteY56" fmla="*/ 1183625 h 1785946"/>
                  <a:gd name="connsiteX57" fmla="*/ 830785 w 1126941"/>
                  <a:gd name="connsiteY57" fmla="*/ 1183625 h 1785946"/>
                  <a:gd name="connsiteX58" fmla="*/ 697583 w 1126941"/>
                  <a:gd name="connsiteY58" fmla="*/ 1132309 h 1785946"/>
                  <a:gd name="connsiteX59" fmla="*/ 697583 w 1126941"/>
                  <a:gd name="connsiteY59" fmla="*/ 1040051 h 1785946"/>
                  <a:gd name="connsiteX60" fmla="*/ 920405 w 1126941"/>
                  <a:gd name="connsiteY60" fmla="*/ 715416 h 1785946"/>
                  <a:gd name="connsiteX61" fmla="*/ 937965 w 1126941"/>
                  <a:gd name="connsiteY61" fmla="*/ 776831 h 1785946"/>
                  <a:gd name="connsiteX62" fmla="*/ 938329 w 1126941"/>
                  <a:gd name="connsiteY62" fmla="*/ 777832 h 1785946"/>
                  <a:gd name="connsiteX63" fmla="*/ 928139 w 1126941"/>
                  <a:gd name="connsiteY63" fmla="*/ 1180895 h 1785946"/>
                  <a:gd name="connsiteX64" fmla="*/ 928139 w 1126941"/>
                  <a:gd name="connsiteY64" fmla="*/ 1180895 h 1785946"/>
                  <a:gd name="connsiteX65" fmla="*/ 179514 w 1126941"/>
                  <a:gd name="connsiteY65" fmla="*/ 523983 h 1785946"/>
                  <a:gd name="connsiteX66" fmla="*/ 179514 w 1126941"/>
                  <a:gd name="connsiteY66" fmla="*/ 367580 h 1785946"/>
                  <a:gd name="connsiteX67" fmla="*/ 490410 w 1126941"/>
                  <a:gd name="connsiteY67" fmla="*/ 56593 h 1785946"/>
                  <a:gd name="connsiteX68" fmla="*/ 636350 w 1126941"/>
                  <a:gd name="connsiteY68" fmla="*/ 56593 h 1785946"/>
                  <a:gd name="connsiteX69" fmla="*/ 947246 w 1126941"/>
                  <a:gd name="connsiteY69" fmla="*/ 367580 h 1785946"/>
                  <a:gd name="connsiteX70" fmla="*/ 947246 w 1126941"/>
                  <a:gd name="connsiteY70" fmla="*/ 523528 h 1785946"/>
                  <a:gd name="connsiteX71" fmla="*/ 940058 w 1126941"/>
                  <a:gd name="connsiteY71" fmla="*/ 530625 h 1785946"/>
                  <a:gd name="connsiteX72" fmla="*/ 584124 w 1126941"/>
                  <a:gd name="connsiteY72" fmla="*/ 301798 h 1785946"/>
                  <a:gd name="connsiteX73" fmla="*/ 529170 w 1126941"/>
                  <a:gd name="connsiteY73" fmla="*/ 301616 h 1785946"/>
                  <a:gd name="connsiteX74" fmla="*/ 186610 w 1126941"/>
                  <a:gd name="connsiteY74" fmla="*/ 531080 h 1785946"/>
                  <a:gd name="connsiteX75" fmla="*/ 179514 w 1126941"/>
                  <a:gd name="connsiteY75" fmla="*/ 523983 h 1785946"/>
                  <a:gd name="connsiteX76" fmla="*/ 179514 w 1126941"/>
                  <a:gd name="connsiteY76" fmla="*/ 523983 h 1785946"/>
                  <a:gd name="connsiteX77" fmla="*/ 202988 w 1126941"/>
                  <a:gd name="connsiteY77" fmla="*/ 1183716 h 1785946"/>
                  <a:gd name="connsiteX78" fmla="*/ 198530 w 1126941"/>
                  <a:gd name="connsiteY78" fmla="*/ 1180986 h 1785946"/>
                  <a:gd name="connsiteX79" fmla="*/ 188339 w 1126941"/>
                  <a:gd name="connsiteY79" fmla="*/ 777922 h 1785946"/>
                  <a:gd name="connsiteX80" fmla="*/ 188704 w 1126941"/>
                  <a:gd name="connsiteY80" fmla="*/ 776922 h 1785946"/>
                  <a:gd name="connsiteX81" fmla="*/ 206264 w 1126941"/>
                  <a:gd name="connsiteY81" fmla="*/ 715507 h 1785946"/>
                  <a:gd name="connsiteX82" fmla="*/ 429086 w 1126941"/>
                  <a:gd name="connsiteY82" fmla="*/ 1040141 h 1785946"/>
                  <a:gd name="connsiteX83" fmla="*/ 429086 w 1126941"/>
                  <a:gd name="connsiteY83" fmla="*/ 1132400 h 1785946"/>
                  <a:gd name="connsiteX84" fmla="*/ 295884 w 1126941"/>
                  <a:gd name="connsiteY84" fmla="*/ 1183716 h 1785946"/>
                  <a:gd name="connsiteX85" fmla="*/ 202988 w 1126941"/>
                  <a:gd name="connsiteY85" fmla="*/ 1183716 h 1785946"/>
                  <a:gd name="connsiteX86" fmla="*/ 443189 w 1126941"/>
                  <a:gd name="connsiteY86" fmla="*/ 1187173 h 1785946"/>
                  <a:gd name="connsiteX87" fmla="*/ 70696 w 1126941"/>
                  <a:gd name="connsiteY87" fmla="*/ 1559939 h 1785946"/>
                  <a:gd name="connsiteX88" fmla="*/ 443189 w 1126941"/>
                  <a:gd name="connsiteY88" fmla="*/ 1187173 h 1785946"/>
                  <a:gd name="connsiteX89" fmla="*/ 443189 w 1126941"/>
                  <a:gd name="connsiteY89" fmla="*/ 1187173 h 1785946"/>
                  <a:gd name="connsiteX90" fmla="*/ 98810 w 1126941"/>
                  <a:gd name="connsiteY90" fmla="*/ 1729353 h 1785946"/>
                  <a:gd name="connsiteX91" fmla="*/ 56411 w 1126941"/>
                  <a:gd name="connsiteY91" fmla="*/ 1686954 h 1785946"/>
                  <a:gd name="connsiteX92" fmla="*/ 57139 w 1126941"/>
                  <a:gd name="connsiteY92" fmla="*/ 1653472 h 1785946"/>
                  <a:gd name="connsiteX93" fmla="*/ 57230 w 1126941"/>
                  <a:gd name="connsiteY93" fmla="*/ 1653381 h 1785946"/>
                  <a:gd name="connsiteX94" fmla="*/ 412527 w 1126941"/>
                  <a:gd name="connsiteY94" fmla="*/ 1297993 h 1785946"/>
                  <a:gd name="connsiteX95" fmla="*/ 492411 w 1126941"/>
                  <a:gd name="connsiteY95" fmla="*/ 1377969 h 1785946"/>
                  <a:gd name="connsiteX96" fmla="*/ 141118 w 1126941"/>
                  <a:gd name="connsiteY96" fmla="*/ 1729353 h 1785946"/>
                  <a:gd name="connsiteX97" fmla="*/ 98810 w 1126941"/>
                  <a:gd name="connsiteY97" fmla="*/ 1729353 h 1785946"/>
                  <a:gd name="connsiteX98" fmla="*/ 98810 w 1126941"/>
                  <a:gd name="connsiteY98" fmla="*/ 1729353 h 1785946"/>
                  <a:gd name="connsiteX99" fmla="*/ 221094 w 1126941"/>
                  <a:gd name="connsiteY99" fmla="*/ 1729353 h 1785946"/>
                  <a:gd name="connsiteX100" fmla="*/ 548367 w 1126941"/>
                  <a:gd name="connsiteY100" fmla="*/ 1401989 h 1785946"/>
                  <a:gd name="connsiteX101" fmla="*/ 594042 w 1126941"/>
                  <a:gd name="connsiteY101" fmla="*/ 1508351 h 1785946"/>
                  <a:gd name="connsiteX102" fmla="*/ 898842 w 1126941"/>
                  <a:gd name="connsiteY102" fmla="*/ 1729263 h 1785946"/>
                  <a:gd name="connsiteX103" fmla="*/ 221094 w 1126941"/>
                  <a:gd name="connsiteY103" fmla="*/ 1729263 h 1785946"/>
                  <a:gd name="connsiteX104" fmla="*/ 221094 w 1126941"/>
                  <a:gd name="connsiteY104" fmla="*/ 1729353 h 1785946"/>
                  <a:gd name="connsiteX105" fmla="*/ 1070349 w 1126941"/>
                  <a:gd name="connsiteY105" fmla="*/ 1686954 h 1785946"/>
                  <a:gd name="connsiteX106" fmla="*/ 1027950 w 1126941"/>
                  <a:gd name="connsiteY106" fmla="*/ 1729353 h 1785946"/>
                  <a:gd name="connsiteX107" fmla="*/ 995104 w 1126941"/>
                  <a:gd name="connsiteY107" fmla="*/ 1729353 h 1785946"/>
                  <a:gd name="connsiteX108" fmla="*/ 751264 w 1126941"/>
                  <a:gd name="connsiteY108" fmla="*/ 1552570 h 1785946"/>
                  <a:gd name="connsiteX109" fmla="*/ 817592 w 1126941"/>
                  <a:gd name="connsiteY109" fmla="*/ 1461039 h 1785946"/>
                  <a:gd name="connsiteX110" fmla="*/ 1068984 w 1126941"/>
                  <a:gd name="connsiteY110" fmla="*/ 1643282 h 1785946"/>
                  <a:gd name="connsiteX111" fmla="*/ 1070349 w 1126941"/>
                  <a:gd name="connsiteY111" fmla="*/ 1686954 h 1785946"/>
                  <a:gd name="connsiteX112" fmla="*/ 1070349 w 1126941"/>
                  <a:gd name="connsiteY112" fmla="*/ 1686954 h 1785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126941" h="1785946">
                    <a:moveTo>
                      <a:pt x="915856" y="1240218"/>
                    </a:moveTo>
                    <a:lnTo>
                      <a:pt x="923772" y="1240218"/>
                    </a:lnTo>
                    <a:cubicBezTo>
                      <a:pt x="944334" y="1240218"/>
                      <a:pt x="963532" y="1229754"/>
                      <a:pt x="975269" y="1212285"/>
                    </a:cubicBezTo>
                    <a:cubicBezTo>
                      <a:pt x="1082996" y="1050787"/>
                      <a:pt x="997924" y="778468"/>
                      <a:pt x="992283" y="760817"/>
                    </a:cubicBezTo>
                    <a:lnTo>
                      <a:pt x="942515" y="587036"/>
                    </a:lnTo>
                    <a:cubicBezTo>
                      <a:pt x="976543" y="585853"/>
                      <a:pt x="1003747" y="557739"/>
                      <a:pt x="1003747" y="523528"/>
                    </a:cubicBezTo>
                    <a:lnTo>
                      <a:pt x="1003747" y="367580"/>
                    </a:lnTo>
                    <a:cubicBezTo>
                      <a:pt x="1003747" y="164956"/>
                      <a:pt x="838974" y="0"/>
                      <a:pt x="636350" y="0"/>
                    </a:cubicBezTo>
                    <a:lnTo>
                      <a:pt x="490410" y="0"/>
                    </a:lnTo>
                    <a:cubicBezTo>
                      <a:pt x="287786" y="0"/>
                      <a:pt x="123012" y="164865"/>
                      <a:pt x="123012" y="367580"/>
                    </a:cubicBezTo>
                    <a:lnTo>
                      <a:pt x="123012" y="523983"/>
                    </a:lnTo>
                    <a:cubicBezTo>
                      <a:pt x="123012" y="558012"/>
                      <a:pt x="150216" y="586217"/>
                      <a:pt x="184154" y="587491"/>
                    </a:cubicBezTo>
                    <a:lnTo>
                      <a:pt x="134567" y="760817"/>
                    </a:lnTo>
                    <a:cubicBezTo>
                      <a:pt x="128926" y="778377"/>
                      <a:pt x="43855" y="1050787"/>
                      <a:pt x="151673" y="1212285"/>
                    </a:cubicBezTo>
                    <a:cubicBezTo>
                      <a:pt x="163318" y="1229754"/>
                      <a:pt x="182516" y="1240218"/>
                      <a:pt x="203079" y="1240218"/>
                    </a:cubicBezTo>
                    <a:lnTo>
                      <a:pt x="210994" y="1240218"/>
                    </a:lnTo>
                    <a:cubicBezTo>
                      <a:pt x="81250" y="1344214"/>
                      <a:pt x="0" y="1500162"/>
                      <a:pt x="0" y="1686954"/>
                    </a:cubicBezTo>
                    <a:cubicBezTo>
                      <a:pt x="0" y="1741545"/>
                      <a:pt x="44401" y="1785946"/>
                      <a:pt x="98901" y="1785946"/>
                    </a:cubicBezTo>
                    <a:lnTo>
                      <a:pt x="1028041" y="1785946"/>
                    </a:lnTo>
                    <a:cubicBezTo>
                      <a:pt x="1077536" y="1785946"/>
                      <a:pt x="1126942" y="1748824"/>
                      <a:pt x="1126942" y="1680131"/>
                    </a:cubicBezTo>
                    <a:cubicBezTo>
                      <a:pt x="1126851" y="1505803"/>
                      <a:pt x="1045965" y="1343668"/>
                      <a:pt x="915856" y="1240218"/>
                    </a:cubicBezTo>
                    <a:lnTo>
                      <a:pt x="915856" y="1240218"/>
                    </a:lnTo>
                    <a:close/>
                    <a:moveTo>
                      <a:pt x="1057065" y="1564762"/>
                    </a:moveTo>
                    <a:lnTo>
                      <a:pt x="726607" y="1325198"/>
                    </a:lnTo>
                    <a:cubicBezTo>
                      <a:pt x="702132" y="1307547"/>
                      <a:pt x="672926" y="1300996"/>
                      <a:pt x="645084" y="1304908"/>
                    </a:cubicBezTo>
                    <a:cubicBezTo>
                      <a:pt x="675564" y="1270880"/>
                      <a:pt x="681751" y="1222567"/>
                      <a:pt x="663645" y="1182806"/>
                    </a:cubicBezTo>
                    <a:cubicBezTo>
                      <a:pt x="854259" y="1220656"/>
                      <a:pt x="1011208" y="1368416"/>
                      <a:pt x="1057065" y="1564762"/>
                    </a:cubicBezTo>
                    <a:lnTo>
                      <a:pt x="1057065" y="1564762"/>
                    </a:lnTo>
                    <a:close/>
                    <a:moveTo>
                      <a:pt x="627160" y="1462585"/>
                    </a:moveTo>
                    <a:cubicBezTo>
                      <a:pt x="566564" y="1418639"/>
                      <a:pt x="632256" y="1326654"/>
                      <a:pt x="693489" y="1370963"/>
                    </a:cubicBezTo>
                    <a:lnTo>
                      <a:pt x="771827" y="1427829"/>
                    </a:lnTo>
                    <a:lnTo>
                      <a:pt x="705499" y="1519451"/>
                    </a:lnTo>
                    <a:lnTo>
                      <a:pt x="627160" y="1462585"/>
                    </a:lnTo>
                    <a:lnTo>
                      <a:pt x="627160" y="1462585"/>
                    </a:lnTo>
                    <a:close/>
                    <a:moveTo>
                      <a:pt x="262765" y="584761"/>
                    </a:moveTo>
                    <a:cubicBezTo>
                      <a:pt x="396331" y="572842"/>
                      <a:pt x="502784" y="523801"/>
                      <a:pt x="556374" y="400880"/>
                    </a:cubicBezTo>
                    <a:cubicBezTo>
                      <a:pt x="594769" y="489864"/>
                      <a:pt x="671470" y="567565"/>
                      <a:pt x="863994" y="583942"/>
                    </a:cubicBezTo>
                    <a:lnTo>
                      <a:pt x="863994" y="709229"/>
                    </a:lnTo>
                    <a:cubicBezTo>
                      <a:pt x="863994" y="837427"/>
                      <a:pt x="782472" y="951613"/>
                      <a:pt x="660916" y="993648"/>
                    </a:cubicBezTo>
                    <a:cubicBezTo>
                      <a:pt x="660734" y="993739"/>
                      <a:pt x="660461" y="993830"/>
                      <a:pt x="660097" y="993921"/>
                    </a:cubicBezTo>
                    <a:cubicBezTo>
                      <a:pt x="597863" y="1015303"/>
                      <a:pt x="528805" y="1015303"/>
                      <a:pt x="466572" y="993921"/>
                    </a:cubicBezTo>
                    <a:cubicBezTo>
                      <a:pt x="466299" y="993739"/>
                      <a:pt x="466026" y="993739"/>
                      <a:pt x="465753" y="993648"/>
                    </a:cubicBezTo>
                    <a:cubicBezTo>
                      <a:pt x="344197" y="951613"/>
                      <a:pt x="262674" y="837427"/>
                      <a:pt x="262674" y="709229"/>
                    </a:cubicBezTo>
                    <a:lnTo>
                      <a:pt x="262674" y="584761"/>
                    </a:lnTo>
                    <a:close/>
                    <a:moveTo>
                      <a:pt x="485678" y="1057975"/>
                    </a:moveTo>
                    <a:cubicBezTo>
                      <a:pt x="536812" y="1069439"/>
                      <a:pt x="590039" y="1069439"/>
                      <a:pt x="641081" y="1057975"/>
                    </a:cubicBezTo>
                    <a:lnTo>
                      <a:pt x="641081" y="1121573"/>
                    </a:lnTo>
                    <a:cubicBezTo>
                      <a:pt x="589947" y="1114476"/>
                      <a:pt x="536721" y="1114476"/>
                      <a:pt x="485678" y="1121573"/>
                    </a:cubicBezTo>
                    <a:lnTo>
                      <a:pt x="485678" y="1057975"/>
                    </a:lnTo>
                    <a:close/>
                    <a:moveTo>
                      <a:pt x="520799" y="1189448"/>
                    </a:moveTo>
                    <a:cubicBezTo>
                      <a:pt x="573570" y="1136677"/>
                      <a:pt x="653728" y="1216471"/>
                      <a:pt x="600775" y="1269424"/>
                    </a:cubicBezTo>
                    <a:lnTo>
                      <a:pt x="532354" y="1337845"/>
                    </a:lnTo>
                    <a:lnTo>
                      <a:pt x="452469" y="1257869"/>
                    </a:lnTo>
                    <a:lnTo>
                      <a:pt x="520799" y="1189448"/>
                    </a:lnTo>
                    <a:lnTo>
                      <a:pt x="520799" y="1189448"/>
                    </a:lnTo>
                    <a:close/>
                    <a:moveTo>
                      <a:pt x="928139" y="1180895"/>
                    </a:moveTo>
                    <a:cubicBezTo>
                      <a:pt x="927047" y="1182624"/>
                      <a:pt x="925409" y="1183625"/>
                      <a:pt x="923681" y="1183625"/>
                    </a:cubicBezTo>
                    <a:lnTo>
                      <a:pt x="830785" y="1183625"/>
                    </a:lnTo>
                    <a:cubicBezTo>
                      <a:pt x="788568" y="1160788"/>
                      <a:pt x="743894" y="1143592"/>
                      <a:pt x="697583" y="1132309"/>
                    </a:cubicBezTo>
                    <a:lnTo>
                      <a:pt x="697583" y="1040051"/>
                    </a:lnTo>
                    <a:cubicBezTo>
                      <a:pt x="829784" y="986278"/>
                      <a:pt x="917949" y="858717"/>
                      <a:pt x="920405" y="715416"/>
                    </a:cubicBezTo>
                    <a:lnTo>
                      <a:pt x="937965" y="776831"/>
                    </a:lnTo>
                    <a:cubicBezTo>
                      <a:pt x="938148" y="777195"/>
                      <a:pt x="938148" y="777468"/>
                      <a:pt x="938329" y="777832"/>
                    </a:cubicBezTo>
                    <a:cubicBezTo>
                      <a:pt x="939239" y="780470"/>
                      <a:pt x="1021944" y="1040414"/>
                      <a:pt x="928139" y="1180895"/>
                    </a:cubicBezTo>
                    <a:lnTo>
                      <a:pt x="928139" y="1180895"/>
                    </a:lnTo>
                    <a:close/>
                    <a:moveTo>
                      <a:pt x="179514" y="523983"/>
                    </a:moveTo>
                    <a:lnTo>
                      <a:pt x="179514" y="367580"/>
                    </a:lnTo>
                    <a:cubicBezTo>
                      <a:pt x="179514" y="196073"/>
                      <a:pt x="318994" y="56593"/>
                      <a:pt x="490410" y="56593"/>
                    </a:cubicBezTo>
                    <a:lnTo>
                      <a:pt x="636350" y="56593"/>
                    </a:lnTo>
                    <a:cubicBezTo>
                      <a:pt x="807766" y="56593"/>
                      <a:pt x="947246" y="196073"/>
                      <a:pt x="947246" y="367580"/>
                    </a:cubicBezTo>
                    <a:lnTo>
                      <a:pt x="947246" y="523528"/>
                    </a:lnTo>
                    <a:cubicBezTo>
                      <a:pt x="947246" y="527350"/>
                      <a:pt x="944061" y="530625"/>
                      <a:pt x="940058" y="530625"/>
                    </a:cubicBezTo>
                    <a:cubicBezTo>
                      <a:pt x="673108" y="529442"/>
                      <a:pt x="615605" y="433180"/>
                      <a:pt x="584124" y="301798"/>
                    </a:cubicBezTo>
                    <a:cubicBezTo>
                      <a:pt x="577209" y="272864"/>
                      <a:pt x="536175" y="272955"/>
                      <a:pt x="529170" y="301616"/>
                    </a:cubicBezTo>
                    <a:cubicBezTo>
                      <a:pt x="493504" y="448375"/>
                      <a:pt x="419623" y="531080"/>
                      <a:pt x="186610" y="531080"/>
                    </a:cubicBezTo>
                    <a:cubicBezTo>
                      <a:pt x="182607" y="531080"/>
                      <a:pt x="179514" y="527895"/>
                      <a:pt x="179514" y="523983"/>
                    </a:cubicBezTo>
                    <a:lnTo>
                      <a:pt x="179514" y="523983"/>
                    </a:lnTo>
                    <a:close/>
                    <a:moveTo>
                      <a:pt x="202988" y="1183716"/>
                    </a:moveTo>
                    <a:cubicBezTo>
                      <a:pt x="201259" y="1183716"/>
                      <a:pt x="199712" y="1182715"/>
                      <a:pt x="198530" y="1180986"/>
                    </a:cubicBezTo>
                    <a:cubicBezTo>
                      <a:pt x="104815" y="1040505"/>
                      <a:pt x="187521" y="780561"/>
                      <a:pt x="188339" y="777922"/>
                    </a:cubicBezTo>
                    <a:cubicBezTo>
                      <a:pt x="188521" y="777559"/>
                      <a:pt x="188521" y="777286"/>
                      <a:pt x="188704" y="776922"/>
                    </a:cubicBezTo>
                    <a:lnTo>
                      <a:pt x="206264" y="715507"/>
                    </a:lnTo>
                    <a:cubicBezTo>
                      <a:pt x="208720" y="858808"/>
                      <a:pt x="296884" y="986369"/>
                      <a:pt x="429086" y="1040141"/>
                    </a:cubicBezTo>
                    <a:lnTo>
                      <a:pt x="429086" y="1132400"/>
                    </a:lnTo>
                    <a:cubicBezTo>
                      <a:pt x="382774" y="1143683"/>
                      <a:pt x="338010" y="1160879"/>
                      <a:pt x="295884" y="1183716"/>
                    </a:cubicBezTo>
                    <a:lnTo>
                      <a:pt x="202988" y="1183716"/>
                    </a:lnTo>
                    <a:close/>
                    <a:moveTo>
                      <a:pt x="443189" y="1187173"/>
                    </a:moveTo>
                    <a:lnTo>
                      <a:pt x="70696" y="1559939"/>
                    </a:lnTo>
                    <a:cubicBezTo>
                      <a:pt x="116461" y="1370144"/>
                      <a:pt x="266041" y="1230118"/>
                      <a:pt x="443189" y="1187173"/>
                    </a:cubicBezTo>
                    <a:lnTo>
                      <a:pt x="443189" y="1187173"/>
                    </a:lnTo>
                    <a:close/>
                    <a:moveTo>
                      <a:pt x="98810" y="1729353"/>
                    </a:moveTo>
                    <a:cubicBezTo>
                      <a:pt x="75427" y="1729353"/>
                      <a:pt x="56411" y="1710338"/>
                      <a:pt x="56411" y="1686954"/>
                    </a:cubicBezTo>
                    <a:cubicBezTo>
                      <a:pt x="56411" y="1678129"/>
                      <a:pt x="56320" y="1668394"/>
                      <a:pt x="57139" y="1653472"/>
                    </a:cubicBezTo>
                    <a:lnTo>
                      <a:pt x="57230" y="1653381"/>
                    </a:lnTo>
                    <a:lnTo>
                      <a:pt x="412527" y="1297993"/>
                    </a:lnTo>
                    <a:lnTo>
                      <a:pt x="492411" y="1377969"/>
                    </a:lnTo>
                    <a:lnTo>
                      <a:pt x="141118" y="1729353"/>
                    </a:lnTo>
                    <a:lnTo>
                      <a:pt x="98810" y="1729353"/>
                    </a:lnTo>
                    <a:lnTo>
                      <a:pt x="98810" y="1729353"/>
                    </a:lnTo>
                    <a:close/>
                    <a:moveTo>
                      <a:pt x="221094" y="1729353"/>
                    </a:moveTo>
                    <a:lnTo>
                      <a:pt x="548367" y="1401989"/>
                    </a:lnTo>
                    <a:cubicBezTo>
                      <a:pt x="543181" y="1441750"/>
                      <a:pt x="559286" y="1483239"/>
                      <a:pt x="594042" y="1508351"/>
                    </a:cubicBezTo>
                    <a:lnTo>
                      <a:pt x="898842" y="1729263"/>
                    </a:lnTo>
                    <a:lnTo>
                      <a:pt x="221094" y="1729263"/>
                    </a:lnTo>
                    <a:lnTo>
                      <a:pt x="221094" y="1729353"/>
                    </a:lnTo>
                    <a:close/>
                    <a:moveTo>
                      <a:pt x="1070349" y="1686954"/>
                    </a:moveTo>
                    <a:cubicBezTo>
                      <a:pt x="1070349" y="1710338"/>
                      <a:pt x="1051333" y="1729353"/>
                      <a:pt x="1027950" y="1729353"/>
                    </a:cubicBezTo>
                    <a:lnTo>
                      <a:pt x="995104" y="1729353"/>
                    </a:lnTo>
                    <a:lnTo>
                      <a:pt x="751264" y="1552570"/>
                    </a:lnTo>
                    <a:lnTo>
                      <a:pt x="817592" y="1461039"/>
                    </a:lnTo>
                    <a:lnTo>
                      <a:pt x="1068984" y="1643282"/>
                    </a:lnTo>
                    <a:cubicBezTo>
                      <a:pt x="1070076" y="1659113"/>
                      <a:pt x="1070349" y="1667757"/>
                      <a:pt x="1070349" y="1686954"/>
                    </a:cubicBezTo>
                    <a:lnTo>
                      <a:pt x="1070349" y="1686954"/>
                    </a:ln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94" name="Graphic 17">
              <a:extLst>
                <a:ext uri="{FF2B5EF4-FFF2-40B4-BE49-F238E27FC236}">
                  <a16:creationId xmlns:a16="http://schemas.microsoft.com/office/drawing/2014/main" id="{0DBCD53A-92E3-404D-8DE7-D0B7A3BF11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53843" y="1797733"/>
              <a:ext cx="747411" cy="936000"/>
              <a:chOff x="3131804" y="1924843"/>
              <a:chExt cx="1516650" cy="1899334"/>
            </a:xfrm>
            <a:solidFill>
              <a:srgbClr val="1EA185"/>
            </a:solidFill>
          </p:grpSpPr>
          <p:sp>
            <p:nvSpPr>
              <p:cNvPr id="1086" name="Freeform: Shape 88">
                <a:extLst>
                  <a:ext uri="{FF2B5EF4-FFF2-40B4-BE49-F238E27FC236}">
                    <a16:creationId xmlns:a16="http://schemas.microsoft.com/office/drawing/2014/main" id="{2B6EF588-023E-4512-849E-1D0CA49E7A04}"/>
                  </a:ext>
                </a:extLst>
              </p:cNvPr>
              <p:cNvSpPr/>
              <p:nvPr/>
            </p:nvSpPr>
            <p:spPr>
              <a:xfrm>
                <a:off x="3275084" y="3375002"/>
                <a:ext cx="319609" cy="338353"/>
              </a:xfrm>
              <a:custGeom>
                <a:avLst/>
                <a:gdLst>
                  <a:gd name="connsiteX0" fmla="*/ 292623 w 319609"/>
                  <a:gd name="connsiteY0" fmla="*/ 238296 h 338353"/>
                  <a:gd name="connsiteX1" fmla="*/ 283433 w 319609"/>
                  <a:gd name="connsiteY1" fmla="*/ 226559 h 338353"/>
                  <a:gd name="connsiteX2" fmla="*/ 85540 w 319609"/>
                  <a:gd name="connsiteY2" fmla="*/ 234748 h 338353"/>
                  <a:gd name="connsiteX3" fmla="*/ 281158 w 319609"/>
                  <a:gd name="connsiteY3" fmla="*/ 223648 h 338353"/>
                  <a:gd name="connsiteX4" fmla="*/ 284707 w 319609"/>
                  <a:gd name="connsiteY4" fmla="*/ 48320 h 338353"/>
                  <a:gd name="connsiteX5" fmla="*/ 267875 w 319609"/>
                  <a:gd name="connsiteY5" fmla="*/ 98 h 338353"/>
                  <a:gd name="connsiteX6" fmla="*/ 235393 w 319609"/>
                  <a:gd name="connsiteY6" fmla="*/ 14291 h 338353"/>
                  <a:gd name="connsiteX7" fmla="*/ 26309 w 319609"/>
                  <a:gd name="connsiteY7" fmla="*/ 36673 h 338353"/>
                  <a:gd name="connsiteX8" fmla="*/ 8294 w 319609"/>
                  <a:gd name="connsiteY8" fmla="*/ 69155 h 338353"/>
                  <a:gd name="connsiteX9" fmla="*/ 37137 w 319609"/>
                  <a:gd name="connsiteY9" fmla="*/ 102274 h 338353"/>
                  <a:gd name="connsiteX10" fmla="*/ 197543 w 319609"/>
                  <a:gd name="connsiteY10" fmla="*/ 190893 h 338353"/>
                  <a:gd name="connsiteX11" fmla="*/ 51421 w 319609"/>
                  <a:gd name="connsiteY11" fmla="*/ 126385 h 338353"/>
                  <a:gd name="connsiteX12" fmla="*/ 1834 w 319609"/>
                  <a:gd name="connsiteY12" fmla="*/ 279422 h 338353"/>
                  <a:gd name="connsiteX13" fmla="*/ 267238 w 319609"/>
                  <a:gd name="connsiteY13" fmla="*/ 336105 h 338353"/>
                  <a:gd name="connsiteX14" fmla="*/ 292623 w 319609"/>
                  <a:gd name="connsiteY14" fmla="*/ 238296 h 338353"/>
                  <a:gd name="connsiteX15" fmla="*/ 292623 w 319609"/>
                  <a:gd name="connsiteY15" fmla="*/ 238296 h 33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9609" h="338353">
                    <a:moveTo>
                      <a:pt x="292623" y="238296"/>
                    </a:moveTo>
                    <a:cubicBezTo>
                      <a:pt x="290439" y="235476"/>
                      <a:pt x="285708" y="229380"/>
                      <a:pt x="283433" y="226559"/>
                    </a:cubicBezTo>
                    <a:cubicBezTo>
                      <a:pt x="227114" y="261407"/>
                      <a:pt x="141587" y="269959"/>
                      <a:pt x="85540" y="234748"/>
                    </a:cubicBezTo>
                    <a:cubicBezTo>
                      <a:pt x="146228" y="259496"/>
                      <a:pt x="223019" y="261134"/>
                      <a:pt x="281158" y="223648"/>
                    </a:cubicBezTo>
                    <a:cubicBezTo>
                      <a:pt x="239669" y="165053"/>
                      <a:pt x="257411" y="107642"/>
                      <a:pt x="284707" y="48320"/>
                    </a:cubicBezTo>
                    <a:cubicBezTo>
                      <a:pt x="288437" y="34490"/>
                      <a:pt x="289984" y="1007"/>
                      <a:pt x="267875" y="98"/>
                    </a:cubicBezTo>
                    <a:cubicBezTo>
                      <a:pt x="262507" y="-1176"/>
                      <a:pt x="244218" y="10379"/>
                      <a:pt x="235393" y="14291"/>
                    </a:cubicBezTo>
                    <a:cubicBezTo>
                      <a:pt x="169429" y="41587"/>
                      <a:pt x="96550" y="46591"/>
                      <a:pt x="26309" y="36673"/>
                    </a:cubicBezTo>
                    <a:cubicBezTo>
                      <a:pt x="9568" y="34308"/>
                      <a:pt x="-3534" y="52505"/>
                      <a:pt x="8294" y="69155"/>
                    </a:cubicBezTo>
                    <a:cubicBezTo>
                      <a:pt x="16756" y="81802"/>
                      <a:pt x="29403" y="89445"/>
                      <a:pt x="37137" y="102274"/>
                    </a:cubicBezTo>
                    <a:cubicBezTo>
                      <a:pt x="71984" y="151406"/>
                      <a:pt x="134400" y="178337"/>
                      <a:pt x="197543" y="190893"/>
                    </a:cubicBezTo>
                    <a:cubicBezTo>
                      <a:pt x="142770" y="190893"/>
                      <a:pt x="91364" y="159685"/>
                      <a:pt x="51421" y="126385"/>
                    </a:cubicBezTo>
                    <a:cubicBezTo>
                      <a:pt x="68436" y="232200"/>
                      <a:pt x="-13087" y="228561"/>
                      <a:pt x="1834" y="279422"/>
                    </a:cubicBezTo>
                    <a:cubicBezTo>
                      <a:pt x="10933" y="304261"/>
                      <a:pt x="244128" y="327007"/>
                      <a:pt x="267238" y="336105"/>
                    </a:cubicBezTo>
                    <a:cubicBezTo>
                      <a:pt x="335386" y="352847"/>
                      <a:pt x="329381" y="271688"/>
                      <a:pt x="292623" y="238296"/>
                    </a:cubicBezTo>
                    <a:lnTo>
                      <a:pt x="292623" y="238296"/>
                    </a:lnTo>
                    <a:close/>
                  </a:path>
                </a:pathLst>
              </a:custGeom>
              <a:solidFill>
                <a:srgbClr val="246C9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7" name="Freeform: Shape 89">
                <a:extLst>
                  <a:ext uri="{FF2B5EF4-FFF2-40B4-BE49-F238E27FC236}">
                    <a16:creationId xmlns:a16="http://schemas.microsoft.com/office/drawing/2014/main" id="{60126F33-F151-4A0E-B654-7B9F05F1EB77}"/>
                  </a:ext>
                </a:extLst>
              </p:cNvPr>
              <p:cNvSpPr/>
              <p:nvPr/>
            </p:nvSpPr>
            <p:spPr>
              <a:xfrm>
                <a:off x="3614051" y="2653121"/>
                <a:ext cx="1022139" cy="1156134"/>
              </a:xfrm>
              <a:custGeom>
                <a:avLst/>
                <a:gdLst>
                  <a:gd name="connsiteX0" fmla="*/ 992705 w 1022139"/>
                  <a:gd name="connsiteY0" fmla="*/ 60427 h 1156134"/>
                  <a:gd name="connsiteX1" fmla="*/ 764151 w 1022139"/>
                  <a:gd name="connsiteY1" fmla="*/ 7928 h 1156134"/>
                  <a:gd name="connsiteX2" fmla="*/ 650783 w 1022139"/>
                  <a:gd name="connsiteY2" fmla="*/ 62701 h 1156134"/>
                  <a:gd name="connsiteX3" fmla="*/ 666342 w 1022139"/>
                  <a:gd name="connsiteY3" fmla="*/ 617892 h 1156134"/>
                  <a:gd name="connsiteX4" fmla="*/ 41001 w 1022139"/>
                  <a:gd name="connsiteY4" fmla="*/ 656834 h 1156134"/>
                  <a:gd name="connsiteX5" fmla="*/ 513 w 1022139"/>
                  <a:gd name="connsiteY5" fmla="*/ 779027 h 1156134"/>
                  <a:gd name="connsiteX6" fmla="*/ 128893 w 1022139"/>
                  <a:gd name="connsiteY6" fmla="*/ 915959 h 1156134"/>
                  <a:gd name="connsiteX7" fmla="*/ 347348 w 1022139"/>
                  <a:gd name="connsiteY7" fmla="*/ 898126 h 1156134"/>
                  <a:gd name="connsiteX8" fmla="*/ 121614 w 1022139"/>
                  <a:gd name="connsiteY8" fmla="*/ 920418 h 1156134"/>
                  <a:gd name="connsiteX9" fmla="*/ 140994 w 1022139"/>
                  <a:gd name="connsiteY9" fmla="*/ 1142512 h 1156134"/>
                  <a:gd name="connsiteX10" fmla="*/ 649145 w 1022139"/>
                  <a:gd name="connsiteY10" fmla="*/ 1152612 h 1156134"/>
                  <a:gd name="connsiteX11" fmla="*/ 758146 w 1022139"/>
                  <a:gd name="connsiteY11" fmla="*/ 1055440 h 1156134"/>
                  <a:gd name="connsiteX12" fmla="*/ 756690 w 1022139"/>
                  <a:gd name="connsiteY12" fmla="*/ 894578 h 1156134"/>
                  <a:gd name="connsiteX13" fmla="*/ 668525 w 1022139"/>
                  <a:gd name="connsiteY13" fmla="*/ 898490 h 1156134"/>
                  <a:gd name="connsiteX14" fmla="*/ 998346 w 1022139"/>
                  <a:gd name="connsiteY14" fmla="*/ 608430 h 1156134"/>
                  <a:gd name="connsiteX15" fmla="*/ 992705 w 1022139"/>
                  <a:gd name="connsiteY15" fmla="*/ 60427 h 1156134"/>
                  <a:gd name="connsiteX16" fmla="*/ 992705 w 1022139"/>
                  <a:gd name="connsiteY16" fmla="*/ 60427 h 1156134"/>
                  <a:gd name="connsiteX17" fmla="*/ 415405 w 1022139"/>
                  <a:gd name="connsiteY17" fmla="*/ 832344 h 1156134"/>
                  <a:gd name="connsiteX18" fmla="*/ 395297 w 1022139"/>
                  <a:gd name="connsiteY18" fmla="*/ 1036424 h 1156134"/>
                  <a:gd name="connsiteX19" fmla="*/ 411674 w 1022139"/>
                  <a:gd name="connsiteY19" fmla="*/ 832071 h 1156134"/>
                  <a:gd name="connsiteX20" fmla="*/ 349532 w 1022139"/>
                  <a:gd name="connsiteY20" fmla="*/ 729986 h 1156134"/>
                  <a:gd name="connsiteX21" fmla="*/ 415405 w 1022139"/>
                  <a:gd name="connsiteY21" fmla="*/ 832344 h 1156134"/>
                  <a:gd name="connsiteX22" fmla="*/ 415405 w 1022139"/>
                  <a:gd name="connsiteY22" fmla="*/ 832344 h 1156134"/>
                  <a:gd name="connsiteX23" fmla="*/ 467175 w 1022139"/>
                  <a:gd name="connsiteY23" fmla="*/ 832708 h 1156134"/>
                  <a:gd name="connsiteX24" fmla="*/ 431418 w 1022139"/>
                  <a:gd name="connsiteY24" fmla="*/ 985563 h 1156134"/>
                  <a:gd name="connsiteX25" fmla="*/ 427870 w 1022139"/>
                  <a:gd name="connsiteY25" fmla="*/ 986746 h 1156134"/>
                  <a:gd name="connsiteX26" fmla="*/ 429689 w 1022139"/>
                  <a:gd name="connsiteY26" fmla="*/ 761194 h 1156134"/>
                  <a:gd name="connsiteX27" fmla="*/ 430872 w 1022139"/>
                  <a:gd name="connsiteY27" fmla="*/ 757918 h 1156134"/>
                  <a:gd name="connsiteX28" fmla="*/ 467175 w 1022139"/>
                  <a:gd name="connsiteY28" fmla="*/ 832708 h 1156134"/>
                  <a:gd name="connsiteX29" fmla="*/ 467175 w 1022139"/>
                  <a:gd name="connsiteY29" fmla="*/ 832708 h 1156134"/>
                  <a:gd name="connsiteX30" fmla="*/ 507300 w 1022139"/>
                  <a:gd name="connsiteY30" fmla="*/ 888573 h 1156134"/>
                  <a:gd name="connsiteX31" fmla="*/ 490558 w 1022139"/>
                  <a:gd name="connsiteY31" fmla="*/ 981742 h 1156134"/>
                  <a:gd name="connsiteX32" fmla="*/ 522676 w 1022139"/>
                  <a:gd name="connsiteY32" fmla="*/ 819060 h 1156134"/>
                  <a:gd name="connsiteX33" fmla="*/ 481096 w 1022139"/>
                  <a:gd name="connsiteY33" fmla="*/ 757281 h 1156134"/>
                  <a:gd name="connsiteX34" fmla="*/ 481369 w 1022139"/>
                  <a:gd name="connsiteY34" fmla="*/ 753551 h 1156134"/>
                  <a:gd name="connsiteX35" fmla="*/ 507300 w 1022139"/>
                  <a:gd name="connsiteY35" fmla="*/ 888573 h 1156134"/>
                  <a:gd name="connsiteX36" fmla="*/ 507300 w 1022139"/>
                  <a:gd name="connsiteY36" fmla="*/ 888573 h 1156134"/>
                  <a:gd name="connsiteX37" fmla="*/ 941207 w 1022139"/>
                  <a:gd name="connsiteY37" fmla="*/ 208277 h 1156134"/>
                  <a:gd name="connsiteX38" fmla="*/ 875243 w 1022139"/>
                  <a:gd name="connsiteY38" fmla="*/ 268783 h 1156134"/>
                  <a:gd name="connsiteX39" fmla="*/ 880793 w 1022139"/>
                  <a:gd name="connsiteY39" fmla="*/ 385334 h 1156134"/>
                  <a:gd name="connsiteX40" fmla="*/ 776979 w 1022139"/>
                  <a:gd name="connsiteY40" fmla="*/ 375963 h 1156134"/>
                  <a:gd name="connsiteX41" fmla="*/ 775524 w 1022139"/>
                  <a:gd name="connsiteY41" fmla="*/ 373324 h 1156134"/>
                  <a:gd name="connsiteX42" fmla="*/ 827294 w 1022139"/>
                  <a:gd name="connsiteY42" fmla="*/ 273241 h 1156134"/>
                  <a:gd name="connsiteX43" fmla="*/ 776433 w 1022139"/>
                  <a:gd name="connsiteY43" fmla="*/ 176797 h 1156134"/>
                  <a:gd name="connsiteX44" fmla="*/ 941207 w 1022139"/>
                  <a:gd name="connsiteY44" fmla="*/ 208277 h 1156134"/>
                  <a:gd name="connsiteX45" fmla="*/ 941207 w 1022139"/>
                  <a:gd name="connsiteY45" fmla="*/ 208277 h 115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022139" h="1156134">
                    <a:moveTo>
                      <a:pt x="992705" y="60427"/>
                    </a:moveTo>
                    <a:cubicBezTo>
                      <a:pt x="947667" y="-8085"/>
                      <a:pt x="839395" y="-6265"/>
                      <a:pt x="764151" y="7928"/>
                    </a:cubicBezTo>
                    <a:cubicBezTo>
                      <a:pt x="716747" y="14570"/>
                      <a:pt x="670254" y="25761"/>
                      <a:pt x="650783" y="62701"/>
                    </a:cubicBezTo>
                    <a:cubicBezTo>
                      <a:pt x="623670" y="97003"/>
                      <a:pt x="671710" y="568669"/>
                      <a:pt x="666342" y="617892"/>
                    </a:cubicBezTo>
                    <a:cubicBezTo>
                      <a:pt x="640866" y="624352"/>
                      <a:pt x="46096" y="639365"/>
                      <a:pt x="41001" y="656834"/>
                    </a:cubicBezTo>
                    <a:cubicBezTo>
                      <a:pt x="1059" y="678488"/>
                      <a:pt x="-1580" y="733534"/>
                      <a:pt x="513" y="779027"/>
                    </a:cubicBezTo>
                    <a:cubicBezTo>
                      <a:pt x="513" y="864007"/>
                      <a:pt x="35542" y="934884"/>
                      <a:pt x="128893" y="915959"/>
                    </a:cubicBezTo>
                    <a:cubicBezTo>
                      <a:pt x="130894" y="917506"/>
                      <a:pt x="347257" y="892940"/>
                      <a:pt x="347348" y="898126"/>
                    </a:cubicBezTo>
                    <a:cubicBezTo>
                      <a:pt x="348258" y="903494"/>
                      <a:pt x="123342" y="918325"/>
                      <a:pt x="121614" y="920418"/>
                    </a:cubicBezTo>
                    <a:cubicBezTo>
                      <a:pt x="129348" y="956357"/>
                      <a:pt x="113880" y="1115854"/>
                      <a:pt x="140994" y="1142512"/>
                    </a:cubicBezTo>
                    <a:cubicBezTo>
                      <a:pt x="152185" y="1169808"/>
                      <a:pt x="621577" y="1146607"/>
                      <a:pt x="649145" y="1152612"/>
                    </a:cubicBezTo>
                    <a:cubicBezTo>
                      <a:pt x="718749" y="1156251"/>
                      <a:pt x="766061" y="1127682"/>
                      <a:pt x="758146" y="1055440"/>
                    </a:cubicBezTo>
                    <a:cubicBezTo>
                      <a:pt x="758146" y="1055440"/>
                      <a:pt x="756690" y="894578"/>
                      <a:pt x="756690" y="894578"/>
                    </a:cubicBezTo>
                    <a:cubicBezTo>
                      <a:pt x="729394" y="895852"/>
                      <a:pt x="701917" y="902585"/>
                      <a:pt x="668525" y="898490"/>
                    </a:cubicBezTo>
                    <a:cubicBezTo>
                      <a:pt x="881521" y="894851"/>
                      <a:pt x="984152" y="824065"/>
                      <a:pt x="998346" y="608430"/>
                    </a:cubicBezTo>
                    <a:cubicBezTo>
                      <a:pt x="1005989" y="467403"/>
                      <a:pt x="1051026" y="179162"/>
                      <a:pt x="992705" y="60427"/>
                    </a:cubicBezTo>
                    <a:lnTo>
                      <a:pt x="992705" y="60427"/>
                    </a:lnTo>
                    <a:close/>
                    <a:moveTo>
                      <a:pt x="415405" y="832344"/>
                    </a:moveTo>
                    <a:cubicBezTo>
                      <a:pt x="407125" y="906861"/>
                      <a:pt x="336066" y="969459"/>
                      <a:pt x="395297" y="1036424"/>
                    </a:cubicBezTo>
                    <a:cubicBezTo>
                      <a:pt x="326876" y="982833"/>
                      <a:pt x="406124" y="897671"/>
                      <a:pt x="411674" y="832071"/>
                    </a:cubicBezTo>
                    <a:cubicBezTo>
                      <a:pt x="415769" y="787852"/>
                      <a:pt x="384561" y="749639"/>
                      <a:pt x="349532" y="729986"/>
                    </a:cubicBezTo>
                    <a:cubicBezTo>
                      <a:pt x="389838" y="739266"/>
                      <a:pt x="418225" y="791128"/>
                      <a:pt x="415405" y="832344"/>
                    </a:cubicBezTo>
                    <a:lnTo>
                      <a:pt x="415405" y="832344"/>
                    </a:lnTo>
                    <a:close/>
                    <a:moveTo>
                      <a:pt x="467175" y="832708"/>
                    </a:moveTo>
                    <a:cubicBezTo>
                      <a:pt x="465265" y="886389"/>
                      <a:pt x="415132" y="929243"/>
                      <a:pt x="431418" y="985563"/>
                    </a:cubicBezTo>
                    <a:cubicBezTo>
                      <a:pt x="432237" y="987838"/>
                      <a:pt x="428779" y="989111"/>
                      <a:pt x="427870" y="986746"/>
                    </a:cubicBezTo>
                    <a:cubicBezTo>
                      <a:pt x="407216" y="906770"/>
                      <a:pt x="516034" y="830343"/>
                      <a:pt x="429689" y="761194"/>
                    </a:cubicBezTo>
                    <a:cubicBezTo>
                      <a:pt x="428142" y="760193"/>
                      <a:pt x="429416" y="757736"/>
                      <a:pt x="430872" y="757918"/>
                    </a:cubicBezTo>
                    <a:cubicBezTo>
                      <a:pt x="454710" y="774023"/>
                      <a:pt x="468176" y="804139"/>
                      <a:pt x="467175" y="832708"/>
                    </a:cubicBezTo>
                    <a:lnTo>
                      <a:pt x="467175" y="832708"/>
                    </a:lnTo>
                    <a:close/>
                    <a:moveTo>
                      <a:pt x="507300" y="888573"/>
                    </a:moveTo>
                    <a:cubicBezTo>
                      <a:pt x="493197" y="917324"/>
                      <a:pt x="486191" y="951171"/>
                      <a:pt x="490558" y="981742"/>
                    </a:cubicBezTo>
                    <a:cubicBezTo>
                      <a:pt x="467630" y="928242"/>
                      <a:pt x="523404" y="873105"/>
                      <a:pt x="522676" y="819060"/>
                    </a:cubicBezTo>
                    <a:cubicBezTo>
                      <a:pt x="523040" y="792948"/>
                      <a:pt x="508664" y="762468"/>
                      <a:pt x="481096" y="757281"/>
                    </a:cubicBezTo>
                    <a:cubicBezTo>
                      <a:pt x="478821" y="757008"/>
                      <a:pt x="479367" y="753460"/>
                      <a:pt x="481369" y="753551"/>
                    </a:cubicBezTo>
                    <a:cubicBezTo>
                      <a:pt x="541783" y="769473"/>
                      <a:pt x="529409" y="845628"/>
                      <a:pt x="507300" y="888573"/>
                    </a:cubicBezTo>
                    <a:lnTo>
                      <a:pt x="507300" y="888573"/>
                    </a:lnTo>
                    <a:close/>
                    <a:moveTo>
                      <a:pt x="941207" y="208277"/>
                    </a:moveTo>
                    <a:cubicBezTo>
                      <a:pt x="938569" y="240668"/>
                      <a:pt x="907816" y="266781"/>
                      <a:pt x="875243" y="268783"/>
                    </a:cubicBezTo>
                    <a:cubicBezTo>
                      <a:pt x="873423" y="270693"/>
                      <a:pt x="886708" y="385971"/>
                      <a:pt x="880793" y="385334"/>
                    </a:cubicBezTo>
                    <a:cubicBezTo>
                      <a:pt x="880793" y="385334"/>
                      <a:pt x="776979" y="375963"/>
                      <a:pt x="776979" y="375963"/>
                    </a:cubicBezTo>
                    <a:cubicBezTo>
                      <a:pt x="775706" y="375872"/>
                      <a:pt x="774887" y="374416"/>
                      <a:pt x="775524" y="373324"/>
                    </a:cubicBezTo>
                    <a:lnTo>
                      <a:pt x="827294" y="273241"/>
                    </a:lnTo>
                    <a:cubicBezTo>
                      <a:pt x="779982" y="271239"/>
                      <a:pt x="749593" y="216193"/>
                      <a:pt x="776433" y="176797"/>
                    </a:cubicBezTo>
                    <a:cubicBezTo>
                      <a:pt x="821926" y="109559"/>
                      <a:pt x="942299" y="115200"/>
                      <a:pt x="941207" y="208277"/>
                    </a:cubicBezTo>
                    <a:lnTo>
                      <a:pt x="941207" y="208277"/>
                    </a:lnTo>
                    <a:close/>
                  </a:path>
                </a:pathLst>
              </a:custGeom>
              <a:solidFill>
                <a:srgbClr val="EBF1F6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8" name="Freeform: Shape 90">
                <a:extLst>
                  <a:ext uri="{FF2B5EF4-FFF2-40B4-BE49-F238E27FC236}">
                    <a16:creationId xmlns:a16="http://schemas.microsoft.com/office/drawing/2014/main" id="{6A443F3E-C7D0-4CE6-B384-37DEE4E0E211}"/>
                  </a:ext>
                </a:extLst>
              </p:cNvPr>
              <p:cNvSpPr/>
              <p:nvPr/>
            </p:nvSpPr>
            <p:spPr>
              <a:xfrm>
                <a:off x="3313633" y="3084311"/>
                <a:ext cx="758312" cy="328671"/>
              </a:xfrm>
              <a:custGeom>
                <a:avLst/>
                <a:gdLst>
                  <a:gd name="connsiteX0" fmla="*/ 447326 w 758312"/>
                  <a:gd name="connsiteY0" fmla="*/ 3457 h 328671"/>
                  <a:gd name="connsiteX1" fmla="*/ 442230 w 758312"/>
                  <a:gd name="connsiteY1" fmla="*/ 0 h 328671"/>
                  <a:gd name="connsiteX2" fmla="*/ 226050 w 758312"/>
                  <a:gd name="connsiteY2" fmla="*/ 47130 h 328671"/>
                  <a:gd name="connsiteX3" fmla="*/ 216497 w 758312"/>
                  <a:gd name="connsiteY3" fmla="*/ 26295 h 328671"/>
                  <a:gd name="connsiteX4" fmla="*/ 13054 w 758312"/>
                  <a:gd name="connsiteY4" fmla="*/ 89711 h 328671"/>
                  <a:gd name="connsiteX5" fmla="*/ 2682 w 758312"/>
                  <a:gd name="connsiteY5" fmla="*/ 325181 h 328671"/>
                  <a:gd name="connsiteX6" fmla="*/ 222866 w 758312"/>
                  <a:gd name="connsiteY6" fmla="*/ 287695 h 328671"/>
                  <a:gd name="connsiteX7" fmla="*/ 219317 w 758312"/>
                  <a:gd name="connsiteY7" fmla="*/ 197256 h 328671"/>
                  <a:gd name="connsiteX8" fmla="*/ 124238 w 758312"/>
                  <a:gd name="connsiteY8" fmla="*/ 173964 h 328671"/>
                  <a:gd name="connsiteX9" fmla="*/ 379633 w 758312"/>
                  <a:gd name="connsiteY9" fmla="*/ 212177 h 328671"/>
                  <a:gd name="connsiteX10" fmla="*/ 393008 w 758312"/>
                  <a:gd name="connsiteY10" fmla="*/ 211358 h 328671"/>
                  <a:gd name="connsiteX11" fmla="*/ 690802 w 758312"/>
                  <a:gd name="connsiteY11" fmla="*/ 196892 h 328671"/>
                  <a:gd name="connsiteX12" fmla="*/ 694623 w 758312"/>
                  <a:gd name="connsiteY12" fmla="*/ 190614 h 328671"/>
                  <a:gd name="connsiteX13" fmla="*/ 758313 w 758312"/>
                  <a:gd name="connsiteY13" fmla="*/ 115096 h 328671"/>
                  <a:gd name="connsiteX14" fmla="*/ 447326 w 758312"/>
                  <a:gd name="connsiteY14" fmla="*/ 3457 h 328671"/>
                  <a:gd name="connsiteX15" fmla="*/ 447326 w 758312"/>
                  <a:gd name="connsiteY15" fmla="*/ 3457 h 328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8312" h="328671">
                    <a:moveTo>
                      <a:pt x="447326" y="3457"/>
                    </a:moveTo>
                    <a:lnTo>
                      <a:pt x="442230" y="0"/>
                    </a:lnTo>
                    <a:cubicBezTo>
                      <a:pt x="373719" y="29843"/>
                      <a:pt x="296927" y="50224"/>
                      <a:pt x="226050" y="47130"/>
                    </a:cubicBezTo>
                    <a:cubicBezTo>
                      <a:pt x="226050" y="47130"/>
                      <a:pt x="216497" y="26295"/>
                      <a:pt x="216497" y="26295"/>
                    </a:cubicBezTo>
                    <a:cubicBezTo>
                      <a:pt x="187745" y="33392"/>
                      <a:pt x="40895" y="98537"/>
                      <a:pt x="13054" y="89711"/>
                    </a:cubicBezTo>
                    <a:cubicBezTo>
                      <a:pt x="407" y="167413"/>
                      <a:pt x="-3051" y="246661"/>
                      <a:pt x="2682" y="325181"/>
                    </a:cubicBezTo>
                    <a:cubicBezTo>
                      <a:pt x="77562" y="335098"/>
                      <a:pt x="156173" y="324271"/>
                      <a:pt x="222866" y="287695"/>
                    </a:cubicBezTo>
                    <a:lnTo>
                      <a:pt x="219317" y="197256"/>
                    </a:lnTo>
                    <a:cubicBezTo>
                      <a:pt x="188200" y="189795"/>
                      <a:pt x="150805" y="186792"/>
                      <a:pt x="124238" y="173964"/>
                    </a:cubicBezTo>
                    <a:cubicBezTo>
                      <a:pt x="206033" y="192070"/>
                      <a:pt x="294471" y="207082"/>
                      <a:pt x="379633" y="212177"/>
                    </a:cubicBezTo>
                    <a:cubicBezTo>
                      <a:pt x="384091" y="211813"/>
                      <a:pt x="388822" y="211540"/>
                      <a:pt x="393008" y="211358"/>
                    </a:cubicBezTo>
                    <a:lnTo>
                      <a:pt x="690802" y="196892"/>
                    </a:lnTo>
                    <a:cubicBezTo>
                      <a:pt x="691439" y="196164"/>
                      <a:pt x="693713" y="190887"/>
                      <a:pt x="694623" y="190614"/>
                    </a:cubicBezTo>
                    <a:cubicBezTo>
                      <a:pt x="725467" y="176056"/>
                      <a:pt x="747940" y="147396"/>
                      <a:pt x="758313" y="115096"/>
                    </a:cubicBezTo>
                    <a:cubicBezTo>
                      <a:pt x="757858" y="114823"/>
                      <a:pt x="447690" y="4003"/>
                      <a:pt x="447326" y="3457"/>
                    </a:cubicBezTo>
                    <a:lnTo>
                      <a:pt x="447326" y="3457"/>
                    </a:lnTo>
                    <a:close/>
                  </a:path>
                </a:pathLst>
              </a:custGeom>
              <a:solidFill>
                <a:srgbClr val="C7E7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9" name="Freeform: Shape 91">
                <a:extLst>
                  <a:ext uri="{FF2B5EF4-FFF2-40B4-BE49-F238E27FC236}">
                    <a16:creationId xmlns:a16="http://schemas.microsoft.com/office/drawing/2014/main" id="{1D69FF29-363E-4897-A6D7-6233814F4117}"/>
                  </a:ext>
                </a:extLst>
              </p:cNvPr>
              <p:cNvSpPr/>
              <p:nvPr/>
            </p:nvSpPr>
            <p:spPr>
              <a:xfrm>
                <a:off x="3473414" y="2162451"/>
                <a:ext cx="404277" cy="381136"/>
              </a:xfrm>
              <a:custGeom>
                <a:avLst/>
                <a:gdLst>
                  <a:gd name="connsiteX0" fmla="*/ 115309 w 404277"/>
                  <a:gd name="connsiteY0" fmla="*/ 379590 h 381136"/>
                  <a:gd name="connsiteX1" fmla="*/ 276171 w 404277"/>
                  <a:gd name="connsiteY1" fmla="*/ 381136 h 381136"/>
                  <a:gd name="connsiteX2" fmla="*/ 404278 w 404277"/>
                  <a:gd name="connsiteY2" fmla="*/ 308257 h 381136"/>
                  <a:gd name="connsiteX3" fmla="*/ 369067 w 404277"/>
                  <a:gd name="connsiteY3" fmla="*/ 224187 h 381136"/>
                  <a:gd name="connsiteX4" fmla="*/ 367975 w 404277"/>
                  <a:gd name="connsiteY4" fmla="*/ 219092 h 381136"/>
                  <a:gd name="connsiteX5" fmla="*/ 301738 w 404277"/>
                  <a:gd name="connsiteY5" fmla="*/ 93988 h 381136"/>
                  <a:gd name="connsiteX6" fmla="*/ 230223 w 404277"/>
                  <a:gd name="connsiteY6" fmla="*/ 0 h 381136"/>
                  <a:gd name="connsiteX7" fmla="*/ 13588 w 404277"/>
                  <a:gd name="connsiteY7" fmla="*/ 13193 h 381136"/>
                  <a:gd name="connsiteX8" fmla="*/ 115309 w 404277"/>
                  <a:gd name="connsiteY8" fmla="*/ 379590 h 381136"/>
                  <a:gd name="connsiteX9" fmla="*/ 115309 w 404277"/>
                  <a:gd name="connsiteY9" fmla="*/ 379590 h 38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4277" h="381136">
                    <a:moveTo>
                      <a:pt x="115309" y="379590"/>
                    </a:moveTo>
                    <a:cubicBezTo>
                      <a:pt x="180728" y="373767"/>
                      <a:pt x="226402" y="285966"/>
                      <a:pt x="276171" y="381136"/>
                    </a:cubicBezTo>
                    <a:cubicBezTo>
                      <a:pt x="307925" y="358299"/>
                      <a:pt x="369522" y="326636"/>
                      <a:pt x="404278" y="308257"/>
                    </a:cubicBezTo>
                    <a:lnTo>
                      <a:pt x="369067" y="224187"/>
                    </a:lnTo>
                    <a:lnTo>
                      <a:pt x="367975" y="219092"/>
                    </a:lnTo>
                    <a:cubicBezTo>
                      <a:pt x="320208" y="197074"/>
                      <a:pt x="308471" y="144575"/>
                      <a:pt x="301738" y="93988"/>
                    </a:cubicBezTo>
                    <a:cubicBezTo>
                      <a:pt x="178908" y="269134"/>
                      <a:pt x="154342" y="116461"/>
                      <a:pt x="230223" y="0"/>
                    </a:cubicBezTo>
                    <a:cubicBezTo>
                      <a:pt x="161348" y="23929"/>
                      <a:pt x="85102" y="26295"/>
                      <a:pt x="13588" y="13193"/>
                    </a:cubicBezTo>
                    <a:cubicBezTo>
                      <a:pt x="-18621" y="107817"/>
                      <a:pt x="3034" y="350202"/>
                      <a:pt x="115309" y="379590"/>
                    </a:cubicBezTo>
                    <a:lnTo>
                      <a:pt x="115309" y="379590"/>
                    </a:lnTo>
                    <a:close/>
                  </a:path>
                </a:pathLst>
              </a:custGeom>
              <a:solidFill>
                <a:srgbClr val="C7E7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0" name="Freeform: Shape 92">
                <a:extLst>
                  <a:ext uri="{FF2B5EF4-FFF2-40B4-BE49-F238E27FC236}">
                    <a16:creationId xmlns:a16="http://schemas.microsoft.com/office/drawing/2014/main" id="{AD6E5F5A-B1F6-4736-9492-F186FA227B42}"/>
                  </a:ext>
                </a:extLst>
              </p:cNvPr>
              <p:cNvSpPr/>
              <p:nvPr/>
            </p:nvSpPr>
            <p:spPr>
              <a:xfrm>
                <a:off x="3318417" y="3027355"/>
                <a:ext cx="210165" cy="144223"/>
              </a:xfrm>
              <a:custGeom>
                <a:avLst/>
                <a:gdLst>
                  <a:gd name="connsiteX0" fmla="*/ 21644 w 210165"/>
                  <a:gd name="connsiteY0" fmla="*/ 144120 h 144223"/>
                  <a:gd name="connsiteX1" fmla="*/ 210165 w 210165"/>
                  <a:gd name="connsiteY1" fmla="*/ 79885 h 144223"/>
                  <a:gd name="connsiteX2" fmla="*/ 173771 w 210165"/>
                  <a:gd name="connsiteY2" fmla="*/ 0 h 144223"/>
                  <a:gd name="connsiteX3" fmla="*/ 8178 w 210165"/>
                  <a:gd name="connsiteY3" fmla="*/ 99720 h 144223"/>
                  <a:gd name="connsiteX4" fmla="*/ 21644 w 210165"/>
                  <a:gd name="connsiteY4" fmla="*/ 144120 h 144223"/>
                  <a:gd name="connsiteX5" fmla="*/ 21644 w 210165"/>
                  <a:gd name="connsiteY5" fmla="*/ 144120 h 14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165" h="144223">
                    <a:moveTo>
                      <a:pt x="21644" y="144120"/>
                    </a:moveTo>
                    <a:cubicBezTo>
                      <a:pt x="33836" y="147123"/>
                      <a:pt x="194880" y="83888"/>
                      <a:pt x="210165" y="79885"/>
                    </a:cubicBezTo>
                    <a:lnTo>
                      <a:pt x="173771" y="0"/>
                    </a:lnTo>
                    <a:cubicBezTo>
                      <a:pt x="106988" y="4458"/>
                      <a:pt x="42844" y="42672"/>
                      <a:pt x="8178" y="99720"/>
                    </a:cubicBezTo>
                    <a:cubicBezTo>
                      <a:pt x="-2194" y="114095"/>
                      <a:pt x="-7289" y="144393"/>
                      <a:pt x="21644" y="144120"/>
                    </a:cubicBezTo>
                    <a:lnTo>
                      <a:pt x="21644" y="144120"/>
                    </a:lnTo>
                    <a:close/>
                  </a:path>
                </a:pathLst>
              </a:custGeom>
              <a:solidFill>
                <a:srgbClr val="C7E7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1" name="Freeform: Shape 93">
                <a:extLst>
                  <a:ext uri="{FF2B5EF4-FFF2-40B4-BE49-F238E27FC236}">
                    <a16:creationId xmlns:a16="http://schemas.microsoft.com/office/drawing/2014/main" id="{4C338F85-805D-435F-97AC-39C76521F94E}"/>
                  </a:ext>
                </a:extLst>
              </p:cNvPr>
              <p:cNvSpPr/>
              <p:nvPr/>
            </p:nvSpPr>
            <p:spPr>
              <a:xfrm>
                <a:off x="3406525" y="1939360"/>
                <a:ext cx="544933" cy="445178"/>
              </a:xfrm>
              <a:custGeom>
                <a:avLst/>
                <a:gdLst>
                  <a:gd name="connsiteX0" fmla="*/ 452334 w 544933"/>
                  <a:gd name="connsiteY0" fmla="*/ 139657 h 445178"/>
                  <a:gd name="connsiteX1" fmla="*/ 452607 w 544933"/>
                  <a:gd name="connsiteY1" fmla="*/ 136473 h 445178"/>
                  <a:gd name="connsiteX2" fmla="*/ 520481 w 544933"/>
                  <a:gd name="connsiteY2" fmla="*/ 46762 h 445178"/>
                  <a:gd name="connsiteX3" fmla="*/ 473715 w 544933"/>
                  <a:gd name="connsiteY3" fmla="*/ 33296 h 445178"/>
                  <a:gd name="connsiteX4" fmla="*/ 438777 w 544933"/>
                  <a:gd name="connsiteY4" fmla="*/ 78970 h 445178"/>
                  <a:gd name="connsiteX5" fmla="*/ 436502 w 544933"/>
                  <a:gd name="connsiteY5" fmla="*/ 75149 h 445178"/>
                  <a:gd name="connsiteX6" fmla="*/ 421217 w 544933"/>
                  <a:gd name="connsiteY6" fmla="*/ 541 h 445178"/>
                  <a:gd name="connsiteX7" fmla="*/ 381547 w 544933"/>
                  <a:gd name="connsiteY7" fmla="*/ 25016 h 445178"/>
                  <a:gd name="connsiteX8" fmla="*/ 374632 w 544933"/>
                  <a:gd name="connsiteY8" fmla="*/ 75968 h 445178"/>
                  <a:gd name="connsiteX9" fmla="*/ 371903 w 544933"/>
                  <a:gd name="connsiteY9" fmla="*/ 77697 h 445178"/>
                  <a:gd name="connsiteX10" fmla="*/ 53910 w 544933"/>
                  <a:gd name="connsiteY10" fmla="*/ 91071 h 445178"/>
                  <a:gd name="connsiteX11" fmla="*/ 1594 w 544933"/>
                  <a:gd name="connsiteY11" fmla="*/ 179509 h 445178"/>
                  <a:gd name="connsiteX12" fmla="*/ 165094 w 544933"/>
                  <a:gd name="connsiteY12" fmla="*/ 240560 h 445178"/>
                  <a:gd name="connsiteX13" fmla="*/ 260810 w 544933"/>
                  <a:gd name="connsiteY13" fmla="*/ 230279 h 445178"/>
                  <a:gd name="connsiteX14" fmla="*/ 291654 w 544933"/>
                  <a:gd name="connsiteY14" fmla="*/ 233281 h 445178"/>
                  <a:gd name="connsiteX15" fmla="*/ 277460 w 544933"/>
                  <a:gd name="connsiteY15" fmla="*/ 267400 h 445178"/>
                  <a:gd name="connsiteX16" fmla="*/ 280554 w 544933"/>
                  <a:gd name="connsiteY16" fmla="*/ 392596 h 445178"/>
                  <a:gd name="connsiteX17" fmla="*/ 368445 w 544933"/>
                  <a:gd name="connsiteY17" fmla="*/ 304522 h 445178"/>
                  <a:gd name="connsiteX18" fmla="*/ 371994 w 544933"/>
                  <a:gd name="connsiteY18" fmla="*/ 305159 h 445178"/>
                  <a:gd name="connsiteX19" fmla="*/ 464071 w 544933"/>
                  <a:gd name="connsiteY19" fmla="*/ 445094 h 445178"/>
                  <a:gd name="connsiteX20" fmla="*/ 533765 w 544933"/>
                  <a:gd name="connsiteY20" fmla="*/ 380495 h 445178"/>
                  <a:gd name="connsiteX21" fmla="*/ 452334 w 544933"/>
                  <a:gd name="connsiteY21" fmla="*/ 139657 h 445178"/>
                  <a:gd name="connsiteX22" fmla="*/ 452334 w 544933"/>
                  <a:gd name="connsiteY22" fmla="*/ 139657 h 445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4933" h="445178">
                    <a:moveTo>
                      <a:pt x="452334" y="139657"/>
                    </a:moveTo>
                    <a:cubicBezTo>
                      <a:pt x="451151" y="138930"/>
                      <a:pt x="451333" y="137019"/>
                      <a:pt x="452607" y="136473"/>
                    </a:cubicBezTo>
                    <a:cubicBezTo>
                      <a:pt x="484724" y="120823"/>
                      <a:pt x="523757" y="84156"/>
                      <a:pt x="520481" y="46762"/>
                    </a:cubicBezTo>
                    <a:cubicBezTo>
                      <a:pt x="515386" y="28383"/>
                      <a:pt x="488637" y="24470"/>
                      <a:pt x="473715" y="33296"/>
                    </a:cubicBezTo>
                    <a:cubicBezTo>
                      <a:pt x="455063" y="44032"/>
                      <a:pt x="448057" y="61774"/>
                      <a:pt x="438777" y="78970"/>
                    </a:cubicBezTo>
                    <a:cubicBezTo>
                      <a:pt x="435592" y="82064"/>
                      <a:pt x="434501" y="77151"/>
                      <a:pt x="436502" y="75149"/>
                    </a:cubicBezTo>
                    <a:cubicBezTo>
                      <a:pt x="453152" y="51129"/>
                      <a:pt x="453062" y="7820"/>
                      <a:pt x="421217" y="541"/>
                    </a:cubicBezTo>
                    <a:cubicBezTo>
                      <a:pt x="404021" y="-3007"/>
                      <a:pt x="387552" y="11550"/>
                      <a:pt x="381547" y="25016"/>
                    </a:cubicBezTo>
                    <a:cubicBezTo>
                      <a:pt x="374269" y="40848"/>
                      <a:pt x="374450" y="59409"/>
                      <a:pt x="374632" y="75968"/>
                    </a:cubicBezTo>
                    <a:cubicBezTo>
                      <a:pt x="374723" y="77242"/>
                      <a:pt x="373086" y="78333"/>
                      <a:pt x="371903" y="77697"/>
                    </a:cubicBezTo>
                    <a:cubicBezTo>
                      <a:pt x="275186" y="26836"/>
                      <a:pt x="145623" y="32204"/>
                      <a:pt x="53910" y="91071"/>
                    </a:cubicBezTo>
                    <a:cubicBezTo>
                      <a:pt x="18881" y="112362"/>
                      <a:pt x="-6777" y="142023"/>
                      <a:pt x="1594" y="179509"/>
                    </a:cubicBezTo>
                    <a:cubicBezTo>
                      <a:pt x="25250" y="240651"/>
                      <a:pt x="109957" y="236738"/>
                      <a:pt x="165094" y="240560"/>
                    </a:cubicBezTo>
                    <a:cubicBezTo>
                      <a:pt x="197394" y="240560"/>
                      <a:pt x="229602" y="237102"/>
                      <a:pt x="260810" y="230279"/>
                    </a:cubicBezTo>
                    <a:cubicBezTo>
                      <a:pt x="270728" y="227913"/>
                      <a:pt x="287196" y="218632"/>
                      <a:pt x="291654" y="233281"/>
                    </a:cubicBezTo>
                    <a:cubicBezTo>
                      <a:pt x="294566" y="243198"/>
                      <a:pt x="282283" y="257665"/>
                      <a:pt x="277460" y="267400"/>
                    </a:cubicBezTo>
                    <a:cubicBezTo>
                      <a:pt x="265177" y="298062"/>
                      <a:pt x="235061" y="381769"/>
                      <a:pt x="280554" y="392596"/>
                    </a:cubicBezTo>
                    <a:cubicBezTo>
                      <a:pt x="320132" y="383406"/>
                      <a:pt x="351249" y="340007"/>
                      <a:pt x="368445" y="304522"/>
                    </a:cubicBezTo>
                    <a:cubicBezTo>
                      <a:pt x="369173" y="302703"/>
                      <a:pt x="371812" y="303340"/>
                      <a:pt x="371994" y="305159"/>
                    </a:cubicBezTo>
                    <a:cubicBezTo>
                      <a:pt x="375451" y="361570"/>
                      <a:pt x="392920" y="441091"/>
                      <a:pt x="464071" y="445094"/>
                    </a:cubicBezTo>
                    <a:cubicBezTo>
                      <a:pt x="501738" y="447460"/>
                      <a:pt x="529216" y="399238"/>
                      <a:pt x="533765" y="380495"/>
                    </a:cubicBezTo>
                    <a:cubicBezTo>
                      <a:pt x="564609" y="293422"/>
                      <a:pt x="529671" y="189972"/>
                      <a:pt x="452334" y="139657"/>
                    </a:cubicBezTo>
                    <a:lnTo>
                      <a:pt x="452334" y="139657"/>
                    </a:lnTo>
                    <a:close/>
                  </a:path>
                </a:pathLst>
              </a:custGeom>
              <a:solidFill>
                <a:srgbClr val="BEE3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2" name="Freeform: Shape 94">
                <a:extLst>
                  <a:ext uri="{FF2B5EF4-FFF2-40B4-BE49-F238E27FC236}">
                    <a16:creationId xmlns:a16="http://schemas.microsoft.com/office/drawing/2014/main" id="{3BC4C420-DA92-4F60-A761-2180B67CC6AC}"/>
                  </a:ext>
                </a:extLst>
              </p:cNvPr>
              <p:cNvSpPr/>
              <p:nvPr/>
            </p:nvSpPr>
            <p:spPr>
              <a:xfrm>
                <a:off x="3146354" y="3672530"/>
                <a:ext cx="422134" cy="120373"/>
              </a:xfrm>
              <a:custGeom>
                <a:avLst/>
                <a:gdLst>
                  <a:gd name="connsiteX0" fmla="*/ 411799 w 422134"/>
                  <a:gd name="connsiteY0" fmla="*/ 44310 h 120373"/>
                  <a:gd name="connsiteX1" fmla="*/ 151217 w 422134"/>
                  <a:gd name="connsiteY1" fmla="*/ 0 h 120373"/>
                  <a:gd name="connsiteX2" fmla="*/ 146668 w 422134"/>
                  <a:gd name="connsiteY2" fmla="*/ 2821 h 120373"/>
                  <a:gd name="connsiteX3" fmla="*/ 0 w 422134"/>
                  <a:gd name="connsiteY3" fmla="*/ 90348 h 120373"/>
                  <a:gd name="connsiteX4" fmla="*/ 240292 w 422134"/>
                  <a:gd name="connsiteY4" fmla="*/ 120373 h 120373"/>
                  <a:gd name="connsiteX5" fmla="*/ 422080 w 422134"/>
                  <a:gd name="connsiteY5" fmla="*/ 44674 h 120373"/>
                  <a:gd name="connsiteX6" fmla="*/ 411799 w 422134"/>
                  <a:gd name="connsiteY6" fmla="*/ 44310 h 12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134" h="120373">
                    <a:moveTo>
                      <a:pt x="411799" y="44310"/>
                    </a:moveTo>
                    <a:cubicBezTo>
                      <a:pt x="398333" y="43673"/>
                      <a:pt x="165957" y="2821"/>
                      <a:pt x="151217" y="0"/>
                    </a:cubicBezTo>
                    <a:cubicBezTo>
                      <a:pt x="150762" y="273"/>
                      <a:pt x="146941" y="2821"/>
                      <a:pt x="146668" y="2821"/>
                    </a:cubicBezTo>
                    <a:cubicBezTo>
                      <a:pt x="107362" y="14285"/>
                      <a:pt x="6733" y="47312"/>
                      <a:pt x="0" y="90348"/>
                    </a:cubicBezTo>
                    <a:cubicBezTo>
                      <a:pt x="5823" y="126469"/>
                      <a:pt x="212996" y="116188"/>
                      <a:pt x="240292" y="120373"/>
                    </a:cubicBezTo>
                    <a:cubicBezTo>
                      <a:pt x="302889" y="115642"/>
                      <a:pt x="425082" y="137478"/>
                      <a:pt x="422080" y="44674"/>
                    </a:cubicBezTo>
                    <a:lnTo>
                      <a:pt x="411799" y="44310"/>
                    </a:lnTo>
                    <a:close/>
                  </a:path>
                </a:pathLst>
              </a:custGeom>
              <a:solidFill>
                <a:srgbClr val="BEE3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3" name="Freeform: Shape 95">
                <a:extLst>
                  <a:ext uri="{FF2B5EF4-FFF2-40B4-BE49-F238E27FC236}">
                    <a16:creationId xmlns:a16="http://schemas.microsoft.com/office/drawing/2014/main" id="{14578538-9F9D-4CC0-9B95-DA5C1EBD0D48}"/>
                  </a:ext>
                </a:extLst>
              </p:cNvPr>
              <p:cNvSpPr/>
              <p:nvPr/>
            </p:nvSpPr>
            <p:spPr>
              <a:xfrm>
                <a:off x="3492189" y="2470354"/>
                <a:ext cx="647530" cy="731692"/>
              </a:xfrm>
              <a:custGeom>
                <a:avLst/>
                <a:gdLst>
                  <a:gd name="connsiteX0" fmla="*/ 495050 w 647530"/>
                  <a:gd name="connsiteY0" fmla="*/ 51124 h 731692"/>
                  <a:gd name="connsiteX1" fmla="*/ 289151 w 647530"/>
                  <a:gd name="connsiteY1" fmla="*/ 56947 h 731692"/>
                  <a:gd name="connsiteX2" fmla="*/ 242384 w 647530"/>
                  <a:gd name="connsiteY2" fmla="*/ 128006 h 731692"/>
                  <a:gd name="connsiteX3" fmla="*/ 229282 w 647530"/>
                  <a:gd name="connsiteY3" fmla="*/ 292052 h 731692"/>
                  <a:gd name="connsiteX4" fmla="*/ 215726 w 647530"/>
                  <a:gd name="connsiteY4" fmla="*/ 460921 h 731692"/>
                  <a:gd name="connsiteX5" fmla="*/ 396877 w 647530"/>
                  <a:gd name="connsiteY5" fmla="*/ 140198 h 731692"/>
                  <a:gd name="connsiteX6" fmla="*/ 0 w 647530"/>
                  <a:gd name="connsiteY6" fmla="*/ 547993 h 731692"/>
                  <a:gd name="connsiteX7" fmla="*/ 50406 w 647530"/>
                  <a:gd name="connsiteY7" fmla="*/ 658449 h 731692"/>
                  <a:gd name="connsiteX8" fmla="*/ 526985 w 647530"/>
                  <a:gd name="connsiteY8" fmla="*/ 367843 h 731692"/>
                  <a:gd name="connsiteX9" fmla="*/ 267132 w 647530"/>
                  <a:gd name="connsiteY9" fmla="*/ 612957 h 731692"/>
                  <a:gd name="connsiteX10" fmla="*/ 598318 w 647530"/>
                  <a:gd name="connsiteY10" fmla="*/ 731692 h 731692"/>
                  <a:gd name="connsiteX11" fmla="*/ 495050 w 647530"/>
                  <a:gd name="connsiteY11" fmla="*/ 51124 h 731692"/>
                  <a:gd name="connsiteX12" fmla="*/ 495050 w 647530"/>
                  <a:gd name="connsiteY12" fmla="*/ 51124 h 73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7530" h="731692">
                    <a:moveTo>
                      <a:pt x="495050" y="51124"/>
                    </a:moveTo>
                    <a:cubicBezTo>
                      <a:pt x="421352" y="-45866"/>
                      <a:pt x="365942" y="17914"/>
                      <a:pt x="289151" y="56947"/>
                    </a:cubicBezTo>
                    <a:cubicBezTo>
                      <a:pt x="260126" y="68957"/>
                      <a:pt x="240655" y="96070"/>
                      <a:pt x="242384" y="128006"/>
                    </a:cubicBezTo>
                    <a:cubicBezTo>
                      <a:pt x="238290" y="183871"/>
                      <a:pt x="233741" y="238644"/>
                      <a:pt x="229282" y="292052"/>
                    </a:cubicBezTo>
                    <a:cubicBezTo>
                      <a:pt x="225006" y="342549"/>
                      <a:pt x="219911" y="404692"/>
                      <a:pt x="215726" y="460921"/>
                    </a:cubicBezTo>
                    <a:cubicBezTo>
                      <a:pt x="319085" y="386131"/>
                      <a:pt x="381773" y="263574"/>
                      <a:pt x="396877" y="140198"/>
                    </a:cubicBezTo>
                    <a:cubicBezTo>
                      <a:pt x="389052" y="346916"/>
                      <a:pt x="206081" y="528341"/>
                      <a:pt x="0" y="547993"/>
                    </a:cubicBezTo>
                    <a:lnTo>
                      <a:pt x="50406" y="658449"/>
                    </a:lnTo>
                    <a:cubicBezTo>
                      <a:pt x="247570" y="659359"/>
                      <a:pt x="434090" y="530251"/>
                      <a:pt x="526985" y="367843"/>
                    </a:cubicBezTo>
                    <a:cubicBezTo>
                      <a:pt x="475215" y="473295"/>
                      <a:pt x="377861" y="560276"/>
                      <a:pt x="267132" y="612957"/>
                    </a:cubicBezTo>
                    <a:lnTo>
                      <a:pt x="598318" y="731692"/>
                    </a:lnTo>
                    <a:cubicBezTo>
                      <a:pt x="691123" y="507778"/>
                      <a:pt x="650452" y="237370"/>
                      <a:pt x="495050" y="51124"/>
                    </a:cubicBezTo>
                    <a:lnTo>
                      <a:pt x="495050" y="51124"/>
                    </a:lnTo>
                    <a:close/>
                  </a:path>
                </a:pathLst>
              </a:custGeom>
              <a:solidFill>
                <a:srgbClr val="2A92FA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4" name="Freeform: Shape 96">
                <a:extLst>
                  <a:ext uri="{FF2B5EF4-FFF2-40B4-BE49-F238E27FC236}">
                    <a16:creationId xmlns:a16="http://schemas.microsoft.com/office/drawing/2014/main" id="{8329A9BA-37C6-404C-B978-1D7C89710175}"/>
                  </a:ext>
                </a:extLst>
              </p:cNvPr>
              <p:cNvSpPr/>
              <p:nvPr/>
            </p:nvSpPr>
            <p:spPr>
              <a:xfrm>
                <a:off x="4097785" y="2295016"/>
                <a:ext cx="251482" cy="369672"/>
              </a:xfrm>
              <a:custGeom>
                <a:avLst/>
                <a:gdLst>
                  <a:gd name="connsiteX0" fmla="*/ 101630 w 251482"/>
                  <a:gd name="connsiteY0" fmla="*/ 187065 h 369672"/>
                  <a:gd name="connsiteX1" fmla="*/ 57776 w 251482"/>
                  <a:gd name="connsiteY1" fmla="*/ 369672 h 369672"/>
                  <a:gd name="connsiteX2" fmla="*/ 251483 w 251482"/>
                  <a:gd name="connsiteY2" fmla="*/ 174600 h 369672"/>
                  <a:gd name="connsiteX3" fmla="*/ 183972 w 251482"/>
                  <a:gd name="connsiteY3" fmla="*/ 128653 h 369672"/>
                  <a:gd name="connsiteX4" fmla="*/ 183335 w 251482"/>
                  <a:gd name="connsiteY4" fmla="*/ 126196 h 369672"/>
                  <a:gd name="connsiteX5" fmla="*/ 237562 w 251482"/>
                  <a:gd name="connsiteY5" fmla="*/ 28478 h 369672"/>
                  <a:gd name="connsiteX6" fmla="*/ 55774 w 251482"/>
                  <a:gd name="connsiteY6" fmla="*/ 0 h 369672"/>
                  <a:gd name="connsiteX7" fmla="*/ 0 w 251482"/>
                  <a:gd name="connsiteY7" fmla="*/ 190432 h 369672"/>
                  <a:gd name="connsiteX8" fmla="*/ 101630 w 251482"/>
                  <a:gd name="connsiteY8" fmla="*/ 187065 h 369672"/>
                  <a:gd name="connsiteX9" fmla="*/ 101630 w 251482"/>
                  <a:gd name="connsiteY9" fmla="*/ 187065 h 369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482" h="369672">
                    <a:moveTo>
                      <a:pt x="101630" y="187065"/>
                    </a:moveTo>
                    <a:cubicBezTo>
                      <a:pt x="103450" y="188339"/>
                      <a:pt x="57412" y="368126"/>
                      <a:pt x="57776" y="369672"/>
                    </a:cubicBezTo>
                    <a:lnTo>
                      <a:pt x="251483" y="174600"/>
                    </a:lnTo>
                    <a:lnTo>
                      <a:pt x="183972" y="128653"/>
                    </a:lnTo>
                    <a:cubicBezTo>
                      <a:pt x="183153" y="128107"/>
                      <a:pt x="182880" y="127015"/>
                      <a:pt x="183335" y="126196"/>
                    </a:cubicBezTo>
                    <a:lnTo>
                      <a:pt x="237562" y="28478"/>
                    </a:lnTo>
                    <a:lnTo>
                      <a:pt x="55774" y="0"/>
                    </a:lnTo>
                    <a:lnTo>
                      <a:pt x="0" y="190432"/>
                    </a:lnTo>
                    <a:cubicBezTo>
                      <a:pt x="1183" y="191069"/>
                      <a:pt x="100993" y="184882"/>
                      <a:pt x="101630" y="187065"/>
                    </a:cubicBezTo>
                    <a:lnTo>
                      <a:pt x="101630" y="187065"/>
                    </a:lnTo>
                    <a:close/>
                  </a:path>
                </a:pathLst>
              </a:custGeom>
              <a:solidFill>
                <a:srgbClr val="C8E7FE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5" name="Freeform: Shape 97">
                <a:extLst>
                  <a:ext uri="{FF2B5EF4-FFF2-40B4-BE49-F238E27FC236}">
                    <a16:creationId xmlns:a16="http://schemas.microsoft.com/office/drawing/2014/main" id="{DCC0F67C-EB2F-4364-AA38-737F8F5FD4F3}"/>
                  </a:ext>
                </a:extLst>
              </p:cNvPr>
              <p:cNvSpPr/>
              <p:nvPr/>
            </p:nvSpPr>
            <p:spPr>
              <a:xfrm>
                <a:off x="4384303" y="2786699"/>
                <a:ext cx="166085" cy="247843"/>
              </a:xfrm>
              <a:custGeom>
                <a:avLst/>
                <a:gdLst>
                  <a:gd name="connsiteX0" fmla="*/ 53311 w 166085"/>
                  <a:gd name="connsiteY0" fmla="*/ 133930 h 247843"/>
                  <a:gd name="connsiteX1" fmla="*/ 63138 w 166085"/>
                  <a:gd name="connsiteY1" fmla="*/ 135932 h 247843"/>
                  <a:gd name="connsiteX2" fmla="*/ 9821 w 166085"/>
                  <a:gd name="connsiteY2" fmla="*/ 238927 h 247843"/>
                  <a:gd name="connsiteX3" fmla="*/ 108721 w 166085"/>
                  <a:gd name="connsiteY3" fmla="*/ 247843 h 247843"/>
                  <a:gd name="connsiteX4" fmla="*/ 105537 w 166085"/>
                  <a:gd name="connsiteY4" fmla="*/ 130655 h 247843"/>
                  <a:gd name="connsiteX5" fmla="*/ 96984 w 166085"/>
                  <a:gd name="connsiteY5" fmla="*/ 0 h 247843"/>
                  <a:gd name="connsiteX6" fmla="*/ 9365 w 166085"/>
                  <a:gd name="connsiteY6" fmla="*/ 45129 h 247843"/>
                  <a:gd name="connsiteX7" fmla="*/ 53311 w 166085"/>
                  <a:gd name="connsiteY7" fmla="*/ 133930 h 247843"/>
                  <a:gd name="connsiteX8" fmla="*/ 53311 w 166085"/>
                  <a:gd name="connsiteY8" fmla="*/ 133930 h 24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085" h="247843">
                    <a:moveTo>
                      <a:pt x="53311" y="133930"/>
                    </a:moveTo>
                    <a:cubicBezTo>
                      <a:pt x="56223" y="134749"/>
                      <a:pt x="63956" y="130746"/>
                      <a:pt x="63138" y="135932"/>
                    </a:cubicBezTo>
                    <a:lnTo>
                      <a:pt x="9821" y="238927"/>
                    </a:lnTo>
                    <a:lnTo>
                      <a:pt x="108721" y="247843"/>
                    </a:lnTo>
                    <a:cubicBezTo>
                      <a:pt x="111178" y="245660"/>
                      <a:pt x="94618" y="124286"/>
                      <a:pt x="105537" y="130655"/>
                    </a:cubicBezTo>
                    <a:cubicBezTo>
                      <a:pt x="194884" y="124923"/>
                      <a:pt x="179689" y="2275"/>
                      <a:pt x="96984" y="0"/>
                    </a:cubicBezTo>
                    <a:cubicBezTo>
                      <a:pt x="67050" y="1911"/>
                      <a:pt x="28836" y="16286"/>
                      <a:pt x="9365" y="45129"/>
                    </a:cubicBezTo>
                    <a:cubicBezTo>
                      <a:pt x="-14837" y="78702"/>
                      <a:pt x="10730" y="134658"/>
                      <a:pt x="53311" y="133930"/>
                    </a:cubicBezTo>
                    <a:lnTo>
                      <a:pt x="53311" y="133930"/>
                    </a:lnTo>
                    <a:close/>
                  </a:path>
                </a:pathLst>
              </a:custGeom>
              <a:solidFill>
                <a:srgbClr val="A3C1D7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6" name="Freeform: Shape 98">
                <a:extLst>
                  <a:ext uri="{FF2B5EF4-FFF2-40B4-BE49-F238E27FC236}">
                    <a16:creationId xmlns:a16="http://schemas.microsoft.com/office/drawing/2014/main" id="{D0C91713-3383-4A03-B582-A16B54EB35B4}"/>
                  </a:ext>
                </a:extLst>
              </p:cNvPr>
              <p:cNvSpPr/>
              <p:nvPr/>
            </p:nvSpPr>
            <p:spPr>
              <a:xfrm>
                <a:off x="3131804" y="1924843"/>
                <a:ext cx="1516650" cy="1899334"/>
              </a:xfrm>
              <a:custGeom>
                <a:avLst/>
                <a:gdLst>
                  <a:gd name="connsiteX0" fmla="*/ 1516077 w 1516650"/>
                  <a:gd name="connsiteY0" fmla="*/ 909805 h 1899334"/>
                  <a:gd name="connsiteX1" fmla="*/ 1244396 w 1516650"/>
                  <a:gd name="connsiteY1" fmla="*/ 721466 h 1899334"/>
                  <a:gd name="connsiteX2" fmla="*/ 1119928 w 1516650"/>
                  <a:gd name="connsiteY2" fmla="*/ 783973 h 1899334"/>
                  <a:gd name="connsiteX3" fmla="*/ 1133576 w 1516650"/>
                  <a:gd name="connsiteY3" fmla="*/ 1332613 h 1899334"/>
                  <a:gd name="connsiteX4" fmla="*/ 913301 w 1516650"/>
                  <a:gd name="connsiteY4" fmla="*/ 1343349 h 1899334"/>
                  <a:gd name="connsiteX5" fmla="*/ 950241 w 1516650"/>
                  <a:gd name="connsiteY5" fmla="*/ 1290032 h 1899334"/>
                  <a:gd name="connsiteX6" fmla="*/ 1015386 w 1516650"/>
                  <a:gd name="connsiteY6" fmla="*/ 921542 h 1899334"/>
                  <a:gd name="connsiteX7" fmla="*/ 755897 w 1516650"/>
                  <a:gd name="connsiteY7" fmla="*/ 531489 h 1899334"/>
                  <a:gd name="connsiteX8" fmla="*/ 731786 w 1516650"/>
                  <a:gd name="connsiteY8" fmla="*/ 474169 h 1899334"/>
                  <a:gd name="connsiteX9" fmla="*/ 822498 w 1516650"/>
                  <a:gd name="connsiteY9" fmla="*/ 399834 h 1899334"/>
                  <a:gd name="connsiteX10" fmla="*/ 751893 w 1516650"/>
                  <a:gd name="connsiteY10" fmla="*/ 154265 h 1899334"/>
                  <a:gd name="connsiteX11" fmla="*/ 809487 w 1516650"/>
                  <a:gd name="connsiteY11" fmla="*/ 57457 h 1899334"/>
                  <a:gd name="connsiteX12" fmla="*/ 735880 w 1516650"/>
                  <a:gd name="connsiteY12" fmla="*/ 38350 h 1899334"/>
                  <a:gd name="connsiteX13" fmla="*/ 634886 w 1516650"/>
                  <a:gd name="connsiteY13" fmla="*/ 70104 h 1899334"/>
                  <a:gd name="connsiteX14" fmla="*/ 320897 w 1516650"/>
                  <a:gd name="connsiteY14" fmla="*/ 92941 h 1899334"/>
                  <a:gd name="connsiteX15" fmla="*/ 338002 w 1516650"/>
                  <a:gd name="connsiteY15" fmla="*/ 258352 h 1899334"/>
                  <a:gd name="connsiteX16" fmla="*/ 456374 w 1516650"/>
                  <a:gd name="connsiteY16" fmla="*/ 632028 h 1899334"/>
                  <a:gd name="connsiteX17" fmla="*/ 601950 w 1516650"/>
                  <a:gd name="connsiteY17" fmla="*/ 621474 h 1899334"/>
                  <a:gd name="connsiteX18" fmla="*/ 588029 w 1516650"/>
                  <a:gd name="connsiteY18" fmla="*/ 672516 h 1899334"/>
                  <a:gd name="connsiteX19" fmla="*/ 561825 w 1516650"/>
                  <a:gd name="connsiteY19" fmla="*/ 1002246 h 1899334"/>
                  <a:gd name="connsiteX20" fmla="*/ 356290 w 1516650"/>
                  <a:gd name="connsiteY20" fmla="*/ 1078947 h 1899334"/>
                  <a:gd name="connsiteX21" fmla="*/ 344917 w 1516650"/>
                  <a:gd name="connsiteY21" fmla="*/ 1089228 h 1899334"/>
                  <a:gd name="connsiteX22" fmla="*/ 180325 w 1516650"/>
                  <a:gd name="connsiteY22" fmla="*/ 1250453 h 1899334"/>
                  <a:gd name="connsiteX23" fmla="*/ 169043 w 1516650"/>
                  <a:gd name="connsiteY23" fmla="*/ 1472184 h 1899334"/>
                  <a:gd name="connsiteX24" fmla="*/ 166586 w 1516650"/>
                  <a:gd name="connsiteY24" fmla="*/ 1558620 h 1899334"/>
                  <a:gd name="connsiteX25" fmla="*/ 162492 w 1516650"/>
                  <a:gd name="connsiteY25" fmla="*/ 1662070 h 1899334"/>
                  <a:gd name="connsiteX26" fmla="*/ 135924 w 1516650"/>
                  <a:gd name="connsiteY26" fmla="*/ 1742228 h 1899334"/>
                  <a:gd name="connsiteX27" fmla="*/ 23649 w 1516650"/>
                  <a:gd name="connsiteY27" fmla="*/ 1798275 h 1899334"/>
                  <a:gd name="connsiteX28" fmla="*/ 47487 w 1516650"/>
                  <a:gd name="connsiteY28" fmla="*/ 1872064 h 1899334"/>
                  <a:gd name="connsiteX29" fmla="*/ 254933 w 1516650"/>
                  <a:gd name="connsiteY29" fmla="*/ 1882891 h 1899334"/>
                  <a:gd name="connsiteX30" fmla="*/ 451551 w 1516650"/>
                  <a:gd name="connsiteY30" fmla="*/ 1798184 h 1899334"/>
                  <a:gd name="connsiteX31" fmla="*/ 421435 w 1516650"/>
                  <a:gd name="connsiteY31" fmla="*/ 1553252 h 1899334"/>
                  <a:gd name="connsiteX32" fmla="*/ 419161 w 1516650"/>
                  <a:gd name="connsiteY32" fmla="*/ 1436518 h 1899334"/>
                  <a:gd name="connsiteX33" fmla="*/ 416613 w 1516650"/>
                  <a:gd name="connsiteY33" fmla="*/ 1370645 h 1899334"/>
                  <a:gd name="connsiteX34" fmla="*/ 502230 w 1516650"/>
                  <a:gd name="connsiteY34" fmla="*/ 1381381 h 1899334"/>
                  <a:gd name="connsiteX35" fmla="*/ 589303 w 1516650"/>
                  <a:gd name="connsiteY35" fmla="*/ 1660523 h 1899334"/>
                  <a:gd name="connsiteX36" fmla="*/ 612777 w 1516650"/>
                  <a:gd name="connsiteY36" fmla="*/ 1881162 h 1899334"/>
                  <a:gd name="connsiteX37" fmla="*/ 1131392 w 1516650"/>
                  <a:gd name="connsiteY37" fmla="*/ 1895447 h 1899334"/>
                  <a:gd name="connsiteX38" fmla="*/ 1255132 w 1516650"/>
                  <a:gd name="connsiteY38" fmla="*/ 1783353 h 1899334"/>
                  <a:gd name="connsiteX39" fmla="*/ 1253676 w 1516650"/>
                  <a:gd name="connsiteY39" fmla="*/ 1631772 h 1899334"/>
                  <a:gd name="connsiteX40" fmla="*/ 1495241 w 1516650"/>
                  <a:gd name="connsiteY40" fmla="*/ 1338072 h 1899334"/>
                  <a:gd name="connsiteX41" fmla="*/ 1516077 w 1516650"/>
                  <a:gd name="connsiteY41" fmla="*/ 909805 h 1899334"/>
                  <a:gd name="connsiteX42" fmla="*/ 1516077 w 1516650"/>
                  <a:gd name="connsiteY42" fmla="*/ 909805 h 1899334"/>
                  <a:gd name="connsiteX43" fmla="*/ 287051 w 1516650"/>
                  <a:gd name="connsiteY43" fmla="*/ 191023 h 1899334"/>
                  <a:gd name="connsiteX44" fmla="*/ 334545 w 1516650"/>
                  <a:gd name="connsiteY44" fmla="*/ 114960 h 1899334"/>
                  <a:gd name="connsiteX45" fmla="*/ 641528 w 1516650"/>
                  <a:gd name="connsiteY45" fmla="*/ 102040 h 1899334"/>
                  <a:gd name="connsiteX46" fmla="*/ 693845 w 1516650"/>
                  <a:gd name="connsiteY46" fmla="*/ 26067 h 1899334"/>
                  <a:gd name="connsiteX47" fmla="*/ 700214 w 1516650"/>
                  <a:gd name="connsiteY47" fmla="*/ 86936 h 1899334"/>
                  <a:gd name="connsiteX48" fmla="*/ 723051 w 1516650"/>
                  <a:gd name="connsiteY48" fmla="*/ 99219 h 1899334"/>
                  <a:gd name="connsiteX49" fmla="*/ 780099 w 1516650"/>
                  <a:gd name="connsiteY49" fmla="*/ 84207 h 1899334"/>
                  <a:gd name="connsiteX50" fmla="*/ 722505 w 1516650"/>
                  <a:gd name="connsiteY50" fmla="*/ 140981 h 1899334"/>
                  <a:gd name="connsiteX51" fmla="*/ 798023 w 1516650"/>
                  <a:gd name="connsiteY51" fmla="*/ 264357 h 1899334"/>
                  <a:gd name="connsiteX52" fmla="*/ 750892 w 1516650"/>
                  <a:gd name="connsiteY52" fmla="*/ 446782 h 1899334"/>
                  <a:gd name="connsiteX53" fmla="*/ 657724 w 1516650"/>
                  <a:gd name="connsiteY53" fmla="*/ 318493 h 1899334"/>
                  <a:gd name="connsiteX54" fmla="*/ 632976 w 1516650"/>
                  <a:gd name="connsiteY54" fmla="*/ 314490 h 1899334"/>
                  <a:gd name="connsiteX55" fmla="*/ 562280 w 1516650"/>
                  <a:gd name="connsiteY55" fmla="*/ 286557 h 1899334"/>
                  <a:gd name="connsiteX56" fmla="*/ 577020 w 1516650"/>
                  <a:gd name="connsiteY56" fmla="*/ 244613 h 1899334"/>
                  <a:gd name="connsiteX57" fmla="*/ 538988 w 1516650"/>
                  <a:gd name="connsiteY57" fmla="*/ 232148 h 1899334"/>
                  <a:gd name="connsiteX58" fmla="*/ 287051 w 1516650"/>
                  <a:gd name="connsiteY58" fmla="*/ 191023 h 1899334"/>
                  <a:gd name="connsiteX59" fmla="*/ 287051 w 1516650"/>
                  <a:gd name="connsiteY59" fmla="*/ 191023 h 1899334"/>
                  <a:gd name="connsiteX60" fmla="*/ 585936 w 1516650"/>
                  <a:gd name="connsiteY60" fmla="*/ 568156 h 1899334"/>
                  <a:gd name="connsiteX61" fmla="*/ 457375 w 1516650"/>
                  <a:gd name="connsiteY61" fmla="*/ 606097 h 1899334"/>
                  <a:gd name="connsiteX62" fmla="*/ 363387 w 1516650"/>
                  <a:gd name="connsiteY62" fmla="*/ 263447 h 1899334"/>
                  <a:gd name="connsiteX63" fmla="*/ 550270 w 1516650"/>
                  <a:gd name="connsiteY63" fmla="*/ 255623 h 1899334"/>
                  <a:gd name="connsiteX64" fmla="*/ 517061 w 1516650"/>
                  <a:gd name="connsiteY64" fmla="*/ 366351 h 1899334"/>
                  <a:gd name="connsiteX65" fmla="*/ 636706 w 1516650"/>
                  <a:gd name="connsiteY65" fmla="*/ 359982 h 1899334"/>
                  <a:gd name="connsiteX66" fmla="*/ 699668 w 1516650"/>
                  <a:gd name="connsiteY66" fmla="*/ 463978 h 1899334"/>
                  <a:gd name="connsiteX67" fmla="*/ 731512 w 1516650"/>
                  <a:gd name="connsiteY67" fmla="*/ 540406 h 1899334"/>
                  <a:gd name="connsiteX68" fmla="*/ 621057 w 1516650"/>
                  <a:gd name="connsiteY68" fmla="*/ 602458 h 1899334"/>
                  <a:gd name="connsiteX69" fmla="*/ 585936 w 1516650"/>
                  <a:gd name="connsiteY69" fmla="*/ 568156 h 1899334"/>
                  <a:gd name="connsiteX70" fmla="*/ 585936 w 1516650"/>
                  <a:gd name="connsiteY70" fmla="*/ 568156 h 1899334"/>
                  <a:gd name="connsiteX71" fmla="*/ 639345 w 1516650"/>
                  <a:gd name="connsiteY71" fmla="*/ 970856 h 1899334"/>
                  <a:gd name="connsiteX72" fmla="*/ 770090 w 1516650"/>
                  <a:gd name="connsiteY72" fmla="*/ 688803 h 1899334"/>
                  <a:gd name="connsiteX73" fmla="*/ 758353 w 1516650"/>
                  <a:gd name="connsiteY73" fmla="*/ 674700 h 1899334"/>
                  <a:gd name="connsiteX74" fmla="*/ 744251 w 1516650"/>
                  <a:gd name="connsiteY74" fmla="*/ 686437 h 1899334"/>
                  <a:gd name="connsiteX75" fmla="*/ 589212 w 1516650"/>
                  <a:gd name="connsiteY75" fmla="*/ 981411 h 1899334"/>
                  <a:gd name="connsiteX76" fmla="*/ 613869 w 1516650"/>
                  <a:gd name="connsiteY76" fmla="*/ 674336 h 1899334"/>
                  <a:gd name="connsiteX77" fmla="*/ 654994 w 1516650"/>
                  <a:gd name="connsiteY77" fmla="*/ 612102 h 1899334"/>
                  <a:gd name="connsiteX78" fmla="*/ 846882 w 1516650"/>
                  <a:gd name="connsiteY78" fmla="*/ 603640 h 1899334"/>
                  <a:gd name="connsiteX79" fmla="*/ 952242 w 1516650"/>
                  <a:gd name="connsiteY79" fmla="*/ 1263009 h 1899334"/>
                  <a:gd name="connsiteX80" fmla="*/ 655358 w 1516650"/>
                  <a:gd name="connsiteY80" fmla="*/ 1156557 h 1899334"/>
                  <a:gd name="connsiteX81" fmla="*/ 897105 w 1516650"/>
                  <a:gd name="connsiteY81" fmla="*/ 919814 h 1899334"/>
                  <a:gd name="connsiteX82" fmla="*/ 891555 w 1516650"/>
                  <a:gd name="connsiteY82" fmla="*/ 902345 h 1899334"/>
                  <a:gd name="connsiteX83" fmla="*/ 874086 w 1516650"/>
                  <a:gd name="connsiteY83" fmla="*/ 907895 h 1899334"/>
                  <a:gd name="connsiteX84" fmla="*/ 417796 w 1516650"/>
                  <a:gd name="connsiteY84" fmla="*/ 1192587 h 1899334"/>
                  <a:gd name="connsiteX85" fmla="*/ 376671 w 1516650"/>
                  <a:gd name="connsiteY85" fmla="*/ 1102330 h 1899334"/>
                  <a:gd name="connsiteX86" fmla="*/ 639345 w 1516650"/>
                  <a:gd name="connsiteY86" fmla="*/ 970856 h 1899334"/>
                  <a:gd name="connsiteX87" fmla="*/ 639345 w 1516650"/>
                  <a:gd name="connsiteY87" fmla="*/ 970856 h 1899334"/>
                  <a:gd name="connsiteX88" fmla="*/ 204345 w 1516650"/>
                  <a:gd name="connsiteY88" fmla="*/ 1207963 h 1899334"/>
                  <a:gd name="connsiteX89" fmla="*/ 353651 w 1516650"/>
                  <a:gd name="connsiteY89" fmla="*/ 1114340 h 1899334"/>
                  <a:gd name="connsiteX90" fmla="*/ 381766 w 1516650"/>
                  <a:gd name="connsiteY90" fmla="*/ 1176028 h 1899334"/>
                  <a:gd name="connsiteX91" fmla="*/ 229002 w 1516650"/>
                  <a:gd name="connsiteY91" fmla="*/ 1231074 h 1899334"/>
                  <a:gd name="connsiteX92" fmla="*/ 204345 w 1516650"/>
                  <a:gd name="connsiteY92" fmla="*/ 1207963 h 1899334"/>
                  <a:gd name="connsiteX93" fmla="*/ 204345 w 1516650"/>
                  <a:gd name="connsiteY93" fmla="*/ 1207963 h 1899334"/>
                  <a:gd name="connsiteX94" fmla="*/ 399053 w 1516650"/>
                  <a:gd name="connsiteY94" fmla="*/ 1842584 h 1899334"/>
                  <a:gd name="connsiteX95" fmla="*/ 49943 w 1516650"/>
                  <a:gd name="connsiteY95" fmla="*/ 1846315 h 1899334"/>
                  <a:gd name="connsiteX96" fmla="*/ 167951 w 1516650"/>
                  <a:gd name="connsiteY96" fmla="*/ 1759515 h 1899334"/>
                  <a:gd name="connsiteX97" fmla="*/ 425894 w 1516650"/>
                  <a:gd name="connsiteY97" fmla="*/ 1803097 h 1899334"/>
                  <a:gd name="connsiteX98" fmla="*/ 399053 w 1516650"/>
                  <a:gd name="connsiteY98" fmla="*/ 1842584 h 1899334"/>
                  <a:gd name="connsiteX99" fmla="*/ 399053 w 1516650"/>
                  <a:gd name="connsiteY99" fmla="*/ 1842584 h 1899334"/>
                  <a:gd name="connsiteX100" fmla="*/ 417159 w 1516650"/>
                  <a:gd name="connsiteY100" fmla="*/ 1495658 h 1899334"/>
                  <a:gd name="connsiteX101" fmla="*/ 408879 w 1516650"/>
                  <a:gd name="connsiteY101" fmla="*/ 1669531 h 1899334"/>
                  <a:gd name="connsiteX102" fmla="*/ 236099 w 1516650"/>
                  <a:gd name="connsiteY102" fmla="*/ 1673989 h 1899334"/>
                  <a:gd name="connsiteX103" fmla="*/ 218812 w 1516650"/>
                  <a:gd name="connsiteY103" fmla="*/ 1680085 h 1899334"/>
                  <a:gd name="connsiteX104" fmla="*/ 224908 w 1516650"/>
                  <a:gd name="connsiteY104" fmla="*/ 1697372 h 1899334"/>
                  <a:gd name="connsiteX105" fmla="*/ 423892 w 1516650"/>
                  <a:gd name="connsiteY105" fmla="*/ 1691003 h 1899334"/>
                  <a:gd name="connsiteX106" fmla="*/ 412064 w 1516650"/>
                  <a:gd name="connsiteY106" fmla="*/ 1775255 h 1899334"/>
                  <a:gd name="connsiteX107" fmla="*/ 180780 w 1516650"/>
                  <a:gd name="connsiteY107" fmla="*/ 1735495 h 1899334"/>
                  <a:gd name="connsiteX108" fmla="*/ 182054 w 1516650"/>
                  <a:gd name="connsiteY108" fmla="*/ 1679084 h 1899334"/>
                  <a:gd name="connsiteX109" fmla="*/ 207348 w 1516650"/>
                  <a:gd name="connsiteY109" fmla="*/ 1600746 h 1899334"/>
                  <a:gd name="connsiteX110" fmla="*/ 337365 w 1516650"/>
                  <a:gd name="connsiteY110" fmla="*/ 1653790 h 1899334"/>
                  <a:gd name="connsiteX111" fmla="*/ 340641 w 1516650"/>
                  <a:gd name="connsiteY111" fmla="*/ 1628042 h 1899334"/>
                  <a:gd name="connsiteX112" fmla="*/ 189332 w 1516650"/>
                  <a:gd name="connsiteY112" fmla="*/ 1545791 h 1899334"/>
                  <a:gd name="connsiteX113" fmla="*/ 182145 w 1516650"/>
                  <a:gd name="connsiteY113" fmla="*/ 1499116 h 1899334"/>
                  <a:gd name="connsiteX114" fmla="*/ 182145 w 1516650"/>
                  <a:gd name="connsiteY114" fmla="*/ 1499116 h 1899334"/>
                  <a:gd name="connsiteX115" fmla="*/ 417159 w 1516650"/>
                  <a:gd name="connsiteY115" fmla="*/ 1495658 h 1899334"/>
                  <a:gd name="connsiteX116" fmla="*/ 417159 w 1516650"/>
                  <a:gd name="connsiteY116" fmla="*/ 1495658 h 1899334"/>
                  <a:gd name="connsiteX117" fmla="*/ 393412 w 1516650"/>
                  <a:gd name="connsiteY117" fmla="*/ 1440248 h 1899334"/>
                  <a:gd name="connsiteX118" fmla="*/ 195156 w 1516650"/>
                  <a:gd name="connsiteY118" fmla="*/ 1474732 h 1899334"/>
                  <a:gd name="connsiteX119" fmla="*/ 204436 w 1516650"/>
                  <a:gd name="connsiteY119" fmla="*/ 1261190 h 1899334"/>
                  <a:gd name="connsiteX120" fmla="*/ 392593 w 1516650"/>
                  <a:gd name="connsiteY120" fmla="*/ 1199684 h 1899334"/>
                  <a:gd name="connsiteX121" fmla="*/ 623058 w 1516650"/>
                  <a:gd name="connsiteY121" fmla="*/ 1172115 h 1899334"/>
                  <a:gd name="connsiteX122" fmla="*/ 925857 w 1516650"/>
                  <a:gd name="connsiteY122" fmla="*/ 1281206 h 1899334"/>
                  <a:gd name="connsiteX123" fmla="*/ 695665 w 1516650"/>
                  <a:gd name="connsiteY123" fmla="*/ 1353812 h 1899334"/>
                  <a:gd name="connsiteX124" fmla="*/ 421071 w 1516650"/>
                  <a:gd name="connsiteY124" fmla="*/ 1345078 h 1899334"/>
                  <a:gd name="connsiteX125" fmla="*/ 311526 w 1516650"/>
                  <a:gd name="connsiteY125" fmla="*/ 1321422 h 1899334"/>
                  <a:gd name="connsiteX126" fmla="*/ 295603 w 1516650"/>
                  <a:gd name="connsiteY126" fmla="*/ 1330611 h 1899334"/>
                  <a:gd name="connsiteX127" fmla="*/ 390592 w 1516650"/>
                  <a:gd name="connsiteY127" fmla="*/ 1366096 h 1899334"/>
                  <a:gd name="connsiteX128" fmla="*/ 393412 w 1516650"/>
                  <a:gd name="connsiteY128" fmla="*/ 1440248 h 1899334"/>
                  <a:gd name="connsiteX129" fmla="*/ 1469493 w 1516650"/>
                  <a:gd name="connsiteY129" fmla="*/ 1335252 h 1899334"/>
                  <a:gd name="connsiteX130" fmla="*/ 1152137 w 1516650"/>
                  <a:gd name="connsiteY130" fmla="*/ 1613484 h 1899334"/>
                  <a:gd name="connsiteX131" fmla="*/ 1139581 w 1516650"/>
                  <a:gd name="connsiteY131" fmla="*/ 1626859 h 1899334"/>
                  <a:gd name="connsiteX132" fmla="*/ 1227836 w 1516650"/>
                  <a:gd name="connsiteY132" fmla="*/ 1634865 h 1899334"/>
                  <a:gd name="connsiteX133" fmla="*/ 1229201 w 1516650"/>
                  <a:gd name="connsiteY133" fmla="*/ 1783535 h 1899334"/>
                  <a:gd name="connsiteX134" fmla="*/ 1131210 w 1516650"/>
                  <a:gd name="connsiteY134" fmla="*/ 1869425 h 1899334"/>
                  <a:gd name="connsiteX135" fmla="*/ 630883 w 1516650"/>
                  <a:gd name="connsiteY135" fmla="*/ 1862510 h 1899334"/>
                  <a:gd name="connsiteX136" fmla="*/ 615143 w 1516650"/>
                  <a:gd name="connsiteY136" fmla="*/ 1658522 h 1899334"/>
                  <a:gd name="connsiteX137" fmla="*/ 828776 w 1516650"/>
                  <a:gd name="connsiteY137" fmla="*/ 1639233 h 1899334"/>
                  <a:gd name="connsiteX138" fmla="*/ 840513 w 1516650"/>
                  <a:gd name="connsiteY138" fmla="*/ 1625130 h 1899334"/>
                  <a:gd name="connsiteX139" fmla="*/ 826410 w 1516650"/>
                  <a:gd name="connsiteY139" fmla="*/ 1613393 h 1899334"/>
                  <a:gd name="connsiteX140" fmla="*/ 609957 w 1516650"/>
                  <a:gd name="connsiteY140" fmla="*/ 1632864 h 1899334"/>
                  <a:gd name="connsiteX141" fmla="*/ 493678 w 1516650"/>
                  <a:gd name="connsiteY141" fmla="*/ 1506485 h 1899334"/>
                  <a:gd name="connsiteX142" fmla="*/ 528343 w 1516650"/>
                  <a:gd name="connsiteY142" fmla="*/ 1394574 h 1899334"/>
                  <a:gd name="connsiteX143" fmla="*/ 1147587 w 1516650"/>
                  <a:gd name="connsiteY143" fmla="*/ 1357543 h 1899334"/>
                  <a:gd name="connsiteX144" fmla="*/ 1159870 w 1516650"/>
                  <a:gd name="connsiteY144" fmla="*/ 1343895 h 1899334"/>
                  <a:gd name="connsiteX145" fmla="*/ 1134577 w 1516650"/>
                  <a:gd name="connsiteY145" fmla="*/ 863403 h 1899334"/>
                  <a:gd name="connsiteX146" fmla="*/ 1247671 w 1516650"/>
                  <a:gd name="connsiteY146" fmla="*/ 746851 h 1899334"/>
                  <a:gd name="connsiteX147" fmla="*/ 1368499 w 1516650"/>
                  <a:gd name="connsiteY147" fmla="*/ 741028 h 1899334"/>
                  <a:gd name="connsiteX148" fmla="*/ 1465580 w 1516650"/>
                  <a:gd name="connsiteY148" fmla="*/ 794618 h 1899334"/>
                  <a:gd name="connsiteX149" fmla="*/ 1469493 w 1516650"/>
                  <a:gd name="connsiteY149" fmla="*/ 1335252 h 1899334"/>
                  <a:gd name="connsiteX150" fmla="*/ 1469493 w 1516650"/>
                  <a:gd name="connsiteY150" fmla="*/ 1335252 h 189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516650" h="1899334">
                    <a:moveTo>
                      <a:pt x="1516077" y="909805"/>
                    </a:moveTo>
                    <a:cubicBezTo>
                      <a:pt x="1526449" y="736297"/>
                      <a:pt x="1394703" y="691168"/>
                      <a:pt x="1244396" y="721466"/>
                    </a:cubicBezTo>
                    <a:cubicBezTo>
                      <a:pt x="1193171" y="728654"/>
                      <a:pt x="1142583" y="741210"/>
                      <a:pt x="1119928" y="783973"/>
                    </a:cubicBezTo>
                    <a:cubicBezTo>
                      <a:pt x="1090176" y="827828"/>
                      <a:pt x="1137397" y="1275019"/>
                      <a:pt x="1133576" y="1332613"/>
                    </a:cubicBezTo>
                    <a:lnTo>
                      <a:pt x="913301" y="1343349"/>
                    </a:lnTo>
                    <a:cubicBezTo>
                      <a:pt x="929678" y="1328883"/>
                      <a:pt x="942416" y="1310595"/>
                      <a:pt x="950241" y="1290032"/>
                    </a:cubicBezTo>
                    <a:cubicBezTo>
                      <a:pt x="1011110" y="1309412"/>
                      <a:pt x="1035494" y="967399"/>
                      <a:pt x="1015386" y="921542"/>
                    </a:cubicBezTo>
                    <a:cubicBezTo>
                      <a:pt x="1000282" y="806901"/>
                      <a:pt x="893102" y="516386"/>
                      <a:pt x="755897" y="531489"/>
                    </a:cubicBezTo>
                    <a:lnTo>
                      <a:pt x="731786" y="474169"/>
                    </a:lnTo>
                    <a:cubicBezTo>
                      <a:pt x="778006" y="481811"/>
                      <a:pt x="815674" y="428494"/>
                      <a:pt x="822498" y="399834"/>
                    </a:cubicBezTo>
                    <a:cubicBezTo>
                      <a:pt x="853069" y="313489"/>
                      <a:pt x="823590" y="211222"/>
                      <a:pt x="751893" y="154265"/>
                    </a:cubicBezTo>
                    <a:cubicBezTo>
                      <a:pt x="782191" y="131610"/>
                      <a:pt x="815128" y="99765"/>
                      <a:pt x="809487" y="57457"/>
                    </a:cubicBezTo>
                    <a:cubicBezTo>
                      <a:pt x="801571" y="27341"/>
                      <a:pt x="758626" y="20608"/>
                      <a:pt x="735880" y="38350"/>
                    </a:cubicBezTo>
                    <a:cubicBezTo>
                      <a:pt x="712133" y="-34711"/>
                      <a:pt x="630519" y="8325"/>
                      <a:pt x="634886" y="70104"/>
                    </a:cubicBezTo>
                    <a:cubicBezTo>
                      <a:pt x="534712" y="26522"/>
                      <a:pt x="413702" y="34802"/>
                      <a:pt x="320897" y="92941"/>
                    </a:cubicBezTo>
                    <a:cubicBezTo>
                      <a:pt x="238555" y="136523"/>
                      <a:pt x="237918" y="238335"/>
                      <a:pt x="338002" y="258352"/>
                    </a:cubicBezTo>
                    <a:cubicBezTo>
                      <a:pt x="308068" y="359436"/>
                      <a:pt x="333817" y="606916"/>
                      <a:pt x="456374" y="632028"/>
                    </a:cubicBezTo>
                    <a:cubicBezTo>
                      <a:pt x="509782" y="634575"/>
                      <a:pt x="569923" y="545501"/>
                      <a:pt x="601950" y="621474"/>
                    </a:cubicBezTo>
                    <a:cubicBezTo>
                      <a:pt x="590850" y="636486"/>
                      <a:pt x="589030" y="657231"/>
                      <a:pt x="588029" y="672516"/>
                    </a:cubicBezTo>
                    <a:cubicBezTo>
                      <a:pt x="579932" y="785975"/>
                      <a:pt x="569559" y="888697"/>
                      <a:pt x="561825" y="1002246"/>
                    </a:cubicBezTo>
                    <a:cubicBezTo>
                      <a:pt x="501138" y="1044463"/>
                      <a:pt x="429351" y="1071668"/>
                      <a:pt x="356290" y="1078947"/>
                    </a:cubicBezTo>
                    <a:cubicBezTo>
                      <a:pt x="350740" y="1079401"/>
                      <a:pt x="345918" y="1083769"/>
                      <a:pt x="344917" y="1089228"/>
                    </a:cubicBezTo>
                    <a:cubicBezTo>
                      <a:pt x="281227" y="1093231"/>
                      <a:pt x="141110" y="1177574"/>
                      <a:pt x="180325" y="1250453"/>
                    </a:cubicBezTo>
                    <a:cubicBezTo>
                      <a:pt x="167041" y="1323241"/>
                      <a:pt x="164948" y="1398304"/>
                      <a:pt x="169043" y="1472184"/>
                    </a:cubicBezTo>
                    <a:cubicBezTo>
                      <a:pt x="106627" y="1479736"/>
                      <a:pt x="136015" y="1531506"/>
                      <a:pt x="166586" y="1558620"/>
                    </a:cubicBezTo>
                    <a:cubicBezTo>
                      <a:pt x="187695" y="1588554"/>
                      <a:pt x="186603" y="1634410"/>
                      <a:pt x="162492" y="1662070"/>
                    </a:cubicBezTo>
                    <a:cubicBezTo>
                      <a:pt x="141019" y="1680995"/>
                      <a:pt x="113633" y="1715660"/>
                      <a:pt x="135924" y="1742228"/>
                    </a:cubicBezTo>
                    <a:cubicBezTo>
                      <a:pt x="95891" y="1754693"/>
                      <a:pt x="57495" y="1773891"/>
                      <a:pt x="23649" y="1798275"/>
                    </a:cubicBezTo>
                    <a:cubicBezTo>
                      <a:pt x="-21389" y="1826025"/>
                      <a:pt x="4269" y="1873610"/>
                      <a:pt x="47487" y="1872064"/>
                    </a:cubicBezTo>
                    <a:cubicBezTo>
                      <a:pt x="123914" y="1879342"/>
                      <a:pt x="191607" y="1882891"/>
                      <a:pt x="254933" y="1882891"/>
                    </a:cubicBezTo>
                    <a:cubicBezTo>
                      <a:pt x="324445" y="1879160"/>
                      <a:pt x="448822" y="1897721"/>
                      <a:pt x="451551" y="1798184"/>
                    </a:cubicBezTo>
                    <a:cubicBezTo>
                      <a:pt x="543719" y="1720119"/>
                      <a:pt x="373395" y="1660523"/>
                      <a:pt x="421435" y="1553252"/>
                    </a:cubicBezTo>
                    <a:cubicBezTo>
                      <a:pt x="436084" y="1519951"/>
                      <a:pt x="468475" y="1458991"/>
                      <a:pt x="419161" y="1436518"/>
                    </a:cubicBezTo>
                    <a:lnTo>
                      <a:pt x="416613" y="1370645"/>
                    </a:lnTo>
                    <a:cubicBezTo>
                      <a:pt x="445001" y="1375285"/>
                      <a:pt x="473570" y="1378924"/>
                      <a:pt x="502230" y="1381381"/>
                    </a:cubicBezTo>
                    <a:cubicBezTo>
                      <a:pt x="440997" y="1429967"/>
                      <a:pt x="450733" y="1683815"/>
                      <a:pt x="589303" y="1660523"/>
                    </a:cubicBezTo>
                    <a:cubicBezTo>
                      <a:pt x="598038" y="1704014"/>
                      <a:pt x="578567" y="1847771"/>
                      <a:pt x="612777" y="1881162"/>
                    </a:cubicBezTo>
                    <a:cubicBezTo>
                      <a:pt x="627699" y="1916373"/>
                      <a:pt x="1095453" y="1888259"/>
                      <a:pt x="1131392" y="1895447"/>
                    </a:cubicBezTo>
                    <a:cubicBezTo>
                      <a:pt x="1211368" y="1899450"/>
                      <a:pt x="1262683" y="1862783"/>
                      <a:pt x="1255132" y="1783353"/>
                    </a:cubicBezTo>
                    <a:cubicBezTo>
                      <a:pt x="1255041" y="1782352"/>
                      <a:pt x="1253949" y="1632682"/>
                      <a:pt x="1253676" y="1631772"/>
                    </a:cubicBezTo>
                    <a:cubicBezTo>
                      <a:pt x="1418359" y="1618852"/>
                      <a:pt x="1487508" y="1486742"/>
                      <a:pt x="1495241" y="1338072"/>
                    </a:cubicBezTo>
                    <a:cubicBezTo>
                      <a:pt x="1510982" y="1196408"/>
                      <a:pt x="1517988" y="1052288"/>
                      <a:pt x="1516077" y="909805"/>
                    </a:cubicBezTo>
                    <a:lnTo>
                      <a:pt x="1516077" y="909805"/>
                    </a:lnTo>
                    <a:close/>
                    <a:moveTo>
                      <a:pt x="287051" y="191023"/>
                    </a:moveTo>
                    <a:cubicBezTo>
                      <a:pt x="280227" y="158268"/>
                      <a:pt x="303974" y="133975"/>
                      <a:pt x="334545" y="114960"/>
                    </a:cubicBezTo>
                    <a:cubicBezTo>
                      <a:pt x="425530" y="57912"/>
                      <a:pt x="546085" y="52817"/>
                      <a:pt x="641528" y="102040"/>
                    </a:cubicBezTo>
                    <a:cubicBezTo>
                      <a:pt x="679560" y="115233"/>
                      <a:pt x="640254" y="25430"/>
                      <a:pt x="693845" y="26067"/>
                    </a:cubicBezTo>
                    <a:cubicBezTo>
                      <a:pt x="719412" y="33346"/>
                      <a:pt x="712497" y="68830"/>
                      <a:pt x="700214" y="86936"/>
                    </a:cubicBezTo>
                    <a:cubicBezTo>
                      <a:pt x="692844" y="101403"/>
                      <a:pt x="715135" y="113322"/>
                      <a:pt x="723051" y="99219"/>
                    </a:cubicBezTo>
                    <a:cubicBezTo>
                      <a:pt x="742340" y="43081"/>
                      <a:pt x="799933" y="41171"/>
                      <a:pt x="780099" y="84207"/>
                    </a:cubicBezTo>
                    <a:cubicBezTo>
                      <a:pt x="767998" y="109046"/>
                      <a:pt x="747526" y="129244"/>
                      <a:pt x="722505" y="140981"/>
                    </a:cubicBezTo>
                    <a:cubicBezTo>
                      <a:pt x="689933" y="160998"/>
                      <a:pt x="775640" y="182470"/>
                      <a:pt x="798023" y="264357"/>
                    </a:cubicBezTo>
                    <a:cubicBezTo>
                      <a:pt x="815674" y="322315"/>
                      <a:pt x="816766" y="415119"/>
                      <a:pt x="750892" y="446782"/>
                    </a:cubicBezTo>
                    <a:cubicBezTo>
                      <a:pt x="681471" y="458792"/>
                      <a:pt x="659725" y="371810"/>
                      <a:pt x="657724" y="318493"/>
                    </a:cubicBezTo>
                    <a:cubicBezTo>
                      <a:pt x="656814" y="305573"/>
                      <a:pt x="637889" y="302480"/>
                      <a:pt x="632976" y="314490"/>
                    </a:cubicBezTo>
                    <a:cubicBezTo>
                      <a:pt x="574381" y="425310"/>
                      <a:pt x="507507" y="421670"/>
                      <a:pt x="562280" y="286557"/>
                    </a:cubicBezTo>
                    <a:cubicBezTo>
                      <a:pt x="568922" y="274456"/>
                      <a:pt x="581478" y="259444"/>
                      <a:pt x="577020" y="244613"/>
                    </a:cubicBezTo>
                    <a:cubicBezTo>
                      <a:pt x="571197" y="225415"/>
                      <a:pt x="552363" y="226780"/>
                      <a:pt x="538988" y="232148"/>
                    </a:cubicBezTo>
                    <a:cubicBezTo>
                      <a:pt x="475662" y="246615"/>
                      <a:pt x="317894" y="261264"/>
                      <a:pt x="287051" y="191023"/>
                    </a:cubicBezTo>
                    <a:lnTo>
                      <a:pt x="287051" y="191023"/>
                    </a:lnTo>
                    <a:close/>
                    <a:moveTo>
                      <a:pt x="585936" y="568156"/>
                    </a:moveTo>
                    <a:cubicBezTo>
                      <a:pt x="548723" y="546047"/>
                      <a:pt x="496498" y="603731"/>
                      <a:pt x="457375" y="606097"/>
                    </a:cubicBezTo>
                    <a:cubicBezTo>
                      <a:pt x="356472" y="572069"/>
                      <a:pt x="336455" y="353522"/>
                      <a:pt x="363387" y="263447"/>
                    </a:cubicBezTo>
                    <a:cubicBezTo>
                      <a:pt x="424802" y="273183"/>
                      <a:pt x="490038" y="272728"/>
                      <a:pt x="550270" y="255623"/>
                    </a:cubicBezTo>
                    <a:cubicBezTo>
                      <a:pt x="528980" y="288650"/>
                      <a:pt x="518607" y="327592"/>
                      <a:pt x="517061" y="366351"/>
                    </a:cubicBezTo>
                    <a:cubicBezTo>
                      <a:pt x="519153" y="466708"/>
                      <a:pt x="607773" y="407113"/>
                      <a:pt x="636706" y="359982"/>
                    </a:cubicBezTo>
                    <a:cubicBezTo>
                      <a:pt x="642711" y="400653"/>
                      <a:pt x="660544" y="443689"/>
                      <a:pt x="699668" y="463978"/>
                    </a:cubicBezTo>
                    <a:cubicBezTo>
                      <a:pt x="699850" y="466071"/>
                      <a:pt x="730876" y="538313"/>
                      <a:pt x="731512" y="540406"/>
                    </a:cubicBezTo>
                    <a:cubicBezTo>
                      <a:pt x="706037" y="554418"/>
                      <a:pt x="645350" y="586535"/>
                      <a:pt x="621057" y="602458"/>
                    </a:cubicBezTo>
                    <a:cubicBezTo>
                      <a:pt x="613414" y="589538"/>
                      <a:pt x="602587" y="574980"/>
                      <a:pt x="585936" y="568156"/>
                    </a:cubicBezTo>
                    <a:lnTo>
                      <a:pt x="585936" y="568156"/>
                    </a:lnTo>
                    <a:close/>
                    <a:moveTo>
                      <a:pt x="639345" y="970856"/>
                    </a:moveTo>
                    <a:cubicBezTo>
                      <a:pt x="713134" y="896158"/>
                      <a:pt x="760810" y="793344"/>
                      <a:pt x="770090" y="688803"/>
                    </a:cubicBezTo>
                    <a:cubicBezTo>
                      <a:pt x="770727" y="681706"/>
                      <a:pt x="765450" y="675337"/>
                      <a:pt x="758353" y="674700"/>
                    </a:cubicBezTo>
                    <a:cubicBezTo>
                      <a:pt x="751165" y="674063"/>
                      <a:pt x="744887" y="679340"/>
                      <a:pt x="744251" y="686437"/>
                    </a:cubicBezTo>
                    <a:cubicBezTo>
                      <a:pt x="734151" y="799440"/>
                      <a:pt x="677195" y="909532"/>
                      <a:pt x="589212" y="981411"/>
                    </a:cubicBezTo>
                    <a:cubicBezTo>
                      <a:pt x="597128" y="876141"/>
                      <a:pt x="606226" y="780152"/>
                      <a:pt x="613869" y="674336"/>
                    </a:cubicBezTo>
                    <a:cubicBezTo>
                      <a:pt x="612595" y="644857"/>
                      <a:pt x="628154" y="623657"/>
                      <a:pt x="654994" y="612102"/>
                    </a:cubicBezTo>
                    <a:cubicBezTo>
                      <a:pt x="727873" y="577801"/>
                      <a:pt x="776004" y="510836"/>
                      <a:pt x="846882" y="603640"/>
                    </a:cubicBezTo>
                    <a:cubicBezTo>
                      <a:pt x="997189" y="783973"/>
                      <a:pt x="1038860" y="1044918"/>
                      <a:pt x="952242" y="1263009"/>
                    </a:cubicBezTo>
                    <a:lnTo>
                      <a:pt x="655358" y="1156557"/>
                    </a:lnTo>
                    <a:cubicBezTo>
                      <a:pt x="757443" y="1104058"/>
                      <a:pt x="844334" y="1021353"/>
                      <a:pt x="897105" y="919814"/>
                    </a:cubicBezTo>
                    <a:cubicBezTo>
                      <a:pt x="900381" y="913445"/>
                      <a:pt x="897924" y="905620"/>
                      <a:pt x="891555" y="902345"/>
                    </a:cubicBezTo>
                    <a:cubicBezTo>
                      <a:pt x="885186" y="899069"/>
                      <a:pt x="877362" y="901526"/>
                      <a:pt x="874086" y="907895"/>
                    </a:cubicBezTo>
                    <a:cubicBezTo>
                      <a:pt x="787650" y="1074215"/>
                      <a:pt x="605043" y="1187856"/>
                      <a:pt x="417796" y="1192587"/>
                    </a:cubicBezTo>
                    <a:lnTo>
                      <a:pt x="376671" y="1102330"/>
                    </a:lnTo>
                    <a:cubicBezTo>
                      <a:pt x="474844" y="1088591"/>
                      <a:pt x="569741" y="1041188"/>
                      <a:pt x="639345" y="970856"/>
                    </a:cubicBezTo>
                    <a:lnTo>
                      <a:pt x="639345" y="970856"/>
                    </a:lnTo>
                    <a:close/>
                    <a:moveTo>
                      <a:pt x="204345" y="1207963"/>
                    </a:moveTo>
                    <a:cubicBezTo>
                      <a:pt x="236190" y="1155829"/>
                      <a:pt x="292965" y="1120436"/>
                      <a:pt x="353651" y="1114340"/>
                    </a:cubicBezTo>
                    <a:lnTo>
                      <a:pt x="381766" y="1176028"/>
                    </a:lnTo>
                    <a:lnTo>
                      <a:pt x="229002" y="1231074"/>
                    </a:lnTo>
                    <a:cubicBezTo>
                      <a:pt x="199432" y="1242538"/>
                      <a:pt x="189515" y="1231529"/>
                      <a:pt x="204345" y="1207963"/>
                    </a:cubicBezTo>
                    <a:lnTo>
                      <a:pt x="204345" y="1207963"/>
                    </a:lnTo>
                    <a:close/>
                    <a:moveTo>
                      <a:pt x="399053" y="1842584"/>
                    </a:moveTo>
                    <a:cubicBezTo>
                      <a:pt x="287596" y="1871882"/>
                      <a:pt x="184328" y="1853503"/>
                      <a:pt x="49943" y="1846315"/>
                    </a:cubicBezTo>
                    <a:cubicBezTo>
                      <a:pt x="-37402" y="1836306"/>
                      <a:pt x="147661" y="1761699"/>
                      <a:pt x="167951" y="1759515"/>
                    </a:cubicBezTo>
                    <a:cubicBezTo>
                      <a:pt x="180052" y="1761517"/>
                      <a:pt x="418342" y="1803734"/>
                      <a:pt x="425894" y="1803097"/>
                    </a:cubicBezTo>
                    <a:cubicBezTo>
                      <a:pt x="426622" y="1820111"/>
                      <a:pt x="412792" y="1835397"/>
                      <a:pt x="399053" y="1842584"/>
                    </a:cubicBezTo>
                    <a:lnTo>
                      <a:pt x="399053" y="1842584"/>
                    </a:lnTo>
                    <a:close/>
                    <a:moveTo>
                      <a:pt x="417159" y="1495658"/>
                    </a:moveTo>
                    <a:cubicBezTo>
                      <a:pt x="391138" y="1549976"/>
                      <a:pt x="372758" y="1614576"/>
                      <a:pt x="408879" y="1669531"/>
                    </a:cubicBezTo>
                    <a:cubicBezTo>
                      <a:pt x="356108" y="1698191"/>
                      <a:pt x="290326" y="1700011"/>
                      <a:pt x="236099" y="1673989"/>
                    </a:cubicBezTo>
                    <a:cubicBezTo>
                      <a:pt x="229639" y="1670896"/>
                      <a:pt x="221905" y="1673625"/>
                      <a:pt x="218812" y="1680085"/>
                    </a:cubicBezTo>
                    <a:cubicBezTo>
                      <a:pt x="215718" y="1686545"/>
                      <a:pt x="218448" y="1694279"/>
                      <a:pt x="224908" y="1697372"/>
                    </a:cubicBezTo>
                    <a:cubicBezTo>
                      <a:pt x="287414" y="1727488"/>
                      <a:pt x="363387" y="1724941"/>
                      <a:pt x="423892" y="1691003"/>
                    </a:cubicBezTo>
                    <a:cubicBezTo>
                      <a:pt x="452552" y="1717116"/>
                      <a:pt x="474389" y="1789540"/>
                      <a:pt x="412064" y="1775255"/>
                    </a:cubicBezTo>
                    <a:cubicBezTo>
                      <a:pt x="412064" y="1775255"/>
                      <a:pt x="180780" y="1735495"/>
                      <a:pt x="180780" y="1735495"/>
                    </a:cubicBezTo>
                    <a:cubicBezTo>
                      <a:pt x="132467" y="1730764"/>
                      <a:pt x="161218" y="1698100"/>
                      <a:pt x="182054" y="1679084"/>
                    </a:cubicBezTo>
                    <a:cubicBezTo>
                      <a:pt x="200706" y="1657703"/>
                      <a:pt x="209076" y="1628951"/>
                      <a:pt x="207348" y="1600746"/>
                    </a:cubicBezTo>
                    <a:cubicBezTo>
                      <a:pt x="242832" y="1628769"/>
                      <a:pt x="287778" y="1647512"/>
                      <a:pt x="337365" y="1653790"/>
                    </a:cubicBezTo>
                    <a:cubicBezTo>
                      <a:pt x="353924" y="1656247"/>
                      <a:pt x="357382" y="1629952"/>
                      <a:pt x="340641" y="1628042"/>
                    </a:cubicBezTo>
                    <a:cubicBezTo>
                      <a:pt x="277497" y="1620035"/>
                      <a:pt x="222906" y="1590192"/>
                      <a:pt x="189332" y="1545791"/>
                    </a:cubicBezTo>
                    <a:cubicBezTo>
                      <a:pt x="177777" y="1528686"/>
                      <a:pt x="129828" y="1491564"/>
                      <a:pt x="182145" y="1499116"/>
                    </a:cubicBezTo>
                    <a:lnTo>
                      <a:pt x="182145" y="1499116"/>
                    </a:lnTo>
                    <a:cubicBezTo>
                      <a:pt x="365298" y="1527594"/>
                      <a:pt x="432900" y="1410678"/>
                      <a:pt x="417159" y="1495658"/>
                    </a:cubicBezTo>
                    <a:lnTo>
                      <a:pt x="417159" y="1495658"/>
                    </a:lnTo>
                    <a:close/>
                    <a:moveTo>
                      <a:pt x="393412" y="1440248"/>
                    </a:moveTo>
                    <a:cubicBezTo>
                      <a:pt x="333544" y="1472730"/>
                      <a:pt x="261757" y="1481737"/>
                      <a:pt x="195156" y="1474732"/>
                    </a:cubicBezTo>
                    <a:cubicBezTo>
                      <a:pt x="190515" y="1403490"/>
                      <a:pt x="193609" y="1331703"/>
                      <a:pt x="204436" y="1261190"/>
                    </a:cubicBezTo>
                    <a:cubicBezTo>
                      <a:pt x="226090" y="1265648"/>
                      <a:pt x="369392" y="1205780"/>
                      <a:pt x="392593" y="1199684"/>
                    </a:cubicBezTo>
                    <a:cubicBezTo>
                      <a:pt x="400782" y="1250726"/>
                      <a:pt x="589121" y="1188129"/>
                      <a:pt x="623058" y="1172115"/>
                    </a:cubicBezTo>
                    <a:cubicBezTo>
                      <a:pt x="626516" y="1174845"/>
                      <a:pt x="922035" y="1279296"/>
                      <a:pt x="925857" y="1281206"/>
                    </a:cubicBezTo>
                    <a:cubicBezTo>
                      <a:pt x="890463" y="1375922"/>
                      <a:pt x="775094" y="1342894"/>
                      <a:pt x="695665" y="1353812"/>
                    </a:cubicBezTo>
                    <a:cubicBezTo>
                      <a:pt x="604043" y="1360000"/>
                      <a:pt x="511693" y="1363275"/>
                      <a:pt x="421071" y="1345078"/>
                    </a:cubicBezTo>
                    <a:cubicBezTo>
                      <a:pt x="384223" y="1338982"/>
                      <a:pt x="347647" y="1331157"/>
                      <a:pt x="311526" y="1321422"/>
                    </a:cubicBezTo>
                    <a:cubicBezTo>
                      <a:pt x="304611" y="1319602"/>
                      <a:pt x="297514" y="1323696"/>
                      <a:pt x="295603" y="1330611"/>
                    </a:cubicBezTo>
                    <a:cubicBezTo>
                      <a:pt x="289234" y="1355996"/>
                      <a:pt x="372031" y="1358635"/>
                      <a:pt x="390592" y="1366096"/>
                    </a:cubicBezTo>
                    <a:lnTo>
                      <a:pt x="393412" y="1440248"/>
                    </a:lnTo>
                    <a:close/>
                    <a:moveTo>
                      <a:pt x="1469493" y="1335252"/>
                    </a:moveTo>
                    <a:cubicBezTo>
                      <a:pt x="1457847" y="1537238"/>
                      <a:pt x="1358036" y="1617305"/>
                      <a:pt x="1152137" y="1613484"/>
                    </a:cubicBezTo>
                    <a:cubicBezTo>
                      <a:pt x="1144949" y="1613757"/>
                      <a:pt x="1139399" y="1619762"/>
                      <a:pt x="1139581" y="1626859"/>
                    </a:cubicBezTo>
                    <a:cubicBezTo>
                      <a:pt x="1141219" y="1651971"/>
                      <a:pt x="1209093" y="1632955"/>
                      <a:pt x="1227836" y="1634865"/>
                    </a:cubicBezTo>
                    <a:lnTo>
                      <a:pt x="1229201" y="1783535"/>
                    </a:lnTo>
                    <a:cubicBezTo>
                      <a:pt x="1235934" y="1850318"/>
                      <a:pt x="1196264" y="1872064"/>
                      <a:pt x="1131210" y="1869425"/>
                    </a:cubicBezTo>
                    <a:cubicBezTo>
                      <a:pt x="1110466" y="1864967"/>
                      <a:pt x="634250" y="1882982"/>
                      <a:pt x="630883" y="1862510"/>
                    </a:cubicBezTo>
                    <a:cubicBezTo>
                      <a:pt x="609684" y="1841311"/>
                      <a:pt x="621148" y="1687364"/>
                      <a:pt x="615143" y="1658522"/>
                    </a:cubicBezTo>
                    <a:lnTo>
                      <a:pt x="828776" y="1639233"/>
                    </a:lnTo>
                    <a:cubicBezTo>
                      <a:pt x="835872" y="1638596"/>
                      <a:pt x="841150" y="1632318"/>
                      <a:pt x="840513" y="1625130"/>
                    </a:cubicBezTo>
                    <a:cubicBezTo>
                      <a:pt x="839876" y="1618033"/>
                      <a:pt x="833598" y="1612756"/>
                      <a:pt x="826410" y="1613393"/>
                    </a:cubicBezTo>
                    <a:lnTo>
                      <a:pt x="609957" y="1632864"/>
                    </a:lnTo>
                    <a:cubicBezTo>
                      <a:pt x="522884" y="1649787"/>
                      <a:pt x="494588" y="1588281"/>
                      <a:pt x="493678" y="1506485"/>
                    </a:cubicBezTo>
                    <a:cubicBezTo>
                      <a:pt x="491767" y="1464268"/>
                      <a:pt x="493951" y="1413317"/>
                      <a:pt x="528343" y="1394574"/>
                    </a:cubicBezTo>
                    <a:cubicBezTo>
                      <a:pt x="532528" y="1379197"/>
                      <a:pt x="1125023" y="1362274"/>
                      <a:pt x="1147587" y="1357543"/>
                    </a:cubicBezTo>
                    <a:cubicBezTo>
                      <a:pt x="1154593" y="1357361"/>
                      <a:pt x="1160416" y="1350901"/>
                      <a:pt x="1159870" y="1343895"/>
                    </a:cubicBezTo>
                    <a:lnTo>
                      <a:pt x="1134577" y="863403"/>
                    </a:lnTo>
                    <a:cubicBezTo>
                      <a:pt x="1122475" y="786429"/>
                      <a:pt x="1169970" y="754130"/>
                      <a:pt x="1247671" y="746851"/>
                    </a:cubicBezTo>
                    <a:cubicBezTo>
                      <a:pt x="1287522" y="741301"/>
                      <a:pt x="1328739" y="735478"/>
                      <a:pt x="1368499" y="741028"/>
                    </a:cubicBezTo>
                    <a:cubicBezTo>
                      <a:pt x="1410989" y="746942"/>
                      <a:pt x="1446382" y="766504"/>
                      <a:pt x="1465580" y="794618"/>
                    </a:cubicBezTo>
                    <a:cubicBezTo>
                      <a:pt x="1520990" y="913263"/>
                      <a:pt x="1477135" y="1196044"/>
                      <a:pt x="1469493" y="1335252"/>
                    </a:cubicBezTo>
                    <a:lnTo>
                      <a:pt x="1469493" y="1335252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7" name="Freeform: Shape 99">
                <a:extLst>
                  <a:ext uri="{FF2B5EF4-FFF2-40B4-BE49-F238E27FC236}">
                    <a16:creationId xmlns:a16="http://schemas.microsoft.com/office/drawing/2014/main" id="{3D25165D-49AF-4B41-8CE7-71A41270440D}"/>
                  </a:ext>
                </a:extLst>
              </p:cNvPr>
              <p:cNvSpPr/>
              <p:nvPr/>
            </p:nvSpPr>
            <p:spPr>
              <a:xfrm>
                <a:off x="3952512" y="3370740"/>
                <a:ext cx="88372" cy="329913"/>
              </a:xfrm>
              <a:custGeom>
                <a:avLst/>
                <a:gdLst>
                  <a:gd name="connsiteX0" fmla="*/ 64479 w 88372"/>
                  <a:gd name="connsiteY0" fmla="*/ 306430 h 329913"/>
                  <a:gd name="connsiteX1" fmla="*/ 17894 w 88372"/>
                  <a:gd name="connsiteY1" fmla="*/ 1175 h 329913"/>
                  <a:gd name="connsiteX2" fmla="*/ 7704 w 88372"/>
                  <a:gd name="connsiteY2" fmla="*/ 25013 h 329913"/>
                  <a:gd name="connsiteX3" fmla="*/ 18713 w 88372"/>
                  <a:gd name="connsiteY3" fmla="*/ 251202 h 329913"/>
                  <a:gd name="connsiteX4" fmla="*/ 56927 w 88372"/>
                  <a:gd name="connsiteY4" fmla="*/ 329904 h 329913"/>
                  <a:gd name="connsiteX5" fmla="*/ 64479 w 88372"/>
                  <a:gd name="connsiteY5" fmla="*/ 306430 h 329913"/>
                  <a:gd name="connsiteX6" fmla="*/ 64479 w 88372"/>
                  <a:gd name="connsiteY6" fmla="*/ 306430 h 329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372" h="329913">
                    <a:moveTo>
                      <a:pt x="64479" y="306430"/>
                    </a:moveTo>
                    <a:cubicBezTo>
                      <a:pt x="-16771" y="231277"/>
                      <a:pt x="189492" y="99439"/>
                      <a:pt x="17894" y="1175"/>
                    </a:cubicBezTo>
                    <a:cubicBezTo>
                      <a:pt x="2518" y="-5558"/>
                      <a:pt x="-7854" y="18553"/>
                      <a:pt x="7704" y="25013"/>
                    </a:cubicBezTo>
                    <a:cubicBezTo>
                      <a:pt x="115976" y="85063"/>
                      <a:pt x="30541" y="168588"/>
                      <a:pt x="18713" y="251202"/>
                    </a:cubicBezTo>
                    <a:cubicBezTo>
                      <a:pt x="16621" y="283957"/>
                      <a:pt x="28540" y="320624"/>
                      <a:pt x="56927" y="329904"/>
                    </a:cubicBezTo>
                    <a:cubicBezTo>
                      <a:pt x="68937" y="330359"/>
                      <a:pt x="74760" y="313254"/>
                      <a:pt x="64479" y="306430"/>
                    </a:cubicBezTo>
                    <a:lnTo>
                      <a:pt x="64479" y="306430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8" name="Freeform: Shape 100">
                <a:extLst>
                  <a:ext uri="{FF2B5EF4-FFF2-40B4-BE49-F238E27FC236}">
                    <a16:creationId xmlns:a16="http://schemas.microsoft.com/office/drawing/2014/main" id="{464B6407-3DB8-4943-8A2E-8223B17FE786}"/>
                  </a:ext>
                </a:extLst>
              </p:cNvPr>
              <p:cNvSpPr/>
              <p:nvPr/>
            </p:nvSpPr>
            <p:spPr>
              <a:xfrm>
                <a:off x="4027082" y="3399816"/>
                <a:ext cx="65898" cy="252310"/>
              </a:xfrm>
              <a:custGeom>
                <a:avLst/>
                <a:gdLst>
                  <a:gd name="connsiteX0" fmla="*/ 25666 w 65898"/>
                  <a:gd name="connsiteY0" fmla="*/ 2761 h 252310"/>
                  <a:gd name="connsiteX1" fmla="*/ 10016 w 65898"/>
                  <a:gd name="connsiteY1" fmla="*/ 23506 h 252310"/>
                  <a:gd name="connsiteX2" fmla="*/ 39313 w 65898"/>
                  <a:gd name="connsiteY2" fmla="*/ 85558 h 252310"/>
                  <a:gd name="connsiteX3" fmla="*/ 4284 w 65898"/>
                  <a:gd name="connsiteY3" fmla="*/ 243690 h 252310"/>
                  <a:gd name="connsiteX4" fmla="*/ 28850 w 65898"/>
                  <a:gd name="connsiteY4" fmla="*/ 235501 h 252310"/>
                  <a:gd name="connsiteX5" fmla="*/ 25666 w 65898"/>
                  <a:gd name="connsiteY5" fmla="*/ 2761 h 252310"/>
                  <a:gd name="connsiteX6" fmla="*/ 25666 w 65898"/>
                  <a:gd name="connsiteY6" fmla="*/ 2761 h 25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98" h="252310">
                    <a:moveTo>
                      <a:pt x="25666" y="2761"/>
                    </a:moveTo>
                    <a:cubicBezTo>
                      <a:pt x="12382" y="-7520"/>
                      <a:pt x="-3540" y="13497"/>
                      <a:pt x="10016" y="23506"/>
                    </a:cubicBezTo>
                    <a:cubicBezTo>
                      <a:pt x="28759" y="37699"/>
                      <a:pt x="40223" y="61992"/>
                      <a:pt x="39313" y="85558"/>
                    </a:cubicBezTo>
                    <a:cubicBezTo>
                      <a:pt x="35492" y="139330"/>
                      <a:pt x="-14732" y="184367"/>
                      <a:pt x="4284" y="243690"/>
                    </a:cubicBezTo>
                    <a:cubicBezTo>
                      <a:pt x="9470" y="259703"/>
                      <a:pt x="34400" y="251332"/>
                      <a:pt x="28850" y="235501"/>
                    </a:cubicBezTo>
                    <a:cubicBezTo>
                      <a:pt x="13747" y="153068"/>
                      <a:pt x="121655" y="86013"/>
                      <a:pt x="25666" y="2761"/>
                    </a:cubicBezTo>
                    <a:lnTo>
                      <a:pt x="25666" y="2761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9" name="Freeform: Shape 101">
                <a:extLst>
                  <a:ext uri="{FF2B5EF4-FFF2-40B4-BE49-F238E27FC236}">
                    <a16:creationId xmlns:a16="http://schemas.microsoft.com/office/drawing/2014/main" id="{9E1B59F3-4E67-4BFE-BDAA-FD08C623C4E1}"/>
                  </a:ext>
                </a:extLst>
              </p:cNvPr>
              <p:cNvSpPr/>
              <p:nvPr/>
            </p:nvSpPr>
            <p:spPr>
              <a:xfrm>
                <a:off x="4082724" y="3395558"/>
                <a:ext cx="67652" cy="249858"/>
              </a:xfrm>
              <a:custGeom>
                <a:avLst/>
                <a:gdLst>
                  <a:gd name="connsiteX0" fmla="*/ 15062 w 67652"/>
                  <a:gd name="connsiteY0" fmla="*/ 286 h 249858"/>
                  <a:gd name="connsiteX1" fmla="*/ 10239 w 67652"/>
                  <a:gd name="connsiteY1" fmla="*/ 25762 h 249858"/>
                  <a:gd name="connsiteX2" fmla="*/ 20339 w 67652"/>
                  <a:gd name="connsiteY2" fmla="*/ 151413 h 249858"/>
                  <a:gd name="connsiteX3" fmla="*/ 24979 w 67652"/>
                  <a:gd name="connsiteY3" fmla="*/ 249858 h 249858"/>
                  <a:gd name="connsiteX4" fmla="*/ 44450 w 67652"/>
                  <a:gd name="connsiteY4" fmla="*/ 161057 h 249858"/>
                  <a:gd name="connsiteX5" fmla="*/ 15062 w 67652"/>
                  <a:gd name="connsiteY5" fmla="*/ 286 h 249858"/>
                  <a:gd name="connsiteX6" fmla="*/ 15062 w 67652"/>
                  <a:gd name="connsiteY6" fmla="*/ 286 h 249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52" h="249858">
                    <a:moveTo>
                      <a:pt x="15062" y="286"/>
                    </a:moveTo>
                    <a:cubicBezTo>
                      <a:pt x="-1407" y="-2989"/>
                      <a:pt x="-6320" y="22851"/>
                      <a:pt x="10239" y="25762"/>
                    </a:cubicBezTo>
                    <a:cubicBezTo>
                      <a:pt x="63375" y="43868"/>
                      <a:pt x="38445" y="112744"/>
                      <a:pt x="20339" y="151413"/>
                    </a:cubicBezTo>
                    <a:cubicBezTo>
                      <a:pt x="11968" y="170611"/>
                      <a:pt x="-12962" y="249313"/>
                      <a:pt x="24979" y="249858"/>
                    </a:cubicBezTo>
                    <a:cubicBezTo>
                      <a:pt x="44359" y="245582"/>
                      <a:pt x="19702" y="206641"/>
                      <a:pt x="44450" y="161057"/>
                    </a:cubicBezTo>
                    <a:cubicBezTo>
                      <a:pt x="71199" y="110469"/>
                      <a:pt x="89033" y="19939"/>
                      <a:pt x="15062" y="286"/>
                    </a:cubicBezTo>
                    <a:lnTo>
                      <a:pt x="15062" y="286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0" name="Freeform: Shape 102">
                <a:extLst>
                  <a:ext uri="{FF2B5EF4-FFF2-40B4-BE49-F238E27FC236}">
                    <a16:creationId xmlns:a16="http://schemas.microsoft.com/office/drawing/2014/main" id="{BFA21341-7BE5-4E93-8D8E-B43E3921DE5D}"/>
                  </a:ext>
                </a:extLst>
              </p:cNvPr>
              <p:cNvSpPr/>
              <p:nvPr/>
            </p:nvSpPr>
            <p:spPr>
              <a:xfrm>
                <a:off x="4082214" y="2279206"/>
                <a:ext cx="282813" cy="404506"/>
              </a:xfrm>
              <a:custGeom>
                <a:avLst/>
                <a:gdLst>
                  <a:gd name="connsiteX0" fmla="*/ 13570 w 282813"/>
                  <a:gd name="connsiteY0" fmla="*/ 221163 h 404506"/>
                  <a:gd name="connsiteX1" fmla="*/ 99096 w 282813"/>
                  <a:gd name="connsiteY1" fmla="*/ 217706 h 404506"/>
                  <a:gd name="connsiteX2" fmla="*/ 57334 w 282813"/>
                  <a:gd name="connsiteY2" fmla="*/ 388485 h 404506"/>
                  <a:gd name="connsiteX3" fmla="*/ 79170 w 282813"/>
                  <a:gd name="connsiteY3" fmla="*/ 400677 h 404506"/>
                  <a:gd name="connsiteX4" fmla="*/ 279064 w 282813"/>
                  <a:gd name="connsiteY4" fmla="*/ 199236 h 404506"/>
                  <a:gd name="connsiteX5" fmla="*/ 277154 w 282813"/>
                  <a:gd name="connsiteY5" fmla="*/ 179401 h 404506"/>
                  <a:gd name="connsiteX6" fmla="*/ 217558 w 282813"/>
                  <a:gd name="connsiteY6" fmla="*/ 138822 h 404506"/>
                  <a:gd name="connsiteX7" fmla="*/ 71982 w 282813"/>
                  <a:gd name="connsiteY7" fmla="*/ 888 h 404506"/>
                  <a:gd name="connsiteX8" fmla="*/ 559 w 282813"/>
                  <a:gd name="connsiteY8" fmla="*/ 204513 h 404506"/>
                  <a:gd name="connsiteX9" fmla="*/ 13570 w 282813"/>
                  <a:gd name="connsiteY9" fmla="*/ 221163 h 404506"/>
                  <a:gd name="connsiteX10" fmla="*/ 13570 w 282813"/>
                  <a:gd name="connsiteY10" fmla="*/ 221163 h 404506"/>
                  <a:gd name="connsiteX11" fmla="*/ 79170 w 282813"/>
                  <a:gd name="connsiteY11" fmla="*/ 28275 h 404506"/>
                  <a:gd name="connsiteX12" fmla="*/ 235573 w 282813"/>
                  <a:gd name="connsiteY12" fmla="*/ 52841 h 404506"/>
                  <a:gd name="connsiteX13" fmla="*/ 249585 w 282813"/>
                  <a:gd name="connsiteY13" fmla="*/ 192048 h 404506"/>
                  <a:gd name="connsiteX14" fmla="*/ 93546 w 282813"/>
                  <a:gd name="connsiteY14" fmla="*/ 349270 h 404506"/>
                  <a:gd name="connsiteX15" fmla="*/ 30493 w 282813"/>
                  <a:gd name="connsiteY15" fmla="*/ 194505 h 404506"/>
                  <a:gd name="connsiteX16" fmla="*/ 79170 w 282813"/>
                  <a:gd name="connsiteY16" fmla="*/ 28275 h 404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2813" h="404506">
                    <a:moveTo>
                      <a:pt x="13570" y="221163"/>
                    </a:moveTo>
                    <a:lnTo>
                      <a:pt x="99096" y="217706"/>
                    </a:lnTo>
                    <a:lnTo>
                      <a:pt x="57334" y="388485"/>
                    </a:lnTo>
                    <a:cubicBezTo>
                      <a:pt x="53876" y="400768"/>
                      <a:pt x="70435" y="410048"/>
                      <a:pt x="79170" y="400677"/>
                    </a:cubicBezTo>
                    <a:lnTo>
                      <a:pt x="279064" y="199236"/>
                    </a:lnTo>
                    <a:cubicBezTo>
                      <a:pt x="284796" y="193777"/>
                      <a:pt x="283795" y="183677"/>
                      <a:pt x="277154" y="179401"/>
                    </a:cubicBezTo>
                    <a:lnTo>
                      <a:pt x="217558" y="138822"/>
                    </a:lnTo>
                    <a:cubicBezTo>
                      <a:pt x="302266" y="-11122"/>
                      <a:pt x="293076" y="46199"/>
                      <a:pt x="71982" y="888"/>
                    </a:cubicBezTo>
                    <a:cubicBezTo>
                      <a:pt x="52238" y="-15489"/>
                      <a:pt x="7110" y="199964"/>
                      <a:pt x="559" y="204513"/>
                    </a:cubicBezTo>
                    <a:cubicBezTo>
                      <a:pt x="-2080" y="212702"/>
                      <a:pt x="5017" y="221709"/>
                      <a:pt x="13570" y="221163"/>
                    </a:cubicBezTo>
                    <a:lnTo>
                      <a:pt x="13570" y="221163"/>
                    </a:lnTo>
                    <a:close/>
                    <a:moveTo>
                      <a:pt x="79170" y="28275"/>
                    </a:moveTo>
                    <a:lnTo>
                      <a:pt x="235573" y="52841"/>
                    </a:lnTo>
                    <a:cubicBezTo>
                      <a:pt x="183257" y="160658"/>
                      <a:pt x="156598" y="129723"/>
                      <a:pt x="249585" y="192048"/>
                    </a:cubicBezTo>
                    <a:lnTo>
                      <a:pt x="93546" y="349270"/>
                    </a:lnTo>
                    <a:cubicBezTo>
                      <a:pt x="127028" y="175944"/>
                      <a:pt x="174067" y="187135"/>
                      <a:pt x="30493" y="194505"/>
                    </a:cubicBezTo>
                    <a:lnTo>
                      <a:pt x="79170" y="28275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1" name="Freeform: Shape 103">
                <a:extLst>
                  <a:ext uri="{FF2B5EF4-FFF2-40B4-BE49-F238E27FC236}">
                    <a16:creationId xmlns:a16="http://schemas.microsoft.com/office/drawing/2014/main" id="{2AAFCAA5-89C5-4C4E-86CE-631F5A46CF68}"/>
                  </a:ext>
                </a:extLst>
              </p:cNvPr>
              <p:cNvSpPr/>
              <p:nvPr/>
            </p:nvSpPr>
            <p:spPr>
              <a:xfrm>
                <a:off x="4369566" y="2772164"/>
                <a:ext cx="196448" cy="277380"/>
              </a:xfrm>
              <a:custGeom>
                <a:avLst/>
                <a:gdLst>
                  <a:gd name="connsiteX0" fmla="*/ 169315 w 196448"/>
                  <a:gd name="connsiteY0" fmla="*/ 23634 h 277380"/>
                  <a:gd name="connsiteX1" fmla="*/ 11638 w 196448"/>
                  <a:gd name="connsiteY1" fmla="*/ 51567 h 277380"/>
                  <a:gd name="connsiteX2" fmla="*/ 55310 w 196448"/>
                  <a:gd name="connsiteY2" fmla="*/ 161840 h 277380"/>
                  <a:gd name="connsiteX3" fmla="*/ 124368 w 196448"/>
                  <a:gd name="connsiteY3" fmla="*/ 277301 h 277380"/>
                  <a:gd name="connsiteX4" fmla="*/ 138471 w 196448"/>
                  <a:gd name="connsiteY4" fmla="*/ 263562 h 277380"/>
                  <a:gd name="connsiteX5" fmla="*/ 131556 w 196448"/>
                  <a:gd name="connsiteY5" fmla="*/ 159020 h 277380"/>
                  <a:gd name="connsiteX6" fmla="*/ 169315 w 196448"/>
                  <a:gd name="connsiteY6" fmla="*/ 23634 h 277380"/>
                  <a:gd name="connsiteX7" fmla="*/ 169315 w 196448"/>
                  <a:gd name="connsiteY7" fmla="*/ 23634 h 277380"/>
                  <a:gd name="connsiteX8" fmla="*/ 170952 w 196448"/>
                  <a:gd name="connsiteY8" fmla="*/ 87961 h 277380"/>
                  <a:gd name="connsiteX9" fmla="*/ 104806 w 196448"/>
                  <a:gd name="connsiteY9" fmla="*/ 147829 h 277380"/>
                  <a:gd name="connsiteX10" fmla="*/ 111539 w 196448"/>
                  <a:gd name="connsiteY10" fmla="*/ 250187 h 277380"/>
                  <a:gd name="connsiteX11" fmla="*/ 42027 w 196448"/>
                  <a:gd name="connsiteY11" fmla="*/ 243909 h 277380"/>
                  <a:gd name="connsiteX12" fmla="*/ 28106 w 196448"/>
                  <a:gd name="connsiteY12" fmla="*/ 106067 h 277380"/>
                  <a:gd name="connsiteX13" fmla="*/ 170952 w 196448"/>
                  <a:gd name="connsiteY13" fmla="*/ 87961 h 277380"/>
                  <a:gd name="connsiteX14" fmla="*/ 170952 w 196448"/>
                  <a:gd name="connsiteY14" fmla="*/ 87961 h 277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6448" h="277380">
                    <a:moveTo>
                      <a:pt x="169315" y="23634"/>
                    </a:moveTo>
                    <a:cubicBezTo>
                      <a:pt x="121911" y="-21040"/>
                      <a:pt x="48305" y="2890"/>
                      <a:pt x="11638" y="51567"/>
                    </a:cubicBezTo>
                    <a:cubicBezTo>
                      <a:pt x="-15840" y="90508"/>
                      <a:pt x="7998" y="153106"/>
                      <a:pt x="55310" y="161840"/>
                    </a:cubicBezTo>
                    <a:cubicBezTo>
                      <a:pt x="-14475" y="294861"/>
                      <a:pt x="-11291" y="260650"/>
                      <a:pt x="124368" y="277301"/>
                    </a:cubicBezTo>
                    <a:cubicBezTo>
                      <a:pt x="132011" y="278210"/>
                      <a:pt x="139199" y="271205"/>
                      <a:pt x="138471" y="263562"/>
                    </a:cubicBezTo>
                    <a:lnTo>
                      <a:pt x="131556" y="159020"/>
                    </a:lnTo>
                    <a:cubicBezTo>
                      <a:pt x="194972" y="149193"/>
                      <a:pt x="220175" y="66579"/>
                      <a:pt x="169315" y="23634"/>
                    </a:cubicBezTo>
                    <a:lnTo>
                      <a:pt x="169315" y="23634"/>
                    </a:lnTo>
                    <a:close/>
                    <a:moveTo>
                      <a:pt x="170952" y="87961"/>
                    </a:moveTo>
                    <a:cubicBezTo>
                      <a:pt x="161126" y="148466"/>
                      <a:pt x="104169" y="121352"/>
                      <a:pt x="104806" y="147829"/>
                    </a:cubicBezTo>
                    <a:cubicBezTo>
                      <a:pt x="104806" y="147829"/>
                      <a:pt x="111539" y="250187"/>
                      <a:pt x="111539" y="250187"/>
                    </a:cubicBezTo>
                    <a:lnTo>
                      <a:pt x="42027" y="243909"/>
                    </a:lnTo>
                    <a:cubicBezTo>
                      <a:pt x="137470" y="68490"/>
                      <a:pt x="61133" y="184223"/>
                      <a:pt x="28106" y="106067"/>
                    </a:cubicBezTo>
                    <a:cubicBezTo>
                      <a:pt x="9181" y="22633"/>
                      <a:pt x="171407" y="-10758"/>
                      <a:pt x="170952" y="87961"/>
                    </a:cubicBezTo>
                    <a:lnTo>
                      <a:pt x="170952" y="87961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2" name="Freeform: Shape 104">
                <a:extLst>
                  <a:ext uri="{FF2B5EF4-FFF2-40B4-BE49-F238E27FC236}">
                    <a16:creationId xmlns:a16="http://schemas.microsoft.com/office/drawing/2014/main" id="{1128949D-9009-4D98-8EEA-316AE20AE2E4}"/>
                  </a:ext>
                </a:extLst>
              </p:cNvPr>
              <p:cNvSpPr/>
              <p:nvPr/>
            </p:nvSpPr>
            <p:spPr>
              <a:xfrm>
                <a:off x="4390757" y="2474713"/>
                <a:ext cx="125620" cy="61967"/>
              </a:xfrm>
              <a:custGeom>
                <a:avLst/>
                <a:gdLst>
                  <a:gd name="connsiteX0" fmla="*/ 12829 w 125620"/>
                  <a:gd name="connsiteY0" fmla="*/ 61959 h 61967"/>
                  <a:gd name="connsiteX1" fmla="*/ 114551 w 125620"/>
                  <a:gd name="connsiteY1" fmla="*/ 25110 h 61967"/>
                  <a:gd name="connsiteX2" fmla="*/ 125469 w 125620"/>
                  <a:gd name="connsiteY2" fmla="*/ 10371 h 61967"/>
                  <a:gd name="connsiteX3" fmla="*/ 6006 w 125620"/>
                  <a:gd name="connsiteY3" fmla="*/ 37939 h 61967"/>
                  <a:gd name="connsiteX4" fmla="*/ 12829 w 125620"/>
                  <a:gd name="connsiteY4" fmla="*/ 61959 h 61967"/>
                  <a:gd name="connsiteX5" fmla="*/ 12829 w 125620"/>
                  <a:gd name="connsiteY5" fmla="*/ 61959 h 61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620" h="61967">
                    <a:moveTo>
                      <a:pt x="12829" y="61959"/>
                    </a:moveTo>
                    <a:cubicBezTo>
                      <a:pt x="45038" y="47129"/>
                      <a:pt x="78066" y="28841"/>
                      <a:pt x="114551" y="25110"/>
                    </a:cubicBezTo>
                    <a:cubicBezTo>
                      <a:pt x="121648" y="24019"/>
                      <a:pt x="126561" y="17468"/>
                      <a:pt x="125469" y="10371"/>
                    </a:cubicBezTo>
                    <a:cubicBezTo>
                      <a:pt x="116735" y="-20655"/>
                      <a:pt x="24567" y="26748"/>
                      <a:pt x="6006" y="37939"/>
                    </a:cubicBezTo>
                    <a:cubicBezTo>
                      <a:pt x="-5095" y="44308"/>
                      <a:pt x="365" y="62414"/>
                      <a:pt x="12829" y="61959"/>
                    </a:cubicBezTo>
                    <a:lnTo>
                      <a:pt x="12829" y="61959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3" name="Freeform: Shape 105">
                <a:extLst>
                  <a:ext uri="{FF2B5EF4-FFF2-40B4-BE49-F238E27FC236}">
                    <a16:creationId xmlns:a16="http://schemas.microsoft.com/office/drawing/2014/main" id="{412C6665-DDF8-4E2D-865E-3B26C198D146}"/>
                  </a:ext>
                </a:extLst>
              </p:cNvPr>
              <p:cNvSpPr/>
              <p:nvPr/>
            </p:nvSpPr>
            <p:spPr>
              <a:xfrm>
                <a:off x="4397550" y="2540421"/>
                <a:ext cx="105937" cy="39632"/>
              </a:xfrm>
              <a:custGeom>
                <a:avLst/>
                <a:gdLst>
                  <a:gd name="connsiteX0" fmla="*/ 91107 w 105937"/>
                  <a:gd name="connsiteY0" fmla="*/ 254 h 39632"/>
                  <a:gd name="connsiteX1" fmla="*/ 10495 w 105937"/>
                  <a:gd name="connsiteY1" fmla="*/ 13811 h 39632"/>
                  <a:gd name="connsiteX2" fmla="*/ 14771 w 105937"/>
                  <a:gd name="connsiteY2" fmla="*/ 39378 h 39632"/>
                  <a:gd name="connsiteX3" fmla="*/ 95384 w 105937"/>
                  <a:gd name="connsiteY3" fmla="*/ 25821 h 39632"/>
                  <a:gd name="connsiteX4" fmla="*/ 91107 w 105937"/>
                  <a:gd name="connsiteY4" fmla="*/ 254 h 39632"/>
                  <a:gd name="connsiteX5" fmla="*/ 91107 w 105937"/>
                  <a:gd name="connsiteY5" fmla="*/ 254 h 3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937" h="39632">
                    <a:moveTo>
                      <a:pt x="91107" y="254"/>
                    </a:moveTo>
                    <a:lnTo>
                      <a:pt x="10495" y="13811"/>
                    </a:lnTo>
                    <a:cubicBezTo>
                      <a:pt x="-6156" y="16359"/>
                      <a:pt x="-1697" y="42471"/>
                      <a:pt x="14771" y="39378"/>
                    </a:cubicBezTo>
                    <a:lnTo>
                      <a:pt x="95384" y="25821"/>
                    </a:lnTo>
                    <a:cubicBezTo>
                      <a:pt x="112034" y="23273"/>
                      <a:pt x="107758" y="-2839"/>
                      <a:pt x="91107" y="254"/>
                    </a:cubicBezTo>
                    <a:lnTo>
                      <a:pt x="91107" y="254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4" name="Freeform: Shape 106">
                <a:extLst>
                  <a:ext uri="{FF2B5EF4-FFF2-40B4-BE49-F238E27FC236}">
                    <a16:creationId xmlns:a16="http://schemas.microsoft.com/office/drawing/2014/main" id="{4049F66E-2FFE-4742-B307-66D5818676CE}"/>
                  </a:ext>
                </a:extLst>
              </p:cNvPr>
              <p:cNvSpPr/>
              <p:nvPr/>
            </p:nvSpPr>
            <p:spPr>
              <a:xfrm>
                <a:off x="3491345" y="2777744"/>
                <a:ext cx="86910" cy="77851"/>
              </a:xfrm>
              <a:custGeom>
                <a:avLst/>
                <a:gdLst>
                  <a:gd name="connsiteX0" fmla="*/ 73996 w 86910"/>
                  <a:gd name="connsiteY0" fmla="*/ 77649 h 77851"/>
                  <a:gd name="connsiteX1" fmla="*/ 82366 w 86910"/>
                  <a:gd name="connsiteY1" fmla="*/ 54720 h 77851"/>
                  <a:gd name="connsiteX2" fmla="*/ 21406 w 86910"/>
                  <a:gd name="connsiteY2" fmla="*/ 3223 h 77851"/>
                  <a:gd name="connsiteX3" fmla="*/ 4665 w 86910"/>
                  <a:gd name="connsiteY3" fmla="*/ 23057 h 77851"/>
                  <a:gd name="connsiteX4" fmla="*/ 73996 w 86910"/>
                  <a:gd name="connsiteY4" fmla="*/ 77649 h 77851"/>
                  <a:gd name="connsiteX5" fmla="*/ 73996 w 86910"/>
                  <a:gd name="connsiteY5" fmla="*/ 77649 h 77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910" h="77851">
                    <a:moveTo>
                      <a:pt x="73996" y="77649"/>
                    </a:moveTo>
                    <a:cubicBezTo>
                      <a:pt x="85642" y="78103"/>
                      <a:pt x="91647" y="62090"/>
                      <a:pt x="82366" y="54720"/>
                    </a:cubicBezTo>
                    <a:lnTo>
                      <a:pt x="21406" y="3223"/>
                    </a:lnTo>
                    <a:cubicBezTo>
                      <a:pt x="8668" y="-7877"/>
                      <a:pt x="-8346" y="12412"/>
                      <a:pt x="4665" y="23057"/>
                    </a:cubicBezTo>
                    <a:cubicBezTo>
                      <a:pt x="9032" y="25241"/>
                      <a:pt x="69446" y="81652"/>
                      <a:pt x="73996" y="77649"/>
                    </a:cubicBezTo>
                    <a:lnTo>
                      <a:pt x="73996" y="77649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5" name="Freeform: Shape 107">
                <a:extLst>
                  <a:ext uri="{FF2B5EF4-FFF2-40B4-BE49-F238E27FC236}">
                    <a16:creationId xmlns:a16="http://schemas.microsoft.com/office/drawing/2014/main" id="{C7879052-A9FE-4696-97B8-76DE9A95820E}"/>
                  </a:ext>
                </a:extLst>
              </p:cNvPr>
              <p:cNvSpPr/>
              <p:nvPr/>
            </p:nvSpPr>
            <p:spPr>
              <a:xfrm>
                <a:off x="3464696" y="2854104"/>
                <a:ext cx="78298" cy="40244"/>
              </a:xfrm>
              <a:custGeom>
                <a:avLst/>
                <a:gdLst>
                  <a:gd name="connsiteX0" fmla="*/ 470 w 78298"/>
                  <a:gd name="connsiteY0" fmla="*/ 9568 h 40244"/>
                  <a:gd name="connsiteX1" fmla="*/ 9568 w 78298"/>
                  <a:gd name="connsiteY1" fmla="*/ 25491 h 40244"/>
                  <a:gd name="connsiteX2" fmla="*/ 62249 w 78298"/>
                  <a:gd name="connsiteY2" fmla="*/ 39684 h 40244"/>
                  <a:gd name="connsiteX3" fmla="*/ 68981 w 78298"/>
                  <a:gd name="connsiteY3" fmla="*/ 14663 h 40244"/>
                  <a:gd name="connsiteX4" fmla="*/ 16301 w 78298"/>
                  <a:gd name="connsiteY4" fmla="*/ 470 h 40244"/>
                  <a:gd name="connsiteX5" fmla="*/ 470 w 78298"/>
                  <a:gd name="connsiteY5" fmla="*/ 9568 h 40244"/>
                  <a:gd name="connsiteX6" fmla="*/ 470 w 78298"/>
                  <a:gd name="connsiteY6" fmla="*/ 9568 h 40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298" h="40244">
                    <a:moveTo>
                      <a:pt x="470" y="9568"/>
                    </a:moveTo>
                    <a:cubicBezTo>
                      <a:pt x="-1441" y="16483"/>
                      <a:pt x="2653" y="23580"/>
                      <a:pt x="9568" y="25491"/>
                    </a:cubicBezTo>
                    <a:lnTo>
                      <a:pt x="62249" y="39684"/>
                    </a:lnTo>
                    <a:cubicBezTo>
                      <a:pt x="78262" y="44325"/>
                      <a:pt x="85359" y="18758"/>
                      <a:pt x="68981" y="14663"/>
                    </a:cubicBezTo>
                    <a:lnTo>
                      <a:pt x="16301" y="470"/>
                    </a:lnTo>
                    <a:cubicBezTo>
                      <a:pt x="9477" y="-1441"/>
                      <a:pt x="2289" y="2653"/>
                      <a:pt x="470" y="9568"/>
                    </a:cubicBezTo>
                    <a:lnTo>
                      <a:pt x="470" y="9568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6" name="Freeform: Shape 108">
                <a:extLst>
                  <a:ext uri="{FF2B5EF4-FFF2-40B4-BE49-F238E27FC236}">
                    <a16:creationId xmlns:a16="http://schemas.microsoft.com/office/drawing/2014/main" id="{42C0E5F8-252D-41A5-BFF9-FC745AFD99D1}"/>
                  </a:ext>
                </a:extLst>
              </p:cNvPr>
              <p:cNvSpPr/>
              <p:nvPr/>
            </p:nvSpPr>
            <p:spPr>
              <a:xfrm>
                <a:off x="3422798" y="2903753"/>
                <a:ext cx="96390" cy="39954"/>
              </a:xfrm>
              <a:custGeom>
                <a:avLst/>
                <a:gdLst>
                  <a:gd name="connsiteX0" fmla="*/ 242 w 96390"/>
                  <a:gd name="connsiteY0" fmla="*/ 29432 h 39954"/>
                  <a:gd name="connsiteX1" fmla="*/ 15436 w 96390"/>
                  <a:gd name="connsiteY1" fmla="*/ 39713 h 39954"/>
                  <a:gd name="connsiteX2" fmla="*/ 86223 w 96390"/>
                  <a:gd name="connsiteY2" fmla="*/ 25793 h 39954"/>
                  <a:gd name="connsiteX3" fmla="*/ 81218 w 96390"/>
                  <a:gd name="connsiteY3" fmla="*/ 317 h 39954"/>
                  <a:gd name="connsiteX4" fmla="*/ 10432 w 96390"/>
                  <a:gd name="connsiteY4" fmla="*/ 14237 h 39954"/>
                  <a:gd name="connsiteX5" fmla="*/ 242 w 96390"/>
                  <a:gd name="connsiteY5" fmla="*/ 29432 h 39954"/>
                  <a:gd name="connsiteX6" fmla="*/ 242 w 96390"/>
                  <a:gd name="connsiteY6" fmla="*/ 29432 h 3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90" h="39954">
                    <a:moveTo>
                      <a:pt x="242" y="29432"/>
                    </a:moveTo>
                    <a:cubicBezTo>
                      <a:pt x="1607" y="36529"/>
                      <a:pt x="8613" y="41078"/>
                      <a:pt x="15436" y="39713"/>
                    </a:cubicBezTo>
                    <a:lnTo>
                      <a:pt x="86223" y="25793"/>
                    </a:lnTo>
                    <a:cubicBezTo>
                      <a:pt x="102782" y="22790"/>
                      <a:pt x="97687" y="-3141"/>
                      <a:pt x="81218" y="317"/>
                    </a:cubicBezTo>
                    <a:lnTo>
                      <a:pt x="10432" y="14237"/>
                    </a:lnTo>
                    <a:cubicBezTo>
                      <a:pt x="3426" y="15602"/>
                      <a:pt x="-1123" y="22426"/>
                      <a:pt x="242" y="29432"/>
                    </a:cubicBezTo>
                    <a:lnTo>
                      <a:pt x="242" y="29432"/>
                    </a:lnTo>
                    <a:close/>
                  </a:path>
                </a:pathLst>
              </a:custGeom>
              <a:solidFill>
                <a:srgbClr val="000000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95" name="Graphic 17">
              <a:extLst>
                <a:ext uri="{FF2B5EF4-FFF2-40B4-BE49-F238E27FC236}">
                  <a16:creationId xmlns:a16="http://schemas.microsoft.com/office/drawing/2014/main" id="{8A427017-5135-48BD-863E-CEE1F9386B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53940" y="3960628"/>
              <a:ext cx="673604" cy="936000"/>
              <a:chOff x="1541543" y="1750236"/>
              <a:chExt cx="1477886" cy="2053585"/>
            </a:xfrm>
            <a:solidFill>
              <a:srgbClr val="1EA185"/>
            </a:solidFill>
          </p:grpSpPr>
          <p:sp>
            <p:nvSpPr>
              <p:cNvPr id="1066" name="Freeform: Shape 110">
                <a:extLst>
                  <a:ext uri="{FF2B5EF4-FFF2-40B4-BE49-F238E27FC236}">
                    <a16:creationId xmlns:a16="http://schemas.microsoft.com/office/drawing/2014/main" id="{294977A8-D05D-4D48-889A-FB2823B38DB2}"/>
                  </a:ext>
                </a:extLst>
              </p:cNvPr>
              <p:cNvSpPr/>
              <p:nvPr/>
            </p:nvSpPr>
            <p:spPr>
              <a:xfrm>
                <a:off x="1672396" y="3319690"/>
                <a:ext cx="1245039" cy="467299"/>
              </a:xfrm>
              <a:custGeom>
                <a:avLst/>
                <a:gdLst>
                  <a:gd name="connsiteX0" fmla="*/ 1244949 w 1245039"/>
                  <a:gd name="connsiteY0" fmla="*/ 467299 h 467299"/>
                  <a:gd name="connsiteX1" fmla="*/ 0 w 1245039"/>
                  <a:gd name="connsiteY1" fmla="*/ 467299 h 467299"/>
                  <a:gd name="connsiteX2" fmla="*/ 0 w 1245039"/>
                  <a:gd name="connsiteY2" fmla="*/ 291607 h 467299"/>
                  <a:gd name="connsiteX3" fmla="*/ 290515 w 1245039"/>
                  <a:gd name="connsiteY3" fmla="*/ 0 h 467299"/>
                  <a:gd name="connsiteX4" fmla="*/ 954524 w 1245039"/>
                  <a:gd name="connsiteY4" fmla="*/ 0 h 467299"/>
                  <a:gd name="connsiteX5" fmla="*/ 1245040 w 1245039"/>
                  <a:gd name="connsiteY5" fmla="*/ 291607 h 467299"/>
                  <a:gd name="connsiteX6" fmla="*/ 1245040 w 1245039"/>
                  <a:gd name="connsiteY6" fmla="*/ 467299 h 46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5039" h="467299">
                    <a:moveTo>
                      <a:pt x="1244949" y="467299"/>
                    </a:moveTo>
                    <a:lnTo>
                      <a:pt x="0" y="467299"/>
                    </a:lnTo>
                    <a:lnTo>
                      <a:pt x="0" y="291607"/>
                    </a:lnTo>
                    <a:cubicBezTo>
                      <a:pt x="0" y="130564"/>
                      <a:pt x="130018" y="0"/>
                      <a:pt x="290515" y="0"/>
                    </a:cubicBezTo>
                    <a:lnTo>
                      <a:pt x="954524" y="0"/>
                    </a:lnTo>
                    <a:cubicBezTo>
                      <a:pt x="1114931" y="0"/>
                      <a:pt x="1245040" y="130564"/>
                      <a:pt x="1245040" y="291607"/>
                    </a:cubicBezTo>
                    <a:lnTo>
                      <a:pt x="1245040" y="467299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7" name="Freeform: Shape 111">
                <a:extLst>
                  <a:ext uri="{FF2B5EF4-FFF2-40B4-BE49-F238E27FC236}">
                    <a16:creationId xmlns:a16="http://schemas.microsoft.com/office/drawing/2014/main" id="{16CB5795-5119-4AFF-88E2-73F0EC6523A7}"/>
                  </a:ext>
                </a:extLst>
              </p:cNvPr>
              <p:cNvSpPr/>
              <p:nvPr/>
            </p:nvSpPr>
            <p:spPr>
              <a:xfrm>
                <a:off x="1586961" y="1968470"/>
                <a:ext cx="1415545" cy="1326835"/>
              </a:xfrm>
              <a:custGeom>
                <a:avLst/>
                <a:gdLst>
                  <a:gd name="connsiteX0" fmla="*/ 1251045 w 1415545"/>
                  <a:gd name="connsiteY0" fmla="*/ 586672 h 1326835"/>
                  <a:gd name="connsiteX1" fmla="*/ 1247588 w 1415545"/>
                  <a:gd name="connsiteY1" fmla="*/ 586854 h 1326835"/>
                  <a:gd name="connsiteX2" fmla="*/ 1247588 w 1415545"/>
                  <a:gd name="connsiteY2" fmla="*/ 536175 h 1326835"/>
                  <a:gd name="connsiteX3" fmla="*/ 707864 w 1415545"/>
                  <a:gd name="connsiteY3" fmla="*/ 0 h 1326835"/>
                  <a:gd name="connsiteX4" fmla="*/ 168140 w 1415545"/>
                  <a:gd name="connsiteY4" fmla="*/ 536175 h 1326835"/>
                  <a:gd name="connsiteX5" fmla="*/ 168140 w 1415545"/>
                  <a:gd name="connsiteY5" fmla="*/ 586854 h 1326835"/>
                  <a:gd name="connsiteX6" fmla="*/ 164683 w 1415545"/>
                  <a:gd name="connsiteY6" fmla="*/ 586672 h 1326835"/>
                  <a:gd name="connsiteX7" fmla="*/ 0 w 1415545"/>
                  <a:gd name="connsiteY7" fmla="*/ 750263 h 1326835"/>
                  <a:gd name="connsiteX8" fmla="*/ 164683 w 1415545"/>
                  <a:gd name="connsiteY8" fmla="*/ 913854 h 1326835"/>
                  <a:gd name="connsiteX9" fmla="*/ 182334 w 1415545"/>
                  <a:gd name="connsiteY9" fmla="*/ 912853 h 1326835"/>
                  <a:gd name="connsiteX10" fmla="*/ 707773 w 1415545"/>
                  <a:gd name="connsiteY10" fmla="*/ 1326836 h 1326835"/>
                  <a:gd name="connsiteX11" fmla="*/ 1233212 w 1415545"/>
                  <a:gd name="connsiteY11" fmla="*/ 912853 h 1326835"/>
                  <a:gd name="connsiteX12" fmla="*/ 1250863 w 1415545"/>
                  <a:gd name="connsiteY12" fmla="*/ 913854 h 1326835"/>
                  <a:gd name="connsiteX13" fmla="*/ 1415546 w 1415545"/>
                  <a:gd name="connsiteY13" fmla="*/ 750263 h 1326835"/>
                  <a:gd name="connsiteX14" fmla="*/ 1251045 w 1415545"/>
                  <a:gd name="connsiteY14" fmla="*/ 586672 h 1326835"/>
                  <a:gd name="connsiteX15" fmla="*/ 1251045 w 1415545"/>
                  <a:gd name="connsiteY15" fmla="*/ 586672 h 132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15545" h="1326835">
                    <a:moveTo>
                      <a:pt x="1251045" y="586672"/>
                    </a:moveTo>
                    <a:cubicBezTo>
                      <a:pt x="1249862" y="586672"/>
                      <a:pt x="1248770" y="586854"/>
                      <a:pt x="1247588" y="586854"/>
                    </a:cubicBezTo>
                    <a:lnTo>
                      <a:pt x="1247588" y="536175"/>
                    </a:lnTo>
                    <a:cubicBezTo>
                      <a:pt x="1247588" y="240019"/>
                      <a:pt x="1005931" y="0"/>
                      <a:pt x="707864" y="0"/>
                    </a:cubicBezTo>
                    <a:cubicBezTo>
                      <a:pt x="409797" y="0"/>
                      <a:pt x="168140" y="240110"/>
                      <a:pt x="168140" y="536175"/>
                    </a:cubicBezTo>
                    <a:lnTo>
                      <a:pt x="168140" y="586854"/>
                    </a:lnTo>
                    <a:cubicBezTo>
                      <a:pt x="166958" y="586854"/>
                      <a:pt x="165866" y="586672"/>
                      <a:pt x="164683" y="586672"/>
                    </a:cubicBezTo>
                    <a:cubicBezTo>
                      <a:pt x="73789" y="586672"/>
                      <a:pt x="0" y="659915"/>
                      <a:pt x="0" y="750263"/>
                    </a:cubicBezTo>
                    <a:cubicBezTo>
                      <a:pt x="0" y="840611"/>
                      <a:pt x="73698" y="913854"/>
                      <a:pt x="164683" y="913854"/>
                    </a:cubicBezTo>
                    <a:cubicBezTo>
                      <a:pt x="170688" y="913854"/>
                      <a:pt x="176511" y="913490"/>
                      <a:pt x="182334" y="912853"/>
                    </a:cubicBezTo>
                    <a:cubicBezTo>
                      <a:pt x="238017" y="1150052"/>
                      <a:pt x="452014" y="1326836"/>
                      <a:pt x="707773" y="1326836"/>
                    </a:cubicBezTo>
                    <a:cubicBezTo>
                      <a:pt x="963532" y="1326836"/>
                      <a:pt x="1177529" y="1150052"/>
                      <a:pt x="1233212" y="912853"/>
                    </a:cubicBezTo>
                    <a:cubicBezTo>
                      <a:pt x="1239035" y="913490"/>
                      <a:pt x="1244949" y="913854"/>
                      <a:pt x="1250863" y="913854"/>
                    </a:cubicBezTo>
                    <a:cubicBezTo>
                      <a:pt x="1341757" y="913854"/>
                      <a:pt x="1415546" y="840611"/>
                      <a:pt x="1415546" y="750263"/>
                    </a:cubicBezTo>
                    <a:cubicBezTo>
                      <a:pt x="1415637" y="659915"/>
                      <a:pt x="1341939" y="586672"/>
                      <a:pt x="1251045" y="586672"/>
                    </a:cubicBezTo>
                    <a:lnTo>
                      <a:pt x="1251045" y="586672"/>
                    </a:lnTo>
                    <a:close/>
                  </a:path>
                </a:pathLst>
              </a:custGeom>
              <a:solidFill>
                <a:srgbClr val="F1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8" name="Freeform: Shape 112">
                <a:extLst>
                  <a:ext uri="{FF2B5EF4-FFF2-40B4-BE49-F238E27FC236}">
                    <a16:creationId xmlns:a16="http://schemas.microsoft.com/office/drawing/2014/main" id="{ABA64D53-02B0-4E28-9BA6-B0E92EE74115}"/>
                  </a:ext>
                </a:extLst>
              </p:cNvPr>
              <p:cNvSpPr/>
              <p:nvPr/>
            </p:nvSpPr>
            <p:spPr>
              <a:xfrm>
                <a:off x="1570402" y="1951638"/>
                <a:ext cx="1449028" cy="1360590"/>
              </a:xfrm>
              <a:custGeom>
                <a:avLst/>
                <a:gdLst>
                  <a:gd name="connsiteX0" fmla="*/ 724514 w 1449028"/>
                  <a:gd name="connsiteY0" fmla="*/ 1360591 h 1360590"/>
                  <a:gd name="connsiteX1" fmla="*/ 186246 w 1449028"/>
                  <a:gd name="connsiteY1" fmla="*/ 947519 h 1360590"/>
                  <a:gd name="connsiteX2" fmla="*/ 0 w 1449028"/>
                  <a:gd name="connsiteY2" fmla="*/ 767186 h 1360590"/>
                  <a:gd name="connsiteX3" fmla="*/ 168049 w 1449028"/>
                  <a:gd name="connsiteY3" fmla="*/ 587218 h 1360590"/>
                  <a:gd name="connsiteX4" fmla="*/ 168049 w 1449028"/>
                  <a:gd name="connsiteY4" fmla="*/ 553098 h 1360590"/>
                  <a:gd name="connsiteX5" fmla="*/ 724514 w 1449028"/>
                  <a:gd name="connsiteY5" fmla="*/ 0 h 1360590"/>
                  <a:gd name="connsiteX6" fmla="*/ 1280979 w 1449028"/>
                  <a:gd name="connsiteY6" fmla="*/ 553098 h 1360590"/>
                  <a:gd name="connsiteX7" fmla="*/ 1280979 w 1449028"/>
                  <a:gd name="connsiteY7" fmla="*/ 587218 h 1360590"/>
                  <a:gd name="connsiteX8" fmla="*/ 1449028 w 1449028"/>
                  <a:gd name="connsiteY8" fmla="*/ 767186 h 1360590"/>
                  <a:gd name="connsiteX9" fmla="*/ 1267604 w 1449028"/>
                  <a:gd name="connsiteY9" fmla="*/ 947610 h 1360590"/>
                  <a:gd name="connsiteX10" fmla="*/ 1262782 w 1449028"/>
                  <a:gd name="connsiteY10" fmla="*/ 947519 h 1360590"/>
                  <a:gd name="connsiteX11" fmla="*/ 724514 w 1449028"/>
                  <a:gd name="connsiteY11" fmla="*/ 1360591 h 1360590"/>
                  <a:gd name="connsiteX12" fmla="*/ 724514 w 1449028"/>
                  <a:gd name="connsiteY12" fmla="*/ 1360591 h 1360590"/>
                  <a:gd name="connsiteX13" fmla="*/ 199075 w 1449028"/>
                  <a:gd name="connsiteY13" fmla="*/ 912944 h 1360590"/>
                  <a:gd name="connsiteX14" fmla="*/ 215362 w 1449028"/>
                  <a:gd name="connsiteY14" fmla="*/ 925955 h 1360590"/>
                  <a:gd name="connsiteX15" fmla="*/ 724514 w 1449028"/>
                  <a:gd name="connsiteY15" fmla="*/ 1326927 h 1360590"/>
                  <a:gd name="connsiteX16" fmla="*/ 1233667 w 1449028"/>
                  <a:gd name="connsiteY16" fmla="*/ 925955 h 1360590"/>
                  <a:gd name="connsiteX17" fmla="*/ 1251773 w 1449028"/>
                  <a:gd name="connsiteY17" fmla="*/ 913035 h 1360590"/>
                  <a:gd name="connsiteX18" fmla="*/ 1267695 w 1449028"/>
                  <a:gd name="connsiteY18" fmla="*/ 913945 h 1360590"/>
                  <a:gd name="connsiteX19" fmla="*/ 1415546 w 1449028"/>
                  <a:gd name="connsiteY19" fmla="*/ 767186 h 1360590"/>
                  <a:gd name="connsiteX20" fmla="*/ 1267695 w 1449028"/>
                  <a:gd name="connsiteY20" fmla="*/ 620427 h 1360590"/>
                  <a:gd name="connsiteX21" fmla="*/ 1264602 w 1449028"/>
                  <a:gd name="connsiteY21" fmla="*/ 620609 h 1360590"/>
                  <a:gd name="connsiteX22" fmla="*/ 1252501 w 1449028"/>
                  <a:gd name="connsiteY22" fmla="*/ 615787 h 1360590"/>
                  <a:gd name="connsiteX23" fmla="*/ 1247496 w 1449028"/>
                  <a:gd name="connsiteY23" fmla="*/ 603777 h 1360590"/>
                  <a:gd name="connsiteX24" fmla="*/ 1247496 w 1449028"/>
                  <a:gd name="connsiteY24" fmla="*/ 553098 h 1360590"/>
                  <a:gd name="connsiteX25" fmla="*/ 724605 w 1449028"/>
                  <a:gd name="connsiteY25" fmla="*/ 33755 h 1360590"/>
                  <a:gd name="connsiteX26" fmla="*/ 201714 w 1449028"/>
                  <a:gd name="connsiteY26" fmla="*/ 553189 h 1360590"/>
                  <a:gd name="connsiteX27" fmla="*/ 201714 w 1449028"/>
                  <a:gd name="connsiteY27" fmla="*/ 603868 h 1360590"/>
                  <a:gd name="connsiteX28" fmla="*/ 196710 w 1449028"/>
                  <a:gd name="connsiteY28" fmla="*/ 615878 h 1360590"/>
                  <a:gd name="connsiteX29" fmla="*/ 184609 w 1449028"/>
                  <a:gd name="connsiteY29" fmla="*/ 620700 h 1360590"/>
                  <a:gd name="connsiteX30" fmla="*/ 182243 w 1449028"/>
                  <a:gd name="connsiteY30" fmla="*/ 620609 h 1360590"/>
                  <a:gd name="connsiteX31" fmla="*/ 182152 w 1449028"/>
                  <a:gd name="connsiteY31" fmla="*/ 620609 h 1360590"/>
                  <a:gd name="connsiteX32" fmla="*/ 33664 w 1449028"/>
                  <a:gd name="connsiteY32" fmla="*/ 767277 h 1360590"/>
                  <a:gd name="connsiteX33" fmla="*/ 181515 w 1449028"/>
                  <a:gd name="connsiteY33" fmla="*/ 914036 h 1360590"/>
                  <a:gd name="connsiteX34" fmla="*/ 197438 w 1449028"/>
                  <a:gd name="connsiteY34" fmla="*/ 913126 h 1360590"/>
                  <a:gd name="connsiteX35" fmla="*/ 199075 w 1449028"/>
                  <a:gd name="connsiteY35" fmla="*/ 912944 h 1360590"/>
                  <a:gd name="connsiteX36" fmla="*/ 199075 w 1449028"/>
                  <a:gd name="connsiteY36" fmla="*/ 912944 h 136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49028" h="1360590">
                    <a:moveTo>
                      <a:pt x="724514" y="1360591"/>
                    </a:moveTo>
                    <a:cubicBezTo>
                      <a:pt x="469392" y="1360591"/>
                      <a:pt x="250027" y="1191450"/>
                      <a:pt x="186246" y="947519"/>
                    </a:cubicBezTo>
                    <a:cubicBezTo>
                      <a:pt x="84252" y="950430"/>
                      <a:pt x="0" y="868271"/>
                      <a:pt x="0" y="767186"/>
                    </a:cubicBezTo>
                    <a:cubicBezTo>
                      <a:pt x="0" y="672198"/>
                      <a:pt x="74244" y="594042"/>
                      <a:pt x="168049" y="587218"/>
                    </a:cubicBezTo>
                    <a:lnTo>
                      <a:pt x="168049" y="553098"/>
                    </a:lnTo>
                    <a:cubicBezTo>
                      <a:pt x="168049" y="248116"/>
                      <a:pt x="417621" y="0"/>
                      <a:pt x="724514" y="0"/>
                    </a:cubicBezTo>
                    <a:cubicBezTo>
                      <a:pt x="1031407" y="0"/>
                      <a:pt x="1280979" y="248116"/>
                      <a:pt x="1280979" y="553098"/>
                    </a:cubicBezTo>
                    <a:lnTo>
                      <a:pt x="1280979" y="587218"/>
                    </a:lnTo>
                    <a:cubicBezTo>
                      <a:pt x="1374785" y="594042"/>
                      <a:pt x="1449028" y="672107"/>
                      <a:pt x="1449028" y="767186"/>
                    </a:cubicBezTo>
                    <a:cubicBezTo>
                      <a:pt x="1449028" y="866633"/>
                      <a:pt x="1367688" y="947610"/>
                      <a:pt x="1267604" y="947610"/>
                    </a:cubicBezTo>
                    <a:cubicBezTo>
                      <a:pt x="1266057" y="947610"/>
                      <a:pt x="1264420" y="947610"/>
                      <a:pt x="1262782" y="947519"/>
                    </a:cubicBezTo>
                    <a:cubicBezTo>
                      <a:pt x="1198910" y="1191450"/>
                      <a:pt x="979636" y="1360591"/>
                      <a:pt x="724514" y="1360591"/>
                    </a:cubicBezTo>
                    <a:lnTo>
                      <a:pt x="724514" y="1360591"/>
                    </a:lnTo>
                    <a:close/>
                    <a:moveTo>
                      <a:pt x="199075" y="912944"/>
                    </a:moveTo>
                    <a:cubicBezTo>
                      <a:pt x="206809" y="912944"/>
                      <a:pt x="213542" y="918222"/>
                      <a:pt x="215362" y="925955"/>
                    </a:cubicBezTo>
                    <a:cubicBezTo>
                      <a:pt x="270772" y="1162061"/>
                      <a:pt x="480128" y="1326927"/>
                      <a:pt x="724514" y="1326927"/>
                    </a:cubicBezTo>
                    <a:cubicBezTo>
                      <a:pt x="968809" y="1326927"/>
                      <a:pt x="1178166" y="1162061"/>
                      <a:pt x="1233667" y="925955"/>
                    </a:cubicBezTo>
                    <a:cubicBezTo>
                      <a:pt x="1235577" y="917676"/>
                      <a:pt x="1243402" y="912125"/>
                      <a:pt x="1251773" y="913035"/>
                    </a:cubicBezTo>
                    <a:cubicBezTo>
                      <a:pt x="1257323" y="913581"/>
                      <a:pt x="1262509" y="913945"/>
                      <a:pt x="1267695" y="913945"/>
                    </a:cubicBezTo>
                    <a:cubicBezTo>
                      <a:pt x="1349218" y="913945"/>
                      <a:pt x="1415546" y="848072"/>
                      <a:pt x="1415546" y="767186"/>
                    </a:cubicBezTo>
                    <a:cubicBezTo>
                      <a:pt x="1415546" y="686301"/>
                      <a:pt x="1349218" y="620427"/>
                      <a:pt x="1267695" y="620427"/>
                    </a:cubicBezTo>
                    <a:cubicBezTo>
                      <a:pt x="1266148" y="620518"/>
                      <a:pt x="1265420" y="620609"/>
                      <a:pt x="1264602" y="620609"/>
                    </a:cubicBezTo>
                    <a:cubicBezTo>
                      <a:pt x="1259961" y="620791"/>
                      <a:pt x="1255776" y="618972"/>
                      <a:pt x="1252501" y="615787"/>
                    </a:cubicBezTo>
                    <a:cubicBezTo>
                      <a:pt x="1249316" y="612603"/>
                      <a:pt x="1247496" y="608326"/>
                      <a:pt x="1247496" y="603777"/>
                    </a:cubicBezTo>
                    <a:lnTo>
                      <a:pt x="1247496" y="553098"/>
                    </a:lnTo>
                    <a:cubicBezTo>
                      <a:pt x="1247496" y="266677"/>
                      <a:pt x="1012937" y="33755"/>
                      <a:pt x="724605" y="33755"/>
                    </a:cubicBezTo>
                    <a:cubicBezTo>
                      <a:pt x="436273" y="33755"/>
                      <a:pt x="201714" y="266768"/>
                      <a:pt x="201714" y="553189"/>
                    </a:cubicBezTo>
                    <a:lnTo>
                      <a:pt x="201714" y="603868"/>
                    </a:lnTo>
                    <a:cubicBezTo>
                      <a:pt x="201714" y="608417"/>
                      <a:pt x="199894" y="612694"/>
                      <a:pt x="196710" y="615878"/>
                    </a:cubicBezTo>
                    <a:cubicBezTo>
                      <a:pt x="193525" y="619063"/>
                      <a:pt x="189249" y="620791"/>
                      <a:pt x="184609" y="620700"/>
                    </a:cubicBezTo>
                    <a:cubicBezTo>
                      <a:pt x="183790" y="620700"/>
                      <a:pt x="183062" y="620609"/>
                      <a:pt x="182243" y="620609"/>
                    </a:cubicBezTo>
                    <a:cubicBezTo>
                      <a:pt x="182243" y="620609"/>
                      <a:pt x="182152" y="620609"/>
                      <a:pt x="182152" y="620609"/>
                    </a:cubicBezTo>
                    <a:cubicBezTo>
                      <a:pt x="99993" y="620609"/>
                      <a:pt x="33664" y="686392"/>
                      <a:pt x="33664" y="767277"/>
                    </a:cubicBezTo>
                    <a:cubicBezTo>
                      <a:pt x="33664" y="848163"/>
                      <a:pt x="99993" y="914036"/>
                      <a:pt x="181515" y="914036"/>
                    </a:cubicBezTo>
                    <a:cubicBezTo>
                      <a:pt x="186610" y="914036"/>
                      <a:pt x="191887" y="913763"/>
                      <a:pt x="197438" y="913126"/>
                    </a:cubicBezTo>
                    <a:cubicBezTo>
                      <a:pt x="197893" y="912944"/>
                      <a:pt x="198438" y="912944"/>
                      <a:pt x="199075" y="912944"/>
                    </a:cubicBezTo>
                    <a:lnTo>
                      <a:pt x="199075" y="912944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9" name="Freeform: Shape 113">
                <a:extLst>
                  <a:ext uri="{FF2B5EF4-FFF2-40B4-BE49-F238E27FC236}">
                    <a16:creationId xmlns:a16="http://schemas.microsoft.com/office/drawing/2014/main" id="{5C0EE232-7243-4FBF-BB27-753E1FEA963E}"/>
                  </a:ext>
                </a:extLst>
              </p:cNvPr>
              <p:cNvSpPr/>
              <p:nvPr/>
            </p:nvSpPr>
            <p:spPr>
              <a:xfrm>
                <a:off x="2175453" y="2944649"/>
                <a:ext cx="238745" cy="113640"/>
              </a:xfrm>
              <a:custGeom>
                <a:avLst/>
                <a:gdLst>
                  <a:gd name="connsiteX0" fmla="*/ 222004 w 238745"/>
                  <a:gd name="connsiteY0" fmla="*/ 113640 h 113640"/>
                  <a:gd name="connsiteX1" fmla="*/ 205262 w 238745"/>
                  <a:gd name="connsiteY1" fmla="*/ 96808 h 113640"/>
                  <a:gd name="connsiteX2" fmla="*/ 188612 w 238745"/>
                  <a:gd name="connsiteY2" fmla="*/ 59504 h 113640"/>
                  <a:gd name="connsiteX3" fmla="*/ 150853 w 238745"/>
                  <a:gd name="connsiteY3" fmla="*/ 37668 h 113640"/>
                  <a:gd name="connsiteX4" fmla="*/ 119372 w 238745"/>
                  <a:gd name="connsiteY4" fmla="*/ 33573 h 113640"/>
                  <a:gd name="connsiteX5" fmla="*/ 87891 w 238745"/>
                  <a:gd name="connsiteY5" fmla="*/ 37668 h 113640"/>
                  <a:gd name="connsiteX6" fmla="*/ 50133 w 238745"/>
                  <a:gd name="connsiteY6" fmla="*/ 59504 h 113640"/>
                  <a:gd name="connsiteX7" fmla="*/ 33482 w 238745"/>
                  <a:gd name="connsiteY7" fmla="*/ 96808 h 113640"/>
                  <a:gd name="connsiteX8" fmla="*/ 16741 w 238745"/>
                  <a:gd name="connsiteY8" fmla="*/ 113640 h 113640"/>
                  <a:gd name="connsiteX9" fmla="*/ 0 w 238745"/>
                  <a:gd name="connsiteY9" fmla="*/ 96808 h 113640"/>
                  <a:gd name="connsiteX10" fmla="*/ 26386 w 238745"/>
                  <a:gd name="connsiteY10" fmla="*/ 35848 h 113640"/>
                  <a:gd name="connsiteX11" fmla="*/ 78156 w 238745"/>
                  <a:gd name="connsiteY11" fmla="*/ 5550 h 113640"/>
                  <a:gd name="connsiteX12" fmla="*/ 119372 w 238745"/>
                  <a:gd name="connsiteY12" fmla="*/ 0 h 113640"/>
                  <a:gd name="connsiteX13" fmla="*/ 160589 w 238745"/>
                  <a:gd name="connsiteY13" fmla="*/ 5550 h 113640"/>
                  <a:gd name="connsiteX14" fmla="*/ 212359 w 238745"/>
                  <a:gd name="connsiteY14" fmla="*/ 35848 h 113640"/>
                  <a:gd name="connsiteX15" fmla="*/ 238745 w 238745"/>
                  <a:gd name="connsiteY15" fmla="*/ 96808 h 113640"/>
                  <a:gd name="connsiteX16" fmla="*/ 222004 w 238745"/>
                  <a:gd name="connsiteY16" fmla="*/ 113640 h 113640"/>
                  <a:gd name="connsiteX17" fmla="*/ 222004 w 238745"/>
                  <a:gd name="connsiteY17" fmla="*/ 113640 h 11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745" h="113640">
                    <a:moveTo>
                      <a:pt x="222004" y="113640"/>
                    </a:moveTo>
                    <a:cubicBezTo>
                      <a:pt x="212723" y="113640"/>
                      <a:pt x="205262" y="106089"/>
                      <a:pt x="205262" y="96808"/>
                    </a:cubicBezTo>
                    <a:cubicBezTo>
                      <a:pt x="205262" y="83433"/>
                      <a:pt x="199530" y="70604"/>
                      <a:pt x="188612" y="59504"/>
                    </a:cubicBezTo>
                    <a:cubicBezTo>
                      <a:pt x="179059" y="49860"/>
                      <a:pt x="165957" y="42308"/>
                      <a:pt x="150853" y="37668"/>
                    </a:cubicBezTo>
                    <a:cubicBezTo>
                      <a:pt x="141755" y="34847"/>
                      <a:pt x="131473" y="33573"/>
                      <a:pt x="119372" y="33573"/>
                    </a:cubicBezTo>
                    <a:cubicBezTo>
                      <a:pt x="107271" y="33573"/>
                      <a:pt x="96990" y="34938"/>
                      <a:pt x="87891" y="37668"/>
                    </a:cubicBezTo>
                    <a:cubicBezTo>
                      <a:pt x="72788" y="42308"/>
                      <a:pt x="59686" y="49860"/>
                      <a:pt x="50133" y="59504"/>
                    </a:cubicBezTo>
                    <a:cubicBezTo>
                      <a:pt x="39215" y="70513"/>
                      <a:pt x="33482" y="83433"/>
                      <a:pt x="33482" y="96808"/>
                    </a:cubicBezTo>
                    <a:cubicBezTo>
                      <a:pt x="33482" y="106089"/>
                      <a:pt x="25931" y="113640"/>
                      <a:pt x="16741" y="113640"/>
                    </a:cubicBezTo>
                    <a:cubicBezTo>
                      <a:pt x="7552" y="113640"/>
                      <a:pt x="0" y="106089"/>
                      <a:pt x="0" y="96808"/>
                    </a:cubicBezTo>
                    <a:cubicBezTo>
                      <a:pt x="0" y="74699"/>
                      <a:pt x="9371" y="53044"/>
                      <a:pt x="26386" y="35848"/>
                    </a:cubicBezTo>
                    <a:cubicBezTo>
                      <a:pt x="39851" y="22200"/>
                      <a:pt x="57775" y="11737"/>
                      <a:pt x="78156" y="5550"/>
                    </a:cubicBezTo>
                    <a:cubicBezTo>
                      <a:pt x="90439" y="1820"/>
                      <a:pt x="103905" y="0"/>
                      <a:pt x="119372" y="0"/>
                    </a:cubicBezTo>
                    <a:cubicBezTo>
                      <a:pt x="134840" y="0"/>
                      <a:pt x="148306" y="1820"/>
                      <a:pt x="160589" y="5550"/>
                    </a:cubicBezTo>
                    <a:cubicBezTo>
                      <a:pt x="180969" y="11737"/>
                      <a:pt x="198893" y="22291"/>
                      <a:pt x="212359" y="35848"/>
                    </a:cubicBezTo>
                    <a:cubicBezTo>
                      <a:pt x="229373" y="53044"/>
                      <a:pt x="238745" y="74699"/>
                      <a:pt x="238745" y="96808"/>
                    </a:cubicBezTo>
                    <a:cubicBezTo>
                      <a:pt x="238836" y="106089"/>
                      <a:pt x="231284" y="113640"/>
                      <a:pt x="222004" y="113640"/>
                    </a:cubicBezTo>
                    <a:lnTo>
                      <a:pt x="222004" y="113640"/>
                    </a:lnTo>
                    <a:close/>
                  </a:path>
                </a:pathLst>
              </a:custGeom>
              <a:solidFill>
                <a:srgbClr val="00548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0" name="Freeform: Shape 114">
                <a:extLst>
                  <a:ext uri="{FF2B5EF4-FFF2-40B4-BE49-F238E27FC236}">
                    <a16:creationId xmlns:a16="http://schemas.microsoft.com/office/drawing/2014/main" id="{CF22074A-A21D-4770-A77F-D404C1B784F5}"/>
                  </a:ext>
                </a:extLst>
              </p:cNvPr>
              <p:cNvSpPr/>
              <p:nvPr/>
            </p:nvSpPr>
            <p:spPr>
              <a:xfrm>
                <a:off x="1558222" y="1937668"/>
                <a:ext cx="551721" cy="646589"/>
              </a:xfrm>
              <a:custGeom>
                <a:avLst/>
                <a:gdLst>
                  <a:gd name="connsiteX0" fmla="*/ 19641 w 551721"/>
                  <a:gd name="connsiteY0" fmla="*/ 427679 h 646589"/>
                  <a:gd name="connsiteX1" fmla="*/ 14728 w 551721"/>
                  <a:gd name="connsiteY1" fmla="*/ 223236 h 646589"/>
                  <a:gd name="connsiteX2" fmla="*/ 16548 w 551721"/>
                  <a:gd name="connsiteY2" fmla="*/ 217504 h 646589"/>
                  <a:gd name="connsiteX3" fmla="*/ 254929 w 551721"/>
                  <a:gd name="connsiteY3" fmla="*/ 5508 h 646589"/>
                  <a:gd name="connsiteX4" fmla="*/ 413516 w 551721"/>
                  <a:gd name="connsiteY4" fmla="*/ 16699 h 646589"/>
                  <a:gd name="connsiteX5" fmla="*/ 419520 w 551721"/>
                  <a:gd name="connsiteY5" fmla="*/ 18701 h 646589"/>
                  <a:gd name="connsiteX6" fmla="*/ 421158 w 551721"/>
                  <a:gd name="connsiteY6" fmla="*/ 27982 h 646589"/>
                  <a:gd name="connsiteX7" fmla="*/ 551722 w 551721"/>
                  <a:gd name="connsiteY7" fmla="*/ 300755 h 646589"/>
                  <a:gd name="connsiteX8" fmla="*/ 384309 w 551721"/>
                  <a:gd name="connsiteY8" fmla="*/ 580443 h 646589"/>
                  <a:gd name="connsiteX9" fmla="*/ 384309 w 551721"/>
                  <a:gd name="connsiteY9" fmla="*/ 580443 h 646589"/>
                  <a:gd name="connsiteX10" fmla="*/ 319437 w 551721"/>
                  <a:gd name="connsiteY10" fmla="*/ 646589 h 646589"/>
                  <a:gd name="connsiteX11" fmla="*/ 193514 w 551721"/>
                  <a:gd name="connsiteY11" fmla="*/ 617292 h 646589"/>
                  <a:gd name="connsiteX12" fmla="*/ 100800 w 551721"/>
                  <a:gd name="connsiteY12" fmla="*/ 645679 h 646589"/>
                  <a:gd name="connsiteX13" fmla="*/ 19641 w 551721"/>
                  <a:gd name="connsiteY13" fmla="*/ 427679 h 6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1721" h="646589">
                    <a:moveTo>
                      <a:pt x="19641" y="427679"/>
                    </a:moveTo>
                    <a:cubicBezTo>
                      <a:pt x="-4743" y="361988"/>
                      <a:pt x="-6472" y="290019"/>
                      <a:pt x="14728" y="223236"/>
                    </a:cubicBezTo>
                    <a:lnTo>
                      <a:pt x="16548" y="217504"/>
                    </a:lnTo>
                    <a:cubicBezTo>
                      <a:pt x="51304" y="108321"/>
                      <a:pt x="142744" y="26890"/>
                      <a:pt x="254929" y="5508"/>
                    </a:cubicBezTo>
                    <a:cubicBezTo>
                      <a:pt x="307882" y="-4591"/>
                      <a:pt x="362564" y="-770"/>
                      <a:pt x="413516" y="16699"/>
                    </a:cubicBezTo>
                    <a:lnTo>
                      <a:pt x="419520" y="18701"/>
                    </a:lnTo>
                    <a:cubicBezTo>
                      <a:pt x="419884" y="21795"/>
                      <a:pt x="420339" y="24888"/>
                      <a:pt x="421158" y="27982"/>
                    </a:cubicBezTo>
                    <a:cubicBezTo>
                      <a:pt x="445633" y="128520"/>
                      <a:pt x="490671" y="221143"/>
                      <a:pt x="551722" y="300755"/>
                    </a:cubicBezTo>
                    <a:cubicBezTo>
                      <a:pt x="498678" y="449061"/>
                      <a:pt x="433805" y="533677"/>
                      <a:pt x="384309" y="580443"/>
                    </a:cubicBezTo>
                    <a:lnTo>
                      <a:pt x="384309" y="580443"/>
                    </a:lnTo>
                    <a:lnTo>
                      <a:pt x="319437" y="646589"/>
                    </a:lnTo>
                    <a:lnTo>
                      <a:pt x="193514" y="617292"/>
                    </a:lnTo>
                    <a:cubicBezTo>
                      <a:pt x="159121" y="617292"/>
                      <a:pt x="127186" y="627846"/>
                      <a:pt x="100800" y="645679"/>
                    </a:cubicBezTo>
                    <a:lnTo>
                      <a:pt x="19641" y="427679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1" name="Freeform: Shape 115">
                <a:extLst>
                  <a:ext uri="{FF2B5EF4-FFF2-40B4-BE49-F238E27FC236}">
                    <a16:creationId xmlns:a16="http://schemas.microsoft.com/office/drawing/2014/main" id="{16F2AB5F-42B8-4A3F-B1B0-043AA45C06DB}"/>
                  </a:ext>
                </a:extLst>
              </p:cNvPr>
              <p:cNvSpPr/>
              <p:nvPr/>
            </p:nvSpPr>
            <p:spPr>
              <a:xfrm>
                <a:off x="1977297" y="1766828"/>
                <a:ext cx="980128" cy="771572"/>
              </a:xfrm>
              <a:custGeom>
                <a:avLst/>
                <a:gdLst>
                  <a:gd name="connsiteX0" fmla="*/ 957153 w 980128"/>
                  <a:gd name="connsiteY0" fmla="*/ 373695 h 771572"/>
                  <a:gd name="connsiteX1" fmla="*/ 694479 w 980128"/>
                  <a:gd name="connsiteY1" fmla="*/ 85272 h 771572"/>
                  <a:gd name="connsiteX2" fmla="*/ 694479 w 980128"/>
                  <a:gd name="connsiteY2" fmla="*/ 85181 h 771572"/>
                  <a:gd name="connsiteX3" fmla="*/ 22008 w 980128"/>
                  <a:gd name="connsiteY3" fmla="*/ 129582 h 771572"/>
                  <a:gd name="connsiteX4" fmla="*/ 2083 w 980128"/>
                  <a:gd name="connsiteY4" fmla="*/ 198913 h 771572"/>
                  <a:gd name="connsiteX5" fmla="*/ 370481 w 980128"/>
                  <a:gd name="connsiteY5" fmla="*/ 671307 h 771572"/>
                  <a:gd name="connsiteX6" fmla="*/ 370754 w 980128"/>
                  <a:gd name="connsiteY6" fmla="*/ 671398 h 771572"/>
                  <a:gd name="connsiteX7" fmla="*/ 494676 w 980128"/>
                  <a:gd name="connsiteY7" fmla="*/ 721531 h 771572"/>
                  <a:gd name="connsiteX8" fmla="*/ 507414 w 980128"/>
                  <a:gd name="connsiteY8" fmla="*/ 703152 h 771572"/>
                  <a:gd name="connsiteX9" fmla="*/ 418066 w 980128"/>
                  <a:gd name="connsiteY9" fmla="*/ 575136 h 771572"/>
                  <a:gd name="connsiteX10" fmla="*/ 434626 w 980128"/>
                  <a:gd name="connsiteY10" fmla="*/ 558668 h 771572"/>
                  <a:gd name="connsiteX11" fmla="*/ 919758 w 980128"/>
                  <a:gd name="connsiteY11" fmla="*/ 771573 h 771572"/>
                  <a:gd name="connsiteX12" fmla="*/ 951421 w 980128"/>
                  <a:gd name="connsiteY12" fmla="*/ 684591 h 771572"/>
                  <a:gd name="connsiteX13" fmla="*/ 957153 w 980128"/>
                  <a:gd name="connsiteY13" fmla="*/ 373695 h 771572"/>
                  <a:gd name="connsiteX14" fmla="*/ 957153 w 980128"/>
                  <a:gd name="connsiteY14" fmla="*/ 373695 h 771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0128" h="771572">
                    <a:moveTo>
                      <a:pt x="957153" y="373695"/>
                    </a:moveTo>
                    <a:cubicBezTo>
                      <a:pt x="914845" y="241767"/>
                      <a:pt x="818128" y="136952"/>
                      <a:pt x="694479" y="85272"/>
                    </a:cubicBezTo>
                    <a:lnTo>
                      <a:pt x="694479" y="85181"/>
                    </a:lnTo>
                    <a:cubicBezTo>
                      <a:pt x="259752" y="-129634"/>
                      <a:pt x="22008" y="129582"/>
                      <a:pt x="22008" y="129582"/>
                    </a:cubicBezTo>
                    <a:cubicBezTo>
                      <a:pt x="4084" y="146869"/>
                      <a:pt x="-4195" y="173164"/>
                      <a:pt x="2083" y="198913"/>
                    </a:cubicBezTo>
                    <a:cubicBezTo>
                      <a:pt x="51942" y="403720"/>
                      <a:pt x="186418" y="576137"/>
                      <a:pt x="370481" y="671307"/>
                    </a:cubicBezTo>
                    <a:lnTo>
                      <a:pt x="370754" y="671398"/>
                    </a:lnTo>
                    <a:cubicBezTo>
                      <a:pt x="410515" y="691961"/>
                      <a:pt x="451913" y="708702"/>
                      <a:pt x="494676" y="721531"/>
                    </a:cubicBezTo>
                    <a:cubicBezTo>
                      <a:pt x="505321" y="724716"/>
                      <a:pt x="513874" y="712342"/>
                      <a:pt x="507414" y="703152"/>
                    </a:cubicBezTo>
                    <a:lnTo>
                      <a:pt x="418066" y="575136"/>
                    </a:lnTo>
                    <a:cubicBezTo>
                      <a:pt x="410242" y="563945"/>
                      <a:pt x="423981" y="550388"/>
                      <a:pt x="434626" y="558668"/>
                    </a:cubicBezTo>
                    <a:cubicBezTo>
                      <a:pt x="533436" y="636369"/>
                      <a:pt x="725505" y="765113"/>
                      <a:pt x="919758" y="771573"/>
                    </a:cubicBezTo>
                    <a:lnTo>
                      <a:pt x="951421" y="684591"/>
                    </a:lnTo>
                    <a:cubicBezTo>
                      <a:pt x="987633" y="584690"/>
                      <a:pt x="989635" y="475053"/>
                      <a:pt x="957153" y="373695"/>
                    </a:cubicBezTo>
                    <a:lnTo>
                      <a:pt x="957153" y="373695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2" name="Freeform: Shape 116">
                <a:extLst>
                  <a:ext uri="{FF2B5EF4-FFF2-40B4-BE49-F238E27FC236}">
                    <a16:creationId xmlns:a16="http://schemas.microsoft.com/office/drawing/2014/main" id="{6674D34A-1288-4DCA-9D43-182A096F1187}"/>
                  </a:ext>
                </a:extLst>
              </p:cNvPr>
              <p:cNvSpPr/>
              <p:nvPr/>
            </p:nvSpPr>
            <p:spPr>
              <a:xfrm>
                <a:off x="1541543" y="1920829"/>
                <a:ext cx="585253" cy="680442"/>
              </a:xfrm>
              <a:custGeom>
                <a:avLst/>
                <a:gdLst>
                  <a:gd name="connsiteX0" fmla="*/ 336115 w 585253"/>
                  <a:gd name="connsiteY0" fmla="*/ 680442 h 680442"/>
                  <a:gd name="connsiteX1" fmla="*/ 332294 w 585253"/>
                  <a:gd name="connsiteY1" fmla="*/ 679987 h 680442"/>
                  <a:gd name="connsiteX2" fmla="*/ 208281 w 585253"/>
                  <a:gd name="connsiteY2" fmla="*/ 651145 h 680442"/>
                  <a:gd name="connsiteX3" fmla="*/ 126850 w 585253"/>
                  <a:gd name="connsiteY3" fmla="*/ 676712 h 680442"/>
                  <a:gd name="connsiteX4" fmla="*/ 112383 w 585253"/>
                  <a:gd name="connsiteY4" fmla="*/ 678804 h 680442"/>
                  <a:gd name="connsiteX5" fmla="*/ 101829 w 585253"/>
                  <a:gd name="connsiteY5" fmla="*/ 668705 h 680442"/>
                  <a:gd name="connsiteX6" fmla="*/ 20670 w 585253"/>
                  <a:gd name="connsiteY6" fmla="*/ 450432 h 680442"/>
                  <a:gd name="connsiteX7" fmla="*/ 15484 w 585253"/>
                  <a:gd name="connsiteY7" fmla="*/ 234979 h 680442"/>
                  <a:gd name="connsiteX8" fmla="*/ 17304 w 585253"/>
                  <a:gd name="connsiteY8" fmla="*/ 229247 h 680442"/>
                  <a:gd name="connsiteX9" fmla="*/ 268513 w 585253"/>
                  <a:gd name="connsiteY9" fmla="*/ 5788 h 680442"/>
                  <a:gd name="connsiteX10" fmla="*/ 435653 w 585253"/>
                  <a:gd name="connsiteY10" fmla="*/ 17616 h 680442"/>
                  <a:gd name="connsiteX11" fmla="*/ 441658 w 585253"/>
                  <a:gd name="connsiteY11" fmla="*/ 19618 h 680442"/>
                  <a:gd name="connsiteX12" fmla="*/ 452940 w 585253"/>
                  <a:gd name="connsiteY12" fmla="*/ 33720 h 680442"/>
                  <a:gd name="connsiteX13" fmla="*/ 454214 w 585253"/>
                  <a:gd name="connsiteY13" fmla="*/ 40908 h 680442"/>
                  <a:gd name="connsiteX14" fmla="*/ 581775 w 585253"/>
                  <a:gd name="connsiteY14" fmla="*/ 307494 h 680442"/>
                  <a:gd name="connsiteX15" fmla="*/ 584232 w 585253"/>
                  <a:gd name="connsiteY15" fmla="*/ 323417 h 680442"/>
                  <a:gd name="connsiteX16" fmla="*/ 412543 w 585253"/>
                  <a:gd name="connsiteY16" fmla="*/ 609656 h 680442"/>
                  <a:gd name="connsiteX17" fmla="*/ 348034 w 585253"/>
                  <a:gd name="connsiteY17" fmla="*/ 675438 h 680442"/>
                  <a:gd name="connsiteX18" fmla="*/ 336115 w 585253"/>
                  <a:gd name="connsiteY18" fmla="*/ 680442 h 680442"/>
                  <a:gd name="connsiteX19" fmla="*/ 336115 w 585253"/>
                  <a:gd name="connsiteY19" fmla="*/ 680442 h 680442"/>
                  <a:gd name="connsiteX20" fmla="*/ 210192 w 585253"/>
                  <a:gd name="connsiteY20" fmla="*/ 617481 h 680442"/>
                  <a:gd name="connsiteX21" fmla="*/ 214013 w 585253"/>
                  <a:gd name="connsiteY21" fmla="*/ 617935 h 680442"/>
                  <a:gd name="connsiteX22" fmla="*/ 330747 w 585253"/>
                  <a:gd name="connsiteY22" fmla="*/ 645140 h 680442"/>
                  <a:gd name="connsiteX23" fmla="*/ 389069 w 585253"/>
                  <a:gd name="connsiteY23" fmla="*/ 585727 h 680442"/>
                  <a:gd name="connsiteX24" fmla="*/ 549475 w 585253"/>
                  <a:gd name="connsiteY24" fmla="*/ 320687 h 680442"/>
                  <a:gd name="connsiteX25" fmla="*/ 421550 w 585253"/>
                  <a:gd name="connsiteY25" fmla="*/ 49006 h 680442"/>
                  <a:gd name="connsiteX26" fmla="*/ 421368 w 585253"/>
                  <a:gd name="connsiteY26" fmla="*/ 48460 h 680442"/>
                  <a:gd name="connsiteX27" fmla="*/ 274700 w 585253"/>
                  <a:gd name="connsiteY27" fmla="*/ 38997 h 680442"/>
                  <a:gd name="connsiteX28" fmla="*/ 49148 w 585253"/>
                  <a:gd name="connsiteY28" fmla="*/ 239619 h 680442"/>
                  <a:gd name="connsiteX29" fmla="*/ 47329 w 585253"/>
                  <a:gd name="connsiteY29" fmla="*/ 245352 h 680442"/>
                  <a:gd name="connsiteX30" fmla="*/ 51969 w 585253"/>
                  <a:gd name="connsiteY30" fmla="*/ 438786 h 680442"/>
                  <a:gd name="connsiteX31" fmla="*/ 126122 w 585253"/>
                  <a:gd name="connsiteY31" fmla="*/ 638134 h 680442"/>
                  <a:gd name="connsiteX32" fmla="*/ 210192 w 585253"/>
                  <a:gd name="connsiteY32" fmla="*/ 617481 h 680442"/>
                  <a:gd name="connsiteX33" fmla="*/ 210192 w 585253"/>
                  <a:gd name="connsiteY33" fmla="*/ 617481 h 680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85253" h="680442">
                    <a:moveTo>
                      <a:pt x="336115" y="680442"/>
                    </a:moveTo>
                    <a:cubicBezTo>
                      <a:pt x="334841" y="680442"/>
                      <a:pt x="333568" y="680260"/>
                      <a:pt x="332294" y="679987"/>
                    </a:cubicBezTo>
                    <a:lnTo>
                      <a:pt x="208281" y="651145"/>
                    </a:lnTo>
                    <a:cubicBezTo>
                      <a:pt x="179075" y="651509"/>
                      <a:pt x="150961" y="660335"/>
                      <a:pt x="126850" y="676712"/>
                    </a:cubicBezTo>
                    <a:cubicBezTo>
                      <a:pt x="122573" y="679623"/>
                      <a:pt x="117205" y="680351"/>
                      <a:pt x="112383" y="678804"/>
                    </a:cubicBezTo>
                    <a:cubicBezTo>
                      <a:pt x="107470" y="677258"/>
                      <a:pt x="103557" y="673527"/>
                      <a:pt x="101829" y="668705"/>
                    </a:cubicBezTo>
                    <a:lnTo>
                      <a:pt x="20670" y="450432"/>
                    </a:lnTo>
                    <a:cubicBezTo>
                      <a:pt x="-4988" y="381556"/>
                      <a:pt x="-6808" y="305038"/>
                      <a:pt x="15484" y="234979"/>
                    </a:cubicBezTo>
                    <a:lnTo>
                      <a:pt x="17304" y="229247"/>
                    </a:lnTo>
                    <a:cubicBezTo>
                      <a:pt x="53971" y="114060"/>
                      <a:pt x="150233" y="28443"/>
                      <a:pt x="268513" y="5788"/>
                    </a:cubicBezTo>
                    <a:cubicBezTo>
                      <a:pt x="324196" y="-4857"/>
                      <a:pt x="382063" y="-763"/>
                      <a:pt x="435653" y="17616"/>
                    </a:cubicBezTo>
                    <a:lnTo>
                      <a:pt x="441658" y="19618"/>
                    </a:lnTo>
                    <a:cubicBezTo>
                      <a:pt x="447845" y="21710"/>
                      <a:pt x="452212" y="27260"/>
                      <a:pt x="452940" y="33720"/>
                    </a:cubicBezTo>
                    <a:cubicBezTo>
                      <a:pt x="453213" y="36177"/>
                      <a:pt x="453668" y="38633"/>
                      <a:pt x="454214" y="40908"/>
                    </a:cubicBezTo>
                    <a:cubicBezTo>
                      <a:pt x="477961" y="138444"/>
                      <a:pt x="520906" y="228155"/>
                      <a:pt x="581775" y="307494"/>
                    </a:cubicBezTo>
                    <a:cubicBezTo>
                      <a:pt x="585232" y="312044"/>
                      <a:pt x="586233" y="318049"/>
                      <a:pt x="584232" y="323417"/>
                    </a:cubicBezTo>
                    <a:cubicBezTo>
                      <a:pt x="528913" y="478091"/>
                      <a:pt x="460401" y="564436"/>
                      <a:pt x="412543" y="609656"/>
                    </a:cubicBezTo>
                    <a:lnTo>
                      <a:pt x="348034" y="675438"/>
                    </a:lnTo>
                    <a:cubicBezTo>
                      <a:pt x="344850" y="678713"/>
                      <a:pt x="340574" y="680442"/>
                      <a:pt x="336115" y="680442"/>
                    </a:cubicBezTo>
                    <a:lnTo>
                      <a:pt x="336115" y="680442"/>
                    </a:lnTo>
                    <a:close/>
                    <a:moveTo>
                      <a:pt x="210192" y="617481"/>
                    </a:moveTo>
                    <a:cubicBezTo>
                      <a:pt x="211466" y="617481"/>
                      <a:pt x="212739" y="617662"/>
                      <a:pt x="214013" y="617935"/>
                    </a:cubicBezTo>
                    <a:lnTo>
                      <a:pt x="330747" y="645140"/>
                    </a:lnTo>
                    <a:lnTo>
                      <a:pt x="389069" y="585727"/>
                    </a:lnTo>
                    <a:cubicBezTo>
                      <a:pt x="433742" y="543419"/>
                      <a:pt x="497068" y="463625"/>
                      <a:pt x="549475" y="320687"/>
                    </a:cubicBezTo>
                    <a:cubicBezTo>
                      <a:pt x="488697" y="239437"/>
                      <a:pt x="445661" y="148088"/>
                      <a:pt x="421550" y="49006"/>
                    </a:cubicBezTo>
                    <a:cubicBezTo>
                      <a:pt x="421550" y="48824"/>
                      <a:pt x="421459" y="48642"/>
                      <a:pt x="421368" y="48460"/>
                    </a:cubicBezTo>
                    <a:cubicBezTo>
                      <a:pt x="374147" y="32992"/>
                      <a:pt x="323559" y="29717"/>
                      <a:pt x="274700" y="38997"/>
                    </a:cubicBezTo>
                    <a:cubicBezTo>
                      <a:pt x="168430" y="59287"/>
                      <a:pt x="81994" y="136169"/>
                      <a:pt x="49148" y="239619"/>
                    </a:cubicBezTo>
                    <a:lnTo>
                      <a:pt x="47329" y="245352"/>
                    </a:lnTo>
                    <a:cubicBezTo>
                      <a:pt x="27312" y="308222"/>
                      <a:pt x="28950" y="376916"/>
                      <a:pt x="51969" y="438786"/>
                    </a:cubicBezTo>
                    <a:lnTo>
                      <a:pt x="126122" y="638134"/>
                    </a:lnTo>
                    <a:cubicBezTo>
                      <a:pt x="152052" y="624577"/>
                      <a:pt x="180713" y="617481"/>
                      <a:pt x="210192" y="617481"/>
                    </a:cubicBezTo>
                    <a:lnTo>
                      <a:pt x="210192" y="617481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3" name="Freeform: Shape 117">
                <a:extLst>
                  <a:ext uri="{FF2B5EF4-FFF2-40B4-BE49-F238E27FC236}">
                    <a16:creationId xmlns:a16="http://schemas.microsoft.com/office/drawing/2014/main" id="{048B3782-C520-4A27-8AF0-85E328B1981F}"/>
                  </a:ext>
                </a:extLst>
              </p:cNvPr>
              <p:cNvSpPr/>
              <p:nvPr/>
            </p:nvSpPr>
            <p:spPr>
              <a:xfrm>
                <a:off x="1960558" y="1750236"/>
                <a:ext cx="1013504" cy="804996"/>
              </a:xfrm>
              <a:custGeom>
                <a:avLst/>
                <a:gdLst>
                  <a:gd name="connsiteX0" fmla="*/ 936315 w 1013504"/>
                  <a:gd name="connsiteY0" fmla="*/ 804997 h 804996"/>
                  <a:gd name="connsiteX1" fmla="*/ 935769 w 1013504"/>
                  <a:gd name="connsiteY1" fmla="*/ 804997 h 804996"/>
                  <a:gd name="connsiteX2" fmla="*/ 466832 w 1013504"/>
                  <a:gd name="connsiteY2" fmla="*/ 608469 h 804996"/>
                  <a:gd name="connsiteX3" fmla="*/ 537801 w 1013504"/>
                  <a:gd name="connsiteY3" fmla="*/ 710099 h 804996"/>
                  <a:gd name="connsiteX4" fmla="*/ 537528 w 1013504"/>
                  <a:gd name="connsiteY4" fmla="*/ 743582 h 804996"/>
                  <a:gd name="connsiteX5" fmla="*/ 506502 w 1013504"/>
                  <a:gd name="connsiteY5" fmla="*/ 754227 h 804996"/>
                  <a:gd name="connsiteX6" fmla="*/ 379760 w 1013504"/>
                  <a:gd name="connsiteY6" fmla="*/ 702912 h 804996"/>
                  <a:gd name="connsiteX7" fmla="*/ 2535 w 1013504"/>
                  <a:gd name="connsiteY7" fmla="*/ 219417 h 804996"/>
                  <a:gd name="connsiteX8" fmla="*/ 26738 w 1013504"/>
                  <a:gd name="connsiteY8" fmla="*/ 134255 h 804996"/>
                  <a:gd name="connsiteX9" fmla="*/ 206615 w 1013504"/>
                  <a:gd name="connsiteY9" fmla="*/ 27347 h 804996"/>
                  <a:gd name="connsiteX10" fmla="*/ 718497 w 1013504"/>
                  <a:gd name="connsiteY10" fmla="*/ 86579 h 804996"/>
                  <a:gd name="connsiteX11" fmla="*/ 718952 w 1013504"/>
                  <a:gd name="connsiteY11" fmla="*/ 86761 h 804996"/>
                  <a:gd name="connsiteX12" fmla="*/ 989814 w 1013504"/>
                  <a:gd name="connsiteY12" fmla="*/ 384919 h 804996"/>
                  <a:gd name="connsiteX13" fmla="*/ 983719 w 1013504"/>
                  <a:gd name="connsiteY13" fmla="*/ 706824 h 804996"/>
                  <a:gd name="connsiteX14" fmla="*/ 952056 w 1013504"/>
                  <a:gd name="connsiteY14" fmla="*/ 793806 h 804996"/>
                  <a:gd name="connsiteX15" fmla="*/ 936315 w 1013504"/>
                  <a:gd name="connsiteY15" fmla="*/ 804997 h 804996"/>
                  <a:gd name="connsiteX16" fmla="*/ 936315 w 1013504"/>
                  <a:gd name="connsiteY16" fmla="*/ 804997 h 804996"/>
                  <a:gd name="connsiteX17" fmla="*/ 444086 w 1013504"/>
                  <a:gd name="connsiteY17" fmla="*/ 555880 h 804996"/>
                  <a:gd name="connsiteX18" fmla="*/ 461555 w 1013504"/>
                  <a:gd name="connsiteY18" fmla="*/ 562067 h 804996"/>
                  <a:gd name="connsiteX19" fmla="*/ 924760 w 1013504"/>
                  <a:gd name="connsiteY19" fmla="*/ 770786 h 804996"/>
                  <a:gd name="connsiteX20" fmla="*/ 952147 w 1013504"/>
                  <a:gd name="connsiteY20" fmla="*/ 695451 h 804996"/>
                  <a:gd name="connsiteX21" fmla="*/ 957879 w 1013504"/>
                  <a:gd name="connsiteY21" fmla="*/ 395473 h 804996"/>
                  <a:gd name="connsiteX22" fmla="*/ 704667 w 1013504"/>
                  <a:gd name="connsiteY22" fmla="*/ 117423 h 804996"/>
                  <a:gd name="connsiteX23" fmla="*/ 702393 w 1013504"/>
                  <a:gd name="connsiteY23" fmla="*/ 116240 h 804996"/>
                  <a:gd name="connsiteX24" fmla="*/ 218898 w 1013504"/>
                  <a:gd name="connsiteY24" fmla="*/ 58828 h 804996"/>
                  <a:gd name="connsiteX25" fmla="*/ 50940 w 1013504"/>
                  <a:gd name="connsiteY25" fmla="*/ 157638 h 804996"/>
                  <a:gd name="connsiteX26" fmla="*/ 50212 w 1013504"/>
                  <a:gd name="connsiteY26" fmla="*/ 158366 h 804996"/>
                  <a:gd name="connsiteX27" fmla="*/ 34926 w 1013504"/>
                  <a:gd name="connsiteY27" fmla="*/ 211592 h 804996"/>
                  <a:gd name="connsiteX28" fmla="*/ 394681 w 1013504"/>
                  <a:gd name="connsiteY28" fmla="*/ 672978 h 804996"/>
                  <a:gd name="connsiteX29" fmla="*/ 501953 w 1013504"/>
                  <a:gd name="connsiteY29" fmla="*/ 717742 h 804996"/>
                  <a:gd name="connsiteX30" fmla="*/ 420794 w 1013504"/>
                  <a:gd name="connsiteY30" fmla="*/ 601463 h 804996"/>
                  <a:gd name="connsiteX31" fmla="*/ 424524 w 1013504"/>
                  <a:gd name="connsiteY31" fmla="*/ 563886 h 804996"/>
                  <a:gd name="connsiteX32" fmla="*/ 444086 w 1013504"/>
                  <a:gd name="connsiteY32" fmla="*/ 555880 h 804996"/>
                  <a:gd name="connsiteX33" fmla="*/ 444086 w 1013504"/>
                  <a:gd name="connsiteY33" fmla="*/ 555880 h 80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13504" h="804996">
                    <a:moveTo>
                      <a:pt x="936315" y="804997"/>
                    </a:moveTo>
                    <a:cubicBezTo>
                      <a:pt x="936133" y="804997"/>
                      <a:pt x="935951" y="804997"/>
                      <a:pt x="935769" y="804997"/>
                    </a:cubicBezTo>
                    <a:cubicBezTo>
                      <a:pt x="752434" y="798901"/>
                      <a:pt x="571920" y="687080"/>
                      <a:pt x="466832" y="608469"/>
                    </a:cubicBezTo>
                    <a:lnTo>
                      <a:pt x="537801" y="710099"/>
                    </a:lnTo>
                    <a:cubicBezTo>
                      <a:pt x="544989" y="720381"/>
                      <a:pt x="544806" y="733483"/>
                      <a:pt x="537528" y="743582"/>
                    </a:cubicBezTo>
                    <a:cubicBezTo>
                      <a:pt x="530340" y="753590"/>
                      <a:pt x="518148" y="757776"/>
                      <a:pt x="506502" y="754227"/>
                    </a:cubicBezTo>
                    <a:cubicBezTo>
                      <a:pt x="462920" y="741125"/>
                      <a:pt x="420248" y="723929"/>
                      <a:pt x="379760" y="702912"/>
                    </a:cubicBezTo>
                    <a:cubicBezTo>
                      <a:pt x="191057" y="605285"/>
                      <a:pt x="53669" y="429137"/>
                      <a:pt x="2535" y="219417"/>
                    </a:cubicBezTo>
                    <a:cubicBezTo>
                      <a:pt x="-4925" y="188755"/>
                      <a:pt x="4355" y="156182"/>
                      <a:pt x="26738" y="134255"/>
                    </a:cubicBezTo>
                    <a:cubicBezTo>
                      <a:pt x="32470" y="128159"/>
                      <a:pt x="93430" y="65106"/>
                      <a:pt x="206615" y="27347"/>
                    </a:cubicBezTo>
                    <a:cubicBezTo>
                      <a:pt x="313431" y="-8228"/>
                      <a:pt x="488942" y="-26880"/>
                      <a:pt x="718497" y="86579"/>
                    </a:cubicBezTo>
                    <a:cubicBezTo>
                      <a:pt x="718679" y="86670"/>
                      <a:pt x="718770" y="86761"/>
                      <a:pt x="718952" y="86761"/>
                    </a:cubicBezTo>
                    <a:cubicBezTo>
                      <a:pt x="847696" y="141079"/>
                      <a:pt x="946324" y="249624"/>
                      <a:pt x="989814" y="384919"/>
                    </a:cubicBezTo>
                    <a:cubicBezTo>
                      <a:pt x="1023388" y="489370"/>
                      <a:pt x="1021204" y="603738"/>
                      <a:pt x="983719" y="706824"/>
                    </a:cubicBezTo>
                    <a:lnTo>
                      <a:pt x="952056" y="793806"/>
                    </a:lnTo>
                    <a:cubicBezTo>
                      <a:pt x="949690" y="800630"/>
                      <a:pt x="943412" y="804997"/>
                      <a:pt x="936315" y="804997"/>
                    </a:cubicBezTo>
                    <a:lnTo>
                      <a:pt x="936315" y="804997"/>
                    </a:lnTo>
                    <a:close/>
                    <a:moveTo>
                      <a:pt x="444086" y="555880"/>
                    </a:moveTo>
                    <a:cubicBezTo>
                      <a:pt x="450182" y="555880"/>
                      <a:pt x="456278" y="557972"/>
                      <a:pt x="461555" y="562067"/>
                    </a:cubicBezTo>
                    <a:cubicBezTo>
                      <a:pt x="555543" y="635947"/>
                      <a:pt x="738969" y="759686"/>
                      <a:pt x="924760" y="770786"/>
                    </a:cubicBezTo>
                    <a:lnTo>
                      <a:pt x="952147" y="695451"/>
                    </a:lnTo>
                    <a:cubicBezTo>
                      <a:pt x="987085" y="599371"/>
                      <a:pt x="989087" y="492827"/>
                      <a:pt x="957879" y="395473"/>
                    </a:cubicBezTo>
                    <a:cubicBezTo>
                      <a:pt x="917299" y="269095"/>
                      <a:pt x="825041" y="167737"/>
                      <a:pt x="704667" y="117423"/>
                    </a:cubicBezTo>
                    <a:cubicBezTo>
                      <a:pt x="703848" y="117059"/>
                      <a:pt x="703121" y="116695"/>
                      <a:pt x="702393" y="116240"/>
                    </a:cubicBezTo>
                    <a:cubicBezTo>
                      <a:pt x="529885" y="31260"/>
                      <a:pt x="362745" y="11425"/>
                      <a:pt x="218898" y="58828"/>
                    </a:cubicBezTo>
                    <a:cubicBezTo>
                      <a:pt x="109898" y="94676"/>
                      <a:pt x="51485" y="157001"/>
                      <a:pt x="50940" y="157638"/>
                    </a:cubicBezTo>
                    <a:cubicBezTo>
                      <a:pt x="50758" y="157911"/>
                      <a:pt x="50485" y="158093"/>
                      <a:pt x="50212" y="158366"/>
                    </a:cubicBezTo>
                    <a:cubicBezTo>
                      <a:pt x="36109" y="172014"/>
                      <a:pt x="30286" y="192394"/>
                      <a:pt x="34926" y="211592"/>
                    </a:cubicBezTo>
                    <a:cubicBezTo>
                      <a:pt x="83694" y="411850"/>
                      <a:pt x="214804" y="579991"/>
                      <a:pt x="394681" y="672978"/>
                    </a:cubicBezTo>
                    <a:cubicBezTo>
                      <a:pt x="429256" y="690902"/>
                      <a:pt x="465194" y="705823"/>
                      <a:pt x="501953" y="717742"/>
                    </a:cubicBezTo>
                    <a:lnTo>
                      <a:pt x="420794" y="601463"/>
                    </a:lnTo>
                    <a:cubicBezTo>
                      <a:pt x="412514" y="589635"/>
                      <a:pt x="414061" y="573804"/>
                      <a:pt x="424524" y="563886"/>
                    </a:cubicBezTo>
                    <a:cubicBezTo>
                      <a:pt x="430256" y="558518"/>
                      <a:pt x="437171" y="555880"/>
                      <a:pt x="444086" y="555880"/>
                    </a:cubicBezTo>
                    <a:lnTo>
                      <a:pt x="444086" y="555880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4" name="Freeform: Shape 118">
                <a:extLst>
                  <a:ext uri="{FF2B5EF4-FFF2-40B4-BE49-F238E27FC236}">
                    <a16:creationId xmlns:a16="http://schemas.microsoft.com/office/drawing/2014/main" id="{A12181E0-E53D-48B7-98AC-FD56789B61FF}"/>
                  </a:ext>
                </a:extLst>
              </p:cNvPr>
              <p:cNvSpPr/>
              <p:nvPr/>
            </p:nvSpPr>
            <p:spPr>
              <a:xfrm>
                <a:off x="2034517" y="3228887"/>
                <a:ext cx="520434" cy="324361"/>
              </a:xfrm>
              <a:custGeom>
                <a:avLst/>
                <a:gdLst>
                  <a:gd name="connsiteX0" fmla="*/ 300251 w 520434"/>
                  <a:gd name="connsiteY0" fmla="*/ 64872 h 324361"/>
                  <a:gd name="connsiteX1" fmla="*/ 293700 w 520434"/>
                  <a:gd name="connsiteY1" fmla="*/ 65327 h 324361"/>
                  <a:gd name="connsiteX2" fmla="*/ 283510 w 520434"/>
                  <a:gd name="connsiteY2" fmla="*/ 65873 h 324361"/>
                  <a:gd name="connsiteX3" fmla="*/ 260308 w 520434"/>
                  <a:gd name="connsiteY3" fmla="*/ 66419 h 324361"/>
                  <a:gd name="connsiteX4" fmla="*/ 237107 w 520434"/>
                  <a:gd name="connsiteY4" fmla="*/ 65873 h 324361"/>
                  <a:gd name="connsiteX5" fmla="*/ 226917 w 520434"/>
                  <a:gd name="connsiteY5" fmla="*/ 65327 h 324361"/>
                  <a:gd name="connsiteX6" fmla="*/ 220366 w 520434"/>
                  <a:gd name="connsiteY6" fmla="*/ 64872 h 324361"/>
                  <a:gd name="connsiteX7" fmla="*/ 0 w 520434"/>
                  <a:gd name="connsiteY7" fmla="*/ 0 h 324361"/>
                  <a:gd name="connsiteX8" fmla="*/ 0 w 520434"/>
                  <a:gd name="connsiteY8" fmla="*/ 62234 h 324361"/>
                  <a:gd name="connsiteX9" fmla="*/ 251847 w 520434"/>
                  <a:gd name="connsiteY9" fmla="*/ 324362 h 324361"/>
                  <a:gd name="connsiteX10" fmla="*/ 268588 w 520434"/>
                  <a:gd name="connsiteY10" fmla="*/ 324362 h 324361"/>
                  <a:gd name="connsiteX11" fmla="*/ 520435 w 520434"/>
                  <a:gd name="connsiteY11" fmla="*/ 62234 h 324361"/>
                  <a:gd name="connsiteX12" fmla="*/ 520435 w 520434"/>
                  <a:gd name="connsiteY12" fmla="*/ 0 h 324361"/>
                  <a:gd name="connsiteX13" fmla="*/ 300251 w 520434"/>
                  <a:gd name="connsiteY13" fmla="*/ 64872 h 324361"/>
                  <a:gd name="connsiteX14" fmla="*/ 300251 w 520434"/>
                  <a:gd name="connsiteY14" fmla="*/ 64872 h 3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0434" h="324361">
                    <a:moveTo>
                      <a:pt x="300251" y="64872"/>
                    </a:moveTo>
                    <a:cubicBezTo>
                      <a:pt x="298067" y="65054"/>
                      <a:pt x="295884" y="65236"/>
                      <a:pt x="293700" y="65327"/>
                    </a:cubicBezTo>
                    <a:cubicBezTo>
                      <a:pt x="290333" y="65509"/>
                      <a:pt x="286967" y="65691"/>
                      <a:pt x="283510" y="65873"/>
                    </a:cubicBezTo>
                    <a:cubicBezTo>
                      <a:pt x="275867" y="66237"/>
                      <a:pt x="268133" y="66419"/>
                      <a:pt x="260308" y="66419"/>
                    </a:cubicBezTo>
                    <a:cubicBezTo>
                      <a:pt x="252575" y="66419"/>
                      <a:pt x="244841" y="66146"/>
                      <a:pt x="237107" y="65873"/>
                    </a:cubicBezTo>
                    <a:cubicBezTo>
                      <a:pt x="233741" y="65691"/>
                      <a:pt x="230283" y="65509"/>
                      <a:pt x="226917" y="65327"/>
                    </a:cubicBezTo>
                    <a:cubicBezTo>
                      <a:pt x="224733" y="65145"/>
                      <a:pt x="222550" y="64963"/>
                      <a:pt x="220366" y="64872"/>
                    </a:cubicBezTo>
                    <a:cubicBezTo>
                      <a:pt x="140845" y="59049"/>
                      <a:pt x="66146" y="36303"/>
                      <a:pt x="0" y="0"/>
                    </a:cubicBezTo>
                    <a:lnTo>
                      <a:pt x="0" y="62234"/>
                    </a:lnTo>
                    <a:cubicBezTo>
                      <a:pt x="0" y="206991"/>
                      <a:pt x="112731" y="324362"/>
                      <a:pt x="251847" y="324362"/>
                    </a:cubicBezTo>
                    <a:lnTo>
                      <a:pt x="268588" y="324362"/>
                    </a:lnTo>
                    <a:cubicBezTo>
                      <a:pt x="407704" y="324362"/>
                      <a:pt x="520435" y="206991"/>
                      <a:pt x="520435" y="62234"/>
                    </a:cubicBezTo>
                    <a:lnTo>
                      <a:pt x="520435" y="0"/>
                    </a:lnTo>
                    <a:cubicBezTo>
                      <a:pt x="454379" y="36303"/>
                      <a:pt x="379681" y="59049"/>
                      <a:pt x="300251" y="64872"/>
                    </a:cubicBezTo>
                    <a:lnTo>
                      <a:pt x="300251" y="64872"/>
                    </a:lnTo>
                    <a:close/>
                  </a:path>
                </a:pathLst>
              </a:custGeom>
              <a:solidFill>
                <a:srgbClr val="F1F9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5" name="Freeform: Shape 119">
                <a:extLst>
                  <a:ext uri="{FF2B5EF4-FFF2-40B4-BE49-F238E27FC236}">
                    <a16:creationId xmlns:a16="http://schemas.microsoft.com/office/drawing/2014/main" id="{E573821F-6464-420B-AB42-0C869B55E28B}"/>
                  </a:ext>
                </a:extLst>
              </p:cNvPr>
              <p:cNvSpPr/>
              <p:nvPr/>
            </p:nvSpPr>
            <p:spPr>
              <a:xfrm>
                <a:off x="1655655" y="3212189"/>
                <a:ext cx="1278252" cy="591632"/>
              </a:xfrm>
              <a:custGeom>
                <a:avLst/>
                <a:gdLst>
                  <a:gd name="connsiteX0" fmla="*/ 1261690 w 1278252"/>
                  <a:gd name="connsiteY0" fmla="*/ 591633 h 591632"/>
                  <a:gd name="connsiteX1" fmla="*/ 16741 w 1278252"/>
                  <a:gd name="connsiteY1" fmla="*/ 591633 h 591632"/>
                  <a:gd name="connsiteX2" fmla="*/ 0 w 1278252"/>
                  <a:gd name="connsiteY2" fmla="*/ 574800 h 591632"/>
                  <a:gd name="connsiteX3" fmla="*/ 0 w 1278252"/>
                  <a:gd name="connsiteY3" fmla="*/ 399108 h 591632"/>
                  <a:gd name="connsiteX4" fmla="*/ 307257 w 1278252"/>
                  <a:gd name="connsiteY4" fmla="*/ 90669 h 591632"/>
                  <a:gd name="connsiteX5" fmla="*/ 362485 w 1278252"/>
                  <a:gd name="connsiteY5" fmla="*/ 90669 h 591632"/>
                  <a:gd name="connsiteX6" fmla="*/ 362212 w 1278252"/>
                  <a:gd name="connsiteY6" fmla="*/ 79114 h 591632"/>
                  <a:gd name="connsiteX7" fmla="*/ 362212 w 1278252"/>
                  <a:gd name="connsiteY7" fmla="*/ 16880 h 591632"/>
                  <a:gd name="connsiteX8" fmla="*/ 370400 w 1278252"/>
                  <a:gd name="connsiteY8" fmla="*/ 2413 h 591632"/>
                  <a:gd name="connsiteX9" fmla="*/ 386960 w 1278252"/>
                  <a:gd name="connsiteY9" fmla="*/ 2140 h 591632"/>
                  <a:gd name="connsiteX10" fmla="*/ 600502 w 1278252"/>
                  <a:gd name="connsiteY10" fmla="*/ 64920 h 591632"/>
                  <a:gd name="connsiteX11" fmla="*/ 606870 w 1278252"/>
                  <a:gd name="connsiteY11" fmla="*/ 65375 h 591632"/>
                  <a:gd name="connsiteX12" fmla="*/ 616697 w 1278252"/>
                  <a:gd name="connsiteY12" fmla="*/ 65921 h 591632"/>
                  <a:gd name="connsiteX13" fmla="*/ 661552 w 1278252"/>
                  <a:gd name="connsiteY13" fmla="*/ 65921 h 591632"/>
                  <a:gd name="connsiteX14" fmla="*/ 671470 w 1278252"/>
                  <a:gd name="connsiteY14" fmla="*/ 65375 h 591632"/>
                  <a:gd name="connsiteX15" fmla="*/ 677657 w 1278252"/>
                  <a:gd name="connsiteY15" fmla="*/ 64920 h 591632"/>
                  <a:gd name="connsiteX16" fmla="*/ 891290 w 1278252"/>
                  <a:gd name="connsiteY16" fmla="*/ 2049 h 591632"/>
                  <a:gd name="connsiteX17" fmla="*/ 907849 w 1278252"/>
                  <a:gd name="connsiteY17" fmla="*/ 2322 h 591632"/>
                  <a:gd name="connsiteX18" fmla="*/ 916038 w 1278252"/>
                  <a:gd name="connsiteY18" fmla="*/ 16789 h 591632"/>
                  <a:gd name="connsiteX19" fmla="*/ 916038 w 1278252"/>
                  <a:gd name="connsiteY19" fmla="*/ 79023 h 591632"/>
                  <a:gd name="connsiteX20" fmla="*/ 915765 w 1278252"/>
                  <a:gd name="connsiteY20" fmla="*/ 90578 h 591632"/>
                  <a:gd name="connsiteX21" fmla="*/ 970993 w 1278252"/>
                  <a:gd name="connsiteY21" fmla="*/ 90578 h 591632"/>
                  <a:gd name="connsiteX22" fmla="*/ 1278249 w 1278252"/>
                  <a:gd name="connsiteY22" fmla="*/ 399017 h 591632"/>
                  <a:gd name="connsiteX23" fmla="*/ 1278249 w 1278252"/>
                  <a:gd name="connsiteY23" fmla="*/ 574800 h 591632"/>
                  <a:gd name="connsiteX24" fmla="*/ 1261690 w 1278252"/>
                  <a:gd name="connsiteY24" fmla="*/ 591633 h 591632"/>
                  <a:gd name="connsiteX25" fmla="*/ 1261690 w 1278252"/>
                  <a:gd name="connsiteY25" fmla="*/ 591633 h 591632"/>
                  <a:gd name="connsiteX26" fmla="*/ 33482 w 1278252"/>
                  <a:gd name="connsiteY26" fmla="*/ 557968 h 591632"/>
                  <a:gd name="connsiteX27" fmla="*/ 1244949 w 1278252"/>
                  <a:gd name="connsiteY27" fmla="*/ 557968 h 591632"/>
                  <a:gd name="connsiteX28" fmla="*/ 1244949 w 1278252"/>
                  <a:gd name="connsiteY28" fmla="*/ 399108 h 591632"/>
                  <a:gd name="connsiteX29" fmla="*/ 971266 w 1278252"/>
                  <a:gd name="connsiteY29" fmla="*/ 124333 h 591632"/>
                  <a:gd name="connsiteX30" fmla="*/ 898023 w 1278252"/>
                  <a:gd name="connsiteY30" fmla="*/ 124333 h 591632"/>
                  <a:gd name="connsiteX31" fmla="*/ 885558 w 1278252"/>
                  <a:gd name="connsiteY31" fmla="*/ 118783 h 591632"/>
                  <a:gd name="connsiteX32" fmla="*/ 881372 w 1278252"/>
                  <a:gd name="connsiteY32" fmla="*/ 105772 h 591632"/>
                  <a:gd name="connsiteX33" fmla="*/ 882737 w 1278252"/>
                  <a:gd name="connsiteY33" fmla="*/ 79114 h 591632"/>
                  <a:gd name="connsiteX34" fmla="*/ 882737 w 1278252"/>
                  <a:gd name="connsiteY34" fmla="*/ 44448 h 591632"/>
                  <a:gd name="connsiteX35" fmla="*/ 680386 w 1278252"/>
                  <a:gd name="connsiteY35" fmla="*/ 98494 h 591632"/>
                  <a:gd name="connsiteX36" fmla="*/ 673744 w 1278252"/>
                  <a:gd name="connsiteY36" fmla="*/ 99039 h 591632"/>
                  <a:gd name="connsiteX37" fmla="*/ 663190 w 1278252"/>
                  <a:gd name="connsiteY37" fmla="*/ 99585 h 591632"/>
                  <a:gd name="connsiteX38" fmla="*/ 615332 w 1278252"/>
                  <a:gd name="connsiteY38" fmla="*/ 99585 h 591632"/>
                  <a:gd name="connsiteX39" fmla="*/ 604869 w 1278252"/>
                  <a:gd name="connsiteY39" fmla="*/ 99039 h 591632"/>
                  <a:gd name="connsiteX40" fmla="*/ 598045 w 1278252"/>
                  <a:gd name="connsiteY40" fmla="*/ 98494 h 591632"/>
                  <a:gd name="connsiteX41" fmla="*/ 395694 w 1278252"/>
                  <a:gd name="connsiteY41" fmla="*/ 44448 h 591632"/>
                  <a:gd name="connsiteX42" fmla="*/ 395694 w 1278252"/>
                  <a:gd name="connsiteY42" fmla="*/ 79114 h 591632"/>
                  <a:gd name="connsiteX43" fmla="*/ 397059 w 1278252"/>
                  <a:gd name="connsiteY43" fmla="*/ 105772 h 591632"/>
                  <a:gd name="connsiteX44" fmla="*/ 392874 w 1278252"/>
                  <a:gd name="connsiteY44" fmla="*/ 118783 h 591632"/>
                  <a:gd name="connsiteX45" fmla="*/ 380409 w 1278252"/>
                  <a:gd name="connsiteY45" fmla="*/ 124333 h 591632"/>
                  <a:gd name="connsiteX46" fmla="*/ 307166 w 1278252"/>
                  <a:gd name="connsiteY46" fmla="*/ 124333 h 591632"/>
                  <a:gd name="connsiteX47" fmla="*/ 33482 w 1278252"/>
                  <a:gd name="connsiteY47" fmla="*/ 399108 h 591632"/>
                  <a:gd name="connsiteX48" fmla="*/ 33482 w 1278252"/>
                  <a:gd name="connsiteY48" fmla="*/ 557968 h 591632"/>
                  <a:gd name="connsiteX49" fmla="*/ 33482 w 1278252"/>
                  <a:gd name="connsiteY49" fmla="*/ 557968 h 591632"/>
                  <a:gd name="connsiteX50" fmla="*/ 33482 w 1278252"/>
                  <a:gd name="connsiteY50" fmla="*/ 557968 h 591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78252" h="591632">
                    <a:moveTo>
                      <a:pt x="1261690" y="591633"/>
                    </a:moveTo>
                    <a:lnTo>
                      <a:pt x="16741" y="591633"/>
                    </a:lnTo>
                    <a:cubicBezTo>
                      <a:pt x="7461" y="591633"/>
                      <a:pt x="0" y="584081"/>
                      <a:pt x="0" y="574800"/>
                    </a:cubicBezTo>
                    <a:lnTo>
                      <a:pt x="0" y="399108"/>
                    </a:lnTo>
                    <a:cubicBezTo>
                      <a:pt x="0" y="229057"/>
                      <a:pt x="137842" y="90669"/>
                      <a:pt x="307257" y="90669"/>
                    </a:cubicBezTo>
                    <a:lnTo>
                      <a:pt x="362485" y="90669"/>
                    </a:lnTo>
                    <a:cubicBezTo>
                      <a:pt x="362303" y="86756"/>
                      <a:pt x="362212" y="82935"/>
                      <a:pt x="362212" y="79114"/>
                    </a:cubicBezTo>
                    <a:lnTo>
                      <a:pt x="362212" y="16880"/>
                    </a:lnTo>
                    <a:cubicBezTo>
                      <a:pt x="362212" y="10966"/>
                      <a:pt x="365305" y="5416"/>
                      <a:pt x="370400" y="2413"/>
                    </a:cubicBezTo>
                    <a:cubicBezTo>
                      <a:pt x="375495" y="-589"/>
                      <a:pt x="381773" y="-771"/>
                      <a:pt x="386960" y="2140"/>
                    </a:cubicBezTo>
                    <a:cubicBezTo>
                      <a:pt x="452833" y="38352"/>
                      <a:pt x="524711" y="59461"/>
                      <a:pt x="600502" y="64920"/>
                    </a:cubicBezTo>
                    <a:lnTo>
                      <a:pt x="606870" y="65375"/>
                    </a:lnTo>
                    <a:cubicBezTo>
                      <a:pt x="610055" y="65557"/>
                      <a:pt x="613330" y="65739"/>
                      <a:pt x="616697" y="65921"/>
                    </a:cubicBezTo>
                    <a:cubicBezTo>
                      <a:pt x="631618" y="66558"/>
                      <a:pt x="646722" y="66558"/>
                      <a:pt x="661552" y="65921"/>
                    </a:cubicBezTo>
                    <a:cubicBezTo>
                      <a:pt x="664919" y="65739"/>
                      <a:pt x="668194" y="65557"/>
                      <a:pt x="671470" y="65375"/>
                    </a:cubicBezTo>
                    <a:lnTo>
                      <a:pt x="677657" y="64920"/>
                    </a:lnTo>
                    <a:cubicBezTo>
                      <a:pt x="753538" y="59370"/>
                      <a:pt x="825326" y="38261"/>
                      <a:pt x="891290" y="2049"/>
                    </a:cubicBezTo>
                    <a:cubicBezTo>
                      <a:pt x="896476" y="-771"/>
                      <a:pt x="902754" y="-680"/>
                      <a:pt x="907849" y="2322"/>
                    </a:cubicBezTo>
                    <a:cubicBezTo>
                      <a:pt x="912944" y="5325"/>
                      <a:pt x="916038" y="10875"/>
                      <a:pt x="916038" y="16789"/>
                    </a:cubicBezTo>
                    <a:lnTo>
                      <a:pt x="916038" y="79023"/>
                    </a:lnTo>
                    <a:cubicBezTo>
                      <a:pt x="916038" y="82844"/>
                      <a:pt x="915947" y="86665"/>
                      <a:pt x="915765" y="90578"/>
                    </a:cubicBezTo>
                    <a:lnTo>
                      <a:pt x="970993" y="90578"/>
                    </a:lnTo>
                    <a:cubicBezTo>
                      <a:pt x="1140407" y="90578"/>
                      <a:pt x="1278249" y="228966"/>
                      <a:pt x="1278249" y="399017"/>
                    </a:cubicBezTo>
                    <a:lnTo>
                      <a:pt x="1278249" y="574800"/>
                    </a:lnTo>
                    <a:cubicBezTo>
                      <a:pt x="1278431" y="584081"/>
                      <a:pt x="1270971" y="591633"/>
                      <a:pt x="1261690" y="591633"/>
                    </a:cubicBezTo>
                    <a:lnTo>
                      <a:pt x="1261690" y="591633"/>
                    </a:lnTo>
                    <a:close/>
                    <a:moveTo>
                      <a:pt x="33482" y="557968"/>
                    </a:moveTo>
                    <a:lnTo>
                      <a:pt x="1244949" y="557968"/>
                    </a:lnTo>
                    <a:lnTo>
                      <a:pt x="1244949" y="399108"/>
                    </a:lnTo>
                    <a:cubicBezTo>
                      <a:pt x="1244949" y="247618"/>
                      <a:pt x="1122119" y="124333"/>
                      <a:pt x="971266" y="124333"/>
                    </a:cubicBezTo>
                    <a:lnTo>
                      <a:pt x="898023" y="124333"/>
                    </a:lnTo>
                    <a:cubicBezTo>
                      <a:pt x="893291" y="124333"/>
                      <a:pt x="888742" y="122332"/>
                      <a:pt x="885558" y="118783"/>
                    </a:cubicBezTo>
                    <a:cubicBezTo>
                      <a:pt x="882373" y="115235"/>
                      <a:pt x="880827" y="110504"/>
                      <a:pt x="881372" y="105772"/>
                    </a:cubicBezTo>
                    <a:cubicBezTo>
                      <a:pt x="882282" y="96765"/>
                      <a:pt x="882737" y="87757"/>
                      <a:pt x="882737" y="79114"/>
                    </a:cubicBezTo>
                    <a:lnTo>
                      <a:pt x="882737" y="44448"/>
                    </a:lnTo>
                    <a:cubicBezTo>
                      <a:pt x="819503" y="75110"/>
                      <a:pt x="751537" y="93307"/>
                      <a:pt x="680386" y="98494"/>
                    </a:cubicBezTo>
                    <a:lnTo>
                      <a:pt x="673744" y="99039"/>
                    </a:lnTo>
                    <a:cubicBezTo>
                      <a:pt x="670196" y="99221"/>
                      <a:pt x="666648" y="99403"/>
                      <a:pt x="663190" y="99585"/>
                    </a:cubicBezTo>
                    <a:cubicBezTo>
                      <a:pt x="647359" y="100313"/>
                      <a:pt x="631255" y="100313"/>
                      <a:pt x="615332" y="99585"/>
                    </a:cubicBezTo>
                    <a:cubicBezTo>
                      <a:pt x="611875" y="99403"/>
                      <a:pt x="608326" y="99221"/>
                      <a:pt x="604869" y="99039"/>
                    </a:cubicBezTo>
                    <a:lnTo>
                      <a:pt x="598045" y="98494"/>
                    </a:lnTo>
                    <a:cubicBezTo>
                      <a:pt x="526895" y="93307"/>
                      <a:pt x="459020" y="75201"/>
                      <a:pt x="395694" y="44448"/>
                    </a:cubicBezTo>
                    <a:lnTo>
                      <a:pt x="395694" y="79114"/>
                    </a:lnTo>
                    <a:cubicBezTo>
                      <a:pt x="395694" y="87848"/>
                      <a:pt x="396149" y="96765"/>
                      <a:pt x="397059" y="105772"/>
                    </a:cubicBezTo>
                    <a:cubicBezTo>
                      <a:pt x="397514" y="110504"/>
                      <a:pt x="395967" y="115235"/>
                      <a:pt x="392874" y="118783"/>
                    </a:cubicBezTo>
                    <a:cubicBezTo>
                      <a:pt x="389689" y="122332"/>
                      <a:pt x="385140" y="124333"/>
                      <a:pt x="380409" y="124333"/>
                    </a:cubicBezTo>
                    <a:lnTo>
                      <a:pt x="307166" y="124333"/>
                    </a:lnTo>
                    <a:cubicBezTo>
                      <a:pt x="156221" y="124333"/>
                      <a:pt x="33482" y="247618"/>
                      <a:pt x="33482" y="399108"/>
                    </a:cubicBezTo>
                    <a:lnTo>
                      <a:pt x="33482" y="557968"/>
                    </a:lnTo>
                    <a:lnTo>
                      <a:pt x="33482" y="557968"/>
                    </a:lnTo>
                    <a:lnTo>
                      <a:pt x="33482" y="557968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6" name="Freeform: Shape 120">
                <a:extLst>
                  <a:ext uri="{FF2B5EF4-FFF2-40B4-BE49-F238E27FC236}">
                    <a16:creationId xmlns:a16="http://schemas.microsoft.com/office/drawing/2014/main" id="{2489E748-8607-4B92-A8B7-012655634886}"/>
                  </a:ext>
                </a:extLst>
              </p:cNvPr>
              <p:cNvSpPr/>
              <p:nvPr/>
            </p:nvSpPr>
            <p:spPr>
              <a:xfrm>
                <a:off x="1940836" y="2606036"/>
                <a:ext cx="186667" cy="230704"/>
              </a:xfrm>
              <a:custGeom>
                <a:avLst/>
                <a:gdLst>
                  <a:gd name="connsiteX0" fmla="*/ 25169 w 186667"/>
                  <a:gd name="connsiteY0" fmla="*/ 230705 h 230704"/>
                  <a:gd name="connsiteX1" fmla="*/ 3424 w 186667"/>
                  <a:gd name="connsiteY1" fmla="*/ 218149 h 230704"/>
                  <a:gd name="connsiteX2" fmla="*/ 12522 w 186667"/>
                  <a:gd name="connsiteY2" fmla="*/ 183574 h 230704"/>
                  <a:gd name="connsiteX3" fmla="*/ 129256 w 186667"/>
                  <a:gd name="connsiteY3" fmla="*/ 115335 h 230704"/>
                  <a:gd name="connsiteX4" fmla="*/ 12522 w 186667"/>
                  <a:gd name="connsiteY4" fmla="*/ 47097 h 230704"/>
                  <a:gd name="connsiteX5" fmla="*/ 3424 w 186667"/>
                  <a:gd name="connsiteY5" fmla="*/ 12522 h 230704"/>
                  <a:gd name="connsiteX6" fmla="*/ 37816 w 186667"/>
                  <a:gd name="connsiteY6" fmla="*/ 3424 h 230704"/>
                  <a:gd name="connsiteX7" fmla="*/ 165286 w 186667"/>
                  <a:gd name="connsiteY7" fmla="*/ 77941 h 230704"/>
                  <a:gd name="connsiteX8" fmla="*/ 186668 w 186667"/>
                  <a:gd name="connsiteY8" fmla="*/ 115335 h 230704"/>
                  <a:gd name="connsiteX9" fmla="*/ 165286 w 186667"/>
                  <a:gd name="connsiteY9" fmla="*/ 152730 h 230704"/>
                  <a:gd name="connsiteX10" fmla="*/ 37816 w 186667"/>
                  <a:gd name="connsiteY10" fmla="*/ 227247 h 230704"/>
                  <a:gd name="connsiteX11" fmla="*/ 25169 w 186667"/>
                  <a:gd name="connsiteY11" fmla="*/ 230705 h 230704"/>
                  <a:gd name="connsiteX12" fmla="*/ 25169 w 186667"/>
                  <a:gd name="connsiteY12" fmla="*/ 230705 h 230704"/>
                  <a:gd name="connsiteX13" fmla="*/ 139902 w 186667"/>
                  <a:gd name="connsiteY13" fmla="*/ 121613 h 230704"/>
                  <a:gd name="connsiteX14" fmla="*/ 139902 w 186667"/>
                  <a:gd name="connsiteY14" fmla="*/ 121613 h 230704"/>
                  <a:gd name="connsiteX15" fmla="*/ 139902 w 186667"/>
                  <a:gd name="connsiteY15" fmla="*/ 121613 h 230704"/>
                  <a:gd name="connsiteX16" fmla="*/ 139902 w 186667"/>
                  <a:gd name="connsiteY16" fmla="*/ 121613 h 23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667" h="230704">
                    <a:moveTo>
                      <a:pt x="25169" y="230705"/>
                    </a:moveTo>
                    <a:cubicBezTo>
                      <a:pt x="16526" y="230705"/>
                      <a:pt x="8064" y="226246"/>
                      <a:pt x="3424" y="218149"/>
                    </a:cubicBezTo>
                    <a:cubicBezTo>
                      <a:pt x="-3582" y="206139"/>
                      <a:pt x="512" y="190671"/>
                      <a:pt x="12522" y="183574"/>
                    </a:cubicBezTo>
                    <a:lnTo>
                      <a:pt x="129256" y="115335"/>
                    </a:lnTo>
                    <a:lnTo>
                      <a:pt x="12522" y="47097"/>
                    </a:lnTo>
                    <a:cubicBezTo>
                      <a:pt x="512" y="40091"/>
                      <a:pt x="-3582" y="24623"/>
                      <a:pt x="3424" y="12522"/>
                    </a:cubicBezTo>
                    <a:cubicBezTo>
                      <a:pt x="10430" y="512"/>
                      <a:pt x="25806" y="-3582"/>
                      <a:pt x="37816" y="3424"/>
                    </a:cubicBezTo>
                    <a:lnTo>
                      <a:pt x="165286" y="77941"/>
                    </a:lnTo>
                    <a:cubicBezTo>
                      <a:pt x="178661" y="85765"/>
                      <a:pt x="186668" y="99777"/>
                      <a:pt x="186668" y="115335"/>
                    </a:cubicBezTo>
                    <a:cubicBezTo>
                      <a:pt x="186668" y="130894"/>
                      <a:pt x="178661" y="144906"/>
                      <a:pt x="165286" y="152730"/>
                    </a:cubicBezTo>
                    <a:lnTo>
                      <a:pt x="37816" y="227247"/>
                    </a:lnTo>
                    <a:cubicBezTo>
                      <a:pt x="33813" y="229613"/>
                      <a:pt x="29537" y="230705"/>
                      <a:pt x="25169" y="230705"/>
                    </a:cubicBezTo>
                    <a:lnTo>
                      <a:pt x="25169" y="230705"/>
                    </a:lnTo>
                    <a:close/>
                    <a:moveTo>
                      <a:pt x="139902" y="121613"/>
                    </a:moveTo>
                    <a:lnTo>
                      <a:pt x="139902" y="121613"/>
                    </a:lnTo>
                    <a:lnTo>
                      <a:pt x="139902" y="121613"/>
                    </a:lnTo>
                    <a:lnTo>
                      <a:pt x="139902" y="121613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7" name="Freeform: Shape 121">
                <a:extLst>
                  <a:ext uri="{FF2B5EF4-FFF2-40B4-BE49-F238E27FC236}">
                    <a16:creationId xmlns:a16="http://schemas.microsoft.com/office/drawing/2014/main" id="{74CABCC2-8060-44E8-8E43-CC0F1474869D}"/>
                  </a:ext>
                </a:extLst>
              </p:cNvPr>
              <p:cNvSpPr/>
              <p:nvPr/>
            </p:nvSpPr>
            <p:spPr>
              <a:xfrm>
                <a:off x="2462146" y="2606036"/>
                <a:ext cx="186576" cy="230704"/>
              </a:xfrm>
              <a:custGeom>
                <a:avLst/>
                <a:gdLst>
                  <a:gd name="connsiteX0" fmla="*/ 161408 w 186576"/>
                  <a:gd name="connsiteY0" fmla="*/ 230705 h 230704"/>
                  <a:gd name="connsiteX1" fmla="*/ 148761 w 186576"/>
                  <a:gd name="connsiteY1" fmla="*/ 227247 h 230704"/>
                  <a:gd name="connsiteX2" fmla="*/ 21382 w 186576"/>
                  <a:gd name="connsiteY2" fmla="*/ 152730 h 230704"/>
                  <a:gd name="connsiteX3" fmla="*/ 0 w 186576"/>
                  <a:gd name="connsiteY3" fmla="*/ 115335 h 230704"/>
                  <a:gd name="connsiteX4" fmla="*/ 21382 w 186576"/>
                  <a:gd name="connsiteY4" fmla="*/ 77941 h 230704"/>
                  <a:gd name="connsiteX5" fmla="*/ 148761 w 186576"/>
                  <a:gd name="connsiteY5" fmla="*/ 3424 h 230704"/>
                  <a:gd name="connsiteX6" fmla="*/ 183153 w 186576"/>
                  <a:gd name="connsiteY6" fmla="*/ 12522 h 230704"/>
                  <a:gd name="connsiteX7" fmla="*/ 174055 w 186576"/>
                  <a:gd name="connsiteY7" fmla="*/ 47097 h 230704"/>
                  <a:gd name="connsiteX8" fmla="*/ 57321 w 186576"/>
                  <a:gd name="connsiteY8" fmla="*/ 115335 h 230704"/>
                  <a:gd name="connsiteX9" fmla="*/ 174055 w 186576"/>
                  <a:gd name="connsiteY9" fmla="*/ 183574 h 230704"/>
                  <a:gd name="connsiteX10" fmla="*/ 183153 w 186576"/>
                  <a:gd name="connsiteY10" fmla="*/ 218149 h 230704"/>
                  <a:gd name="connsiteX11" fmla="*/ 161408 w 186576"/>
                  <a:gd name="connsiteY11" fmla="*/ 230705 h 230704"/>
                  <a:gd name="connsiteX12" fmla="*/ 161408 w 186576"/>
                  <a:gd name="connsiteY12" fmla="*/ 230705 h 23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6576" h="230704">
                    <a:moveTo>
                      <a:pt x="161408" y="230705"/>
                    </a:moveTo>
                    <a:cubicBezTo>
                      <a:pt x="157131" y="230705"/>
                      <a:pt x="152764" y="229613"/>
                      <a:pt x="148761" y="227247"/>
                    </a:cubicBezTo>
                    <a:lnTo>
                      <a:pt x="21382" y="152730"/>
                    </a:lnTo>
                    <a:cubicBezTo>
                      <a:pt x="8007" y="144906"/>
                      <a:pt x="0" y="130894"/>
                      <a:pt x="0" y="115335"/>
                    </a:cubicBezTo>
                    <a:cubicBezTo>
                      <a:pt x="0" y="99777"/>
                      <a:pt x="8007" y="85765"/>
                      <a:pt x="21382" y="77941"/>
                    </a:cubicBezTo>
                    <a:lnTo>
                      <a:pt x="148761" y="3424"/>
                    </a:lnTo>
                    <a:cubicBezTo>
                      <a:pt x="160771" y="-3582"/>
                      <a:pt x="176147" y="512"/>
                      <a:pt x="183153" y="12522"/>
                    </a:cubicBezTo>
                    <a:cubicBezTo>
                      <a:pt x="190159" y="24532"/>
                      <a:pt x="186065" y="40000"/>
                      <a:pt x="174055" y="47097"/>
                    </a:cubicBezTo>
                    <a:lnTo>
                      <a:pt x="57321" y="115335"/>
                    </a:lnTo>
                    <a:lnTo>
                      <a:pt x="174055" y="183574"/>
                    </a:lnTo>
                    <a:cubicBezTo>
                      <a:pt x="186065" y="190580"/>
                      <a:pt x="190159" y="206048"/>
                      <a:pt x="183153" y="218149"/>
                    </a:cubicBezTo>
                    <a:cubicBezTo>
                      <a:pt x="178513" y="226246"/>
                      <a:pt x="170142" y="230705"/>
                      <a:pt x="161408" y="230705"/>
                    </a:cubicBezTo>
                    <a:lnTo>
                      <a:pt x="161408" y="230705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8" name="Freeform: Shape 122">
                <a:extLst>
                  <a:ext uri="{FF2B5EF4-FFF2-40B4-BE49-F238E27FC236}">
                    <a16:creationId xmlns:a16="http://schemas.microsoft.com/office/drawing/2014/main" id="{2B397AD4-0343-424B-8A26-06D01FA62AC2}"/>
                  </a:ext>
                </a:extLst>
              </p:cNvPr>
              <p:cNvSpPr/>
              <p:nvPr/>
            </p:nvSpPr>
            <p:spPr>
              <a:xfrm>
                <a:off x="2063107" y="2903160"/>
                <a:ext cx="463618" cy="325817"/>
              </a:xfrm>
              <a:custGeom>
                <a:avLst/>
                <a:gdLst>
                  <a:gd name="connsiteX0" fmla="*/ 20542 w 463618"/>
                  <a:gd name="connsiteY0" fmla="*/ 123194 h 325817"/>
                  <a:gd name="connsiteX1" fmla="*/ 109070 w 463618"/>
                  <a:gd name="connsiteY1" fmla="*/ 317174 h 325817"/>
                  <a:gd name="connsiteX2" fmla="*/ 231809 w 463618"/>
                  <a:gd name="connsiteY2" fmla="*/ 325818 h 325817"/>
                  <a:gd name="connsiteX3" fmla="*/ 354548 w 463618"/>
                  <a:gd name="connsiteY3" fmla="*/ 317174 h 325817"/>
                  <a:gd name="connsiteX4" fmla="*/ 443077 w 463618"/>
                  <a:gd name="connsiteY4" fmla="*/ 123194 h 325817"/>
                  <a:gd name="connsiteX5" fmla="*/ 231809 w 463618"/>
                  <a:gd name="connsiteY5" fmla="*/ 0 h 325817"/>
                  <a:gd name="connsiteX6" fmla="*/ 20542 w 463618"/>
                  <a:gd name="connsiteY6" fmla="*/ 123194 h 325817"/>
                  <a:gd name="connsiteX7" fmla="*/ 20542 w 463618"/>
                  <a:gd name="connsiteY7" fmla="*/ 123194 h 32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618" h="325817">
                    <a:moveTo>
                      <a:pt x="20542" y="123194"/>
                    </a:moveTo>
                    <a:cubicBezTo>
                      <a:pt x="-30137" y="200167"/>
                      <a:pt x="18085" y="303890"/>
                      <a:pt x="109070" y="317174"/>
                    </a:cubicBezTo>
                    <a:cubicBezTo>
                      <a:pt x="147557" y="322724"/>
                      <a:pt x="188864" y="325818"/>
                      <a:pt x="231809" y="325818"/>
                    </a:cubicBezTo>
                    <a:cubicBezTo>
                      <a:pt x="274754" y="325818"/>
                      <a:pt x="316061" y="322815"/>
                      <a:pt x="354548" y="317174"/>
                    </a:cubicBezTo>
                    <a:cubicBezTo>
                      <a:pt x="445533" y="303981"/>
                      <a:pt x="493755" y="200258"/>
                      <a:pt x="443077" y="123194"/>
                    </a:cubicBezTo>
                    <a:cubicBezTo>
                      <a:pt x="393672" y="48131"/>
                      <a:pt x="317426" y="0"/>
                      <a:pt x="231809" y="0"/>
                    </a:cubicBezTo>
                    <a:cubicBezTo>
                      <a:pt x="146192" y="0"/>
                      <a:pt x="69947" y="48131"/>
                      <a:pt x="20542" y="123194"/>
                    </a:cubicBezTo>
                    <a:lnTo>
                      <a:pt x="20542" y="123194"/>
                    </a:lnTo>
                    <a:close/>
                  </a:path>
                </a:pathLst>
              </a:custGeom>
              <a:solidFill>
                <a:srgbClr val="E7F5F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9" name="Freeform: Shape 123">
                <a:extLst>
                  <a:ext uri="{FF2B5EF4-FFF2-40B4-BE49-F238E27FC236}">
                    <a16:creationId xmlns:a16="http://schemas.microsoft.com/office/drawing/2014/main" id="{42425A8A-2AC1-449B-B2CE-E1BEB44A1ED4}"/>
                  </a:ext>
                </a:extLst>
              </p:cNvPr>
              <p:cNvSpPr/>
              <p:nvPr/>
            </p:nvSpPr>
            <p:spPr>
              <a:xfrm>
                <a:off x="2046454" y="2886237"/>
                <a:ext cx="497105" cy="359482"/>
              </a:xfrm>
              <a:custGeom>
                <a:avLst/>
                <a:gdLst>
                  <a:gd name="connsiteX0" fmla="*/ 248462 w 497105"/>
                  <a:gd name="connsiteY0" fmla="*/ 359482 h 359482"/>
                  <a:gd name="connsiteX1" fmla="*/ 123357 w 497105"/>
                  <a:gd name="connsiteY1" fmla="*/ 350657 h 359482"/>
                  <a:gd name="connsiteX2" fmla="*/ 12538 w 497105"/>
                  <a:gd name="connsiteY2" fmla="*/ 266586 h 359482"/>
                  <a:gd name="connsiteX3" fmla="*/ 23274 w 497105"/>
                  <a:gd name="connsiteY3" fmla="*/ 130746 h 359482"/>
                  <a:gd name="connsiteX4" fmla="*/ 248553 w 497105"/>
                  <a:gd name="connsiteY4" fmla="*/ 0 h 359482"/>
                  <a:gd name="connsiteX5" fmla="*/ 473832 w 497105"/>
                  <a:gd name="connsiteY5" fmla="*/ 130746 h 359482"/>
                  <a:gd name="connsiteX6" fmla="*/ 484568 w 497105"/>
                  <a:gd name="connsiteY6" fmla="*/ 266586 h 359482"/>
                  <a:gd name="connsiteX7" fmla="*/ 373657 w 497105"/>
                  <a:gd name="connsiteY7" fmla="*/ 350657 h 359482"/>
                  <a:gd name="connsiteX8" fmla="*/ 248462 w 497105"/>
                  <a:gd name="connsiteY8" fmla="*/ 359482 h 359482"/>
                  <a:gd name="connsiteX9" fmla="*/ 248462 w 497105"/>
                  <a:gd name="connsiteY9" fmla="*/ 359482 h 359482"/>
                  <a:gd name="connsiteX10" fmla="*/ 248462 w 497105"/>
                  <a:gd name="connsiteY10" fmla="*/ 33756 h 359482"/>
                  <a:gd name="connsiteX11" fmla="*/ 51206 w 497105"/>
                  <a:gd name="connsiteY11" fmla="*/ 149398 h 359482"/>
                  <a:gd name="connsiteX12" fmla="*/ 43109 w 497105"/>
                  <a:gd name="connsiteY12" fmla="*/ 252848 h 359482"/>
                  <a:gd name="connsiteX13" fmla="*/ 128180 w 497105"/>
                  <a:gd name="connsiteY13" fmla="*/ 317356 h 359482"/>
                  <a:gd name="connsiteX14" fmla="*/ 368835 w 497105"/>
                  <a:gd name="connsiteY14" fmla="*/ 317356 h 359482"/>
                  <a:gd name="connsiteX15" fmla="*/ 453906 w 497105"/>
                  <a:gd name="connsiteY15" fmla="*/ 252848 h 359482"/>
                  <a:gd name="connsiteX16" fmla="*/ 445809 w 497105"/>
                  <a:gd name="connsiteY16" fmla="*/ 149398 h 359482"/>
                  <a:gd name="connsiteX17" fmla="*/ 248462 w 497105"/>
                  <a:gd name="connsiteY17" fmla="*/ 33756 h 359482"/>
                  <a:gd name="connsiteX18" fmla="*/ 248462 w 497105"/>
                  <a:gd name="connsiteY18" fmla="*/ 33756 h 359482"/>
                  <a:gd name="connsiteX19" fmla="*/ 37195 w 497105"/>
                  <a:gd name="connsiteY19" fmla="*/ 140117 h 359482"/>
                  <a:gd name="connsiteX20" fmla="*/ 37195 w 497105"/>
                  <a:gd name="connsiteY20" fmla="*/ 140117 h 359482"/>
                  <a:gd name="connsiteX21" fmla="*/ 37195 w 497105"/>
                  <a:gd name="connsiteY21" fmla="*/ 140117 h 359482"/>
                  <a:gd name="connsiteX22" fmla="*/ 37195 w 497105"/>
                  <a:gd name="connsiteY22" fmla="*/ 140117 h 3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7105" h="359482">
                    <a:moveTo>
                      <a:pt x="248462" y="359482"/>
                    </a:moveTo>
                    <a:cubicBezTo>
                      <a:pt x="205608" y="359482"/>
                      <a:pt x="163573" y="356480"/>
                      <a:pt x="123357" y="350657"/>
                    </a:cubicBezTo>
                    <a:cubicBezTo>
                      <a:pt x="74316" y="343560"/>
                      <a:pt x="32827" y="312079"/>
                      <a:pt x="12538" y="266586"/>
                    </a:cubicBezTo>
                    <a:cubicBezTo>
                      <a:pt x="-7388" y="222004"/>
                      <a:pt x="-3385" y="171234"/>
                      <a:pt x="23274" y="130746"/>
                    </a:cubicBezTo>
                    <a:cubicBezTo>
                      <a:pt x="77956" y="47676"/>
                      <a:pt x="160024" y="0"/>
                      <a:pt x="248553" y="0"/>
                    </a:cubicBezTo>
                    <a:cubicBezTo>
                      <a:pt x="336990" y="0"/>
                      <a:pt x="419059" y="47676"/>
                      <a:pt x="473832" y="130746"/>
                    </a:cubicBezTo>
                    <a:cubicBezTo>
                      <a:pt x="500490" y="171234"/>
                      <a:pt x="504494" y="222004"/>
                      <a:pt x="484568" y="266586"/>
                    </a:cubicBezTo>
                    <a:cubicBezTo>
                      <a:pt x="464188" y="312079"/>
                      <a:pt x="422789" y="343560"/>
                      <a:pt x="373657" y="350657"/>
                    </a:cubicBezTo>
                    <a:cubicBezTo>
                      <a:pt x="333351" y="356571"/>
                      <a:pt x="291225" y="359482"/>
                      <a:pt x="248462" y="359482"/>
                    </a:cubicBezTo>
                    <a:lnTo>
                      <a:pt x="248462" y="359482"/>
                    </a:lnTo>
                    <a:close/>
                    <a:moveTo>
                      <a:pt x="248462" y="33756"/>
                    </a:moveTo>
                    <a:cubicBezTo>
                      <a:pt x="171489" y="33756"/>
                      <a:pt x="99610" y="75882"/>
                      <a:pt x="51206" y="149398"/>
                    </a:cubicBezTo>
                    <a:cubicBezTo>
                      <a:pt x="30644" y="180605"/>
                      <a:pt x="27641" y="218364"/>
                      <a:pt x="43109" y="252848"/>
                    </a:cubicBezTo>
                    <a:cubicBezTo>
                      <a:pt x="58667" y="287786"/>
                      <a:pt x="90512" y="311897"/>
                      <a:pt x="128180" y="317356"/>
                    </a:cubicBezTo>
                    <a:cubicBezTo>
                      <a:pt x="205426" y="328547"/>
                      <a:pt x="291589" y="328547"/>
                      <a:pt x="368835" y="317356"/>
                    </a:cubicBezTo>
                    <a:cubicBezTo>
                      <a:pt x="406503" y="311897"/>
                      <a:pt x="438257" y="287786"/>
                      <a:pt x="453906" y="252848"/>
                    </a:cubicBezTo>
                    <a:cubicBezTo>
                      <a:pt x="469283" y="218364"/>
                      <a:pt x="466371" y="180605"/>
                      <a:pt x="445809" y="149398"/>
                    </a:cubicBezTo>
                    <a:cubicBezTo>
                      <a:pt x="397313" y="75882"/>
                      <a:pt x="325435" y="33756"/>
                      <a:pt x="248462" y="33756"/>
                    </a:cubicBezTo>
                    <a:lnTo>
                      <a:pt x="248462" y="33756"/>
                    </a:lnTo>
                    <a:close/>
                    <a:moveTo>
                      <a:pt x="37195" y="140117"/>
                    </a:moveTo>
                    <a:lnTo>
                      <a:pt x="37195" y="140117"/>
                    </a:lnTo>
                    <a:lnTo>
                      <a:pt x="37195" y="140117"/>
                    </a:lnTo>
                    <a:lnTo>
                      <a:pt x="37195" y="140117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0" name="Freeform: Shape 124">
                <a:extLst>
                  <a:ext uri="{FF2B5EF4-FFF2-40B4-BE49-F238E27FC236}">
                    <a16:creationId xmlns:a16="http://schemas.microsoft.com/office/drawing/2014/main" id="{B86DCBB9-F1ED-4C59-B3D8-8316695A5676}"/>
                  </a:ext>
                </a:extLst>
              </p:cNvPr>
              <p:cNvSpPr/>
              <p:nvPr/>
            </p:nvSpPr>
            <p:spPr>
              <a:xfrm>
                <a:off x="2114675" y="3107968"/>
                <a:ext cx="360664" cy="679070"/>
              </a:xfrm>
              <a:custGeom>
                <a:avLst/>
                <a:gdLst>
                  <a:gd name="connsiteX0" fmla="*/ 74972 w 360664"/>
                  <a:gd name="connsiteY0" fmla="*/ 0 h 679070"/>
                  <a:gd name="connsiteX1" fmla="*/ 0 w 360664"/>
                  <a:gd name="connsiteY1" fmla="*/ 75336 h 679070"/>
                  <a:gd name="connsiteX2" fmla="*/ 0 w 360664"/>
                  <a:gd name="connsiteY2" fmla="*/ 415256 h 679070"/>
                  <a:gd name="connsiteX3" fmla="*/ 0 w 360664"/>
                  <a:gd name="connsiteY3" fmla="*/ 450740 h 679070"/>
                  <a:gd name="connsiteX4" fmla="*/ 65236 w 360664"/>
                  <a:gd name="connsiteY4" fmla="*/ 516249 h 679070"/>
                  <a:gd name="connsiteX5" fmla="*/ 130473 w 360664"/>
                  <a:gd name="connsiteY5" fmla="*/ 450740 h 679070"/>
                  <a:gd name="connsiteX6" fmla="*/ 165866 w 360664"/>
                  <a:gd name="connsiteY6" fmla="*/ 415256 h 679070"/>
                  <a:gd name="connsiteX7" fmla="*/ 180332 w 360664"/>
                  <a:gd name="connsiteY7" fmla="*/ 415256 h 679070"/>
                  <a:gd name="connsiteX8" fmla="*/ 230192 w 360664"/>
                  <a:gd name="connsiteY8" fmla="*/ 465298 h 679070"/>
                  <a:gd name="connsiteX9" fmla="*/ 230192 w 360664"/>
                  <a:gd name="connsiteY9" fmla="*/ 611329 h 679070"/>
                  <a:gd name="connsiteX10" fmla="*/ 291061 w 360664"/>
                  <a:gd name="connsiteY10" fmla="*/ 678931 h 679070"/>
                  <a:gd name="connsiteX11" fmla="*/ 360665 w 360664"/>
                  <a:gd name="connsiteY11" fmla="*/ 613603 h 679070"/>
                  <a:gd name="connsiteX12" fmla="*/ 360665 w 360664"/>
                  <a:gd name="connsiteY12" fmla="*/ 415347 h 679070"/>
                  <a:gd name="connsiteX13" fmla="*/ 360665 w 360664"/>
                  <a:gd name="connsiteY13" fmla="*/ 75427 h 679070"/>
                  <a:gd name="connsiteX14" fmla="*/ 285693 w 360664"/>
                  <a:gd name="connsiteY14" fmla="*/ 91 h 679070"/>
                  <a:gd name="connsiteX15" fmla="*/ 74972 w 360664"/>
                  <a:gd name="connsiteY15" fmla="*/ 0 h 679070"/>
                  <a:gd name="connsiteX16" fmla="*/ 74972 w 360664"/>
                  <a:gd name="connsiteY16" fmla="*/ 0 h 679070"/>
                  <a:gd name="connsiteX17" fmla="*/ 74972 w 360664"/>
                  <a:gd name="connsiteY17" fmla="*/ 0 h 679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60664" h="679070">
                    <a:moveTo>
                      <a:pt x="74972" y="0"/>
                    </a:moveTo>
                    <a:cubicBezTo>
                      <a:pt x="33574" y="0"/>
                      <a:pt x="0" y="33755"/>
                      <a:pt x="0" y="75336"/>
                    </a:cubicBezTo>
                    <a:lnTo>
                      <a:pt x="0" y="415256"/>
                    </a:lnTo>
                    <a:lnTo>
                      <a:pt x="0" y="450740"/>
                    </a:lnTo>
                    <a:cubicBezTo>
                      <a:pt x="0" y="486861"/>
                      <a:pt x="29206" y="516249"/>
                      <a:pt x="65236" y="516249"/>
                    </a:cubicBezTo>
                    <a:cubicBezTo>
                      <a:pt x="101266" y="516249"/>
                      <a:pt x="130473" y="486952"/>
                      <a:pt x="130473" y="450740"/>
                    </a:cubicBezTo>
                    <a:cubicBezTo>
                      <a:pt x="130473" y="431087"/>
                      <a:pt x="146304" y="415256"/>
                      <a:pt x="165866" y="415256"/>
                    </a:cubicBezTo>
                    <a:lnTo>
                      <a:pt x="180332" y="415256"/>
                    </a:lnTo>
                    <a:cubicBezTo>
                      <a:pt x="207810" y="415256"/>
                      <a:pt x="230192" y="437638"/>
                      <a:pt x="230192" y="465298"/>
                    </a:cubicBezTo>
                    <a:lnTo>
                      <a:pt x="230192" y="611329"/>
                    </a:lnTo>
                    <a:cubicBezTo>
                      <a:pt x="230192" y="646176"/>
                      <a:pt x="256396" y="676656"/>
                      <a:pt x="291061" y="678931"/>
                    </a:cubicBezTo>
                    <a:cubicBezTo>
                      <a:pt x="329093" y="681387"/>
                      <a:pt x="360665" y="651180"/>
                      <a:pt x="360665" y="613603"/>
                    </a:cubicBezTo>
                    <a:lnTo>
                      <a:pt x="360665" y="415347"/>
                    </a:lnTo>
                    <a:lnTo>
                      <a:pt x="360665" y="75427"/>
                    </a:lnTo>
                    <a:cubicBezTo>
                      <a:pt x="360665" y="33846"/>
                      <a:pt x="327091" y="91"/>
                      <a:pt x="285693" y="91"/>
                    </a:cubicBezTo>
                    <a:lnTo>
                      <a:pt x="74972" y="0"/>
                    </a:lnTo>
                    <a:lnTo>
                      <a:pt x="74972" y="0"/>
                    </a:lnTo>
                    <a:lnTo>
                      <a:pt x="74972" y="0"/>
                    </a:lnTo>
                    <a:close/>
                  </a:path>
                </a:pathLst>
              </a:custGeom>
              <a:solidFill>
                <a:srgbClr val="F29B26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1" name="Freeform: Shape 125">
                <a:extLst>
                  <a:ext uri="{FF2B5EF4-FFF2-40B4-BE49-F238E27FC236}">
                    <a16:creationId xmlns:a16="http://schemas.microsoft.com/office/drawing/2014/main" id="{12C08021-7CDC-489F-B54B-C80492419531}"/>
                  </a:ext>
                </a:extLst>
              </p:cNvPr>
              <p:cNvSpPr/>
              <p:nvPr/>
            </p:nvSpPr>
            <p:spPr>
              <a:xfrm>
                <a:off x="2097933" y="3091044"/>
                <a:ext cx="394147" cy="712777"/>
              </a:xfrm>
              <a:custGeom>
                <a:avLst/>
                <a:gdLst>
                  <a:gd name="connsiteX0" fmla="*/ 312079 w 394147"/>
                  <a:gd name="connsiteY0" fmla="*/ 712777 h 712777"/>
                  <a:gd name="connsiteX1" fmla="*/ 306620 w 394147"/>
                  <a:gd name="connsiteY1" fmla="*/ 712595 h 712777"/>
                  <a:gd name="connsiteX2" fmla="*/ 230101 w 394147"/>
                  <a:gd name="connsiteY2" fmla="*/ 628252 h 712777"/>
                  <a:gd name="connsiteX3" fmla="*/ 230101 w 394147"/>
                  <a:gd name="connsiteY3" fmla="*/ 482221 h 712777"/>
                  <a:gd name="connsiteX4" fmla="*/ 197074 w 394147"/>
                  <a:gd name="connsiteY4" fmla="*/ 449011 h 712777"/>
                  <a:gd name="connsiteX5" fmla="*/ 182607 w 394147"/>
                  <a:gd name="connsiteY5" fmla="*/ 449011 h 712777"/>
                  <a:gd name="connsiteX6" fmla="*/ 163955 w 394147"/>
                  <a:gd name="connsiteY6" fmla="*/ 467663 h 712777"/>
                  <a:gd name="connsiteX7" fmla="*/ 81978 w 394147"/>
                  <a:gd name="connsiteY7" fmla="*/ 550005 h 712777"/>
                  <a:gd name="connsiteX8" fmla="*/ 0 w 394147"/>
                  <a:gd name="connsiteY8" fmla="*/ 467663 h 712777"/>
                  <a:gd name="connsiteX9" fmla="*/ 0 w 394147"/>
                  <a:gd name="connsiteY9" fmla="*/ 92168 h 712777"/>
                  <a:gd name="connsiteX10" fmla="*/ 91804 w 394147"/>
                  <a:gd name="connsiteY10" fmla="*/ 0 h 712777"/>
                  <a:gd name="connsiteX11" fmla="*/ 302343 w 394147"/>
                  <a:gd name="connsiteY11" fmla="*/ 0 h 712777"/>
                  <a:gd name="connsiteX12" fmla="*/ 394147 w 394147"/>
                  <a:gd name="connsiteY12" fmla="*/ 92168 h 712777"/>
                  <a:gd name="connsiteX13" fmla="*/ 394147 w 394147"/>
                  <a:gd name="connsiteY13" fmla="*/ 630345 h 712777"/>
                  <a:gd name="connsiteX14" fmla="*/ 368216 w 394147"/>
                  <a:gd name="connsiteY14" fmla="*/ 690395 h 712777"/>
                  <a:gd name="connsiteX15" fmla="*/ 312079 w 394147"/>
                  <a:gd name="connsiteY15" fmla="*/ 712777 h 712777"/>
                  <a:gd name="connsiteX16" fmla="*/ 312079 w 394147"/>
                  <a:gd name="connsiteY16" fmla="*/ 712777 h 712777"/>
                  <a:gd name="connsiteX17" fmla="*/ 182516 w 394147"/>
                  <a:gd name="connsiteY17" fmla="*/ 415347 h 712777"/>
                  <a:gd name="connsiteX18" fmla="*/ 196983 w 394147"/>
                  <a:gd name="connsiteY18" fmla="*/ 415347 h 712777"/>
                  <a:gd name="connsiteX19" fmla="*/ 263584 w 394147"/>
                  <a:gd name="connsiteY19" fmla="*/ 482221 h 712777"/>
                  <a:gd name="connsiteX20" fmla="*/ 263584 w 394147"/>
                  <a:gd name="connsiteY20" fmla="*/ 628252 h 712777"/>
                  <a:gd name="connsiteX21" fmla="*/ 308803 w 394147"/>
                  <a:gd name="connsiteY21" fmla="*/ 679022 h 712777"/>
                  <a:gd name="connsiteX22" fmla="*/ 345197 w 394147"/>
                  <a:gd name="connsiteY22" fmla="*/ 666011 h 712777"/>
                  <a:gd name="connsiteX23" fmla="*/ 360483 w 394147"/>
                  <a:gd name="connsiteY23" fmla="*/ 630527 h 712777"/>
                  <a:gd name="connsiteX24" fmla="*/ 360483 w 394147"/>
                  <a:gd name="connsiteY24" fmla="*/ 92350 h 712777"/>
                  <a:gd name="connsiteX25" fmla="*/ 302252 w 394147"/>
                  <a:gd name="connsiteY25" fmla="*/ 33846 h 712777"/>
                  <a:gd name="connsiteX26" fmla="*/ 91713 w 394147"/>
                  <a:gd name="connsiteY26" fmla="*/ 33846 h 712777"/>
                  <a:gd name="connsiteX27" fmla="*/ 33482 w 394147"/>
                  <a:gd name="connsiteY27" fmla="*/ 92350 h 712777"/>
                  <a:gd name="connsiteX28" fmla="*/ 33482 w 394147"/>
                  <a:gd name="connsiteY28" fmla="*/ 467845 h 712777"/>
                  <a:gd name="connsiteX29" fmla="*/ 81887 w 394147"/>
                  <a:gd name="connsiteY29" fmla="*/ 516522 h 712777"/>
                  <a:gd name="connsiteX30" fmla="*/ 130382 w 394147"/>
                  <a:gd name="connsiteY30" fmla="*/ 467845 h 712777"/>
                  <a:gd name="connsiteX31" fmla="*/ 182516 w 394147"/>
                  <a:gd name="connsiteY31" fmla="*/ 415347 h 712777"/>
                  <a:gd name="connsiteX32" fmla="*/ 182516 w 394147"/>
                  <a:gd name="connsiteY32" fmla="*/ 415347 h 712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4147" h="712777">
                    <a:moveTo>
                      <a:pt x="312079" y="712777"/>
                    </a:moveTo>
                    <a:cubicBezTo>
                      <a:pt x="310259" y="712777"/>
                      <a:pt x="308440" y="712686"/>
                      <a:pt x="306620" y="712595"/>
                    </a:cubicBezTo>
                    <a:cubicBezTo>
                      <a:pt x="263675" y="709775"/>
                      <a:pt x="230101" y="672744"/>
                      <a:pt x="230101" y="628252"/>
                    </a:cubicBezTo>
                    <a:lnTo>
                      <a:pt x="230101" y="482221"/>
                    </a:lnTo>
                    <a:cubicBezTo>
                      <a:pt x="230101" y="463933"/>
                      <a:pt x="215271" y="449011"/>
                      <a:pt x="197074" y="449011"/>
                    </a:cubicBezTo>
                    <a:lnTo>
                      <a:pt x="182607" y="449011"/>
                    </a:lnTo>
                    <a:cubicBezTo>
                      <a:pt x="172326" y="449011"/>
                      <a:pt x="163955" y="457382"/>
                      <a:pt x="163955" y="467663"/>
                    </a:cubicBezTo>
                    <a:cubicBezTo>
                      <a:pt x="163955" y="513065"/>
                      <a:pt x="127197" y="550005"/>
                      <a:pt x="81978" y="550005"/>
                    </a:cubicBezTo>
                    <a:cubicBezTo>
                      <a:pt x="36758" y="550005"/>
                      <a:pt x="0" y="513065"/>
                      <a:pt x="0" y="467663"/>
                    </a:cubicBezTo>
                    <a:lnTo>
                      <a:pt x="0" y="92168"/>
                    </a:lnTo>
                    <a:cubicBezTo>
                      <a:pt x="0" y="41398"/>
                      <a:pt x="41125" y="0"/>
                      <a:pt x="91804" y="0"/>
                    </a:cubicBezTo>
                    <a:lnTo>
                      <a:pt x="302343" y="0"/>
                    </a:lnTo>
                    <a:cubicBezTo>
                      <a:pt x="352931" y="0"/>
                      <a:pt x="394147" y="41307"/>
                      <a:pt x="394147" y="92168"/>
                    </a:cubicBezTo>
                    <a:lnTo>
                      <a:pt x="394147" y="630345"/>
                    </a:lnTo>
                    <a:cubicBezTo>
                      <a:pt x="394147" y="653000"/>
                      <a:pt x="384685" y="674927"/>
                      <a:pt x="368216" y="690395"/>
                    </a:cubicBezTo>
                    <a:cubicBezTo>
                      <a:pt x="352658" y="704952"/>
                      <a:pt x="332915" y="712777"/>
                      <a:pt x="312079" y="712777"/>
                    </a:cubicBezTo>
                    <a:lnTo>
                      <a:pt x="312079" y="712777"/>
                    </a:lnTo>
                    <a:close/>
                    <a:moveTo>
                      <a:pt x="182516" y="415347"/>
                    </a:moveTo>
                    <a:lnTo>
                      <a:pt x="196983" y="415347"/>
                    </a:lnTo>
                    <a:cubicBezTo>
                      <a:pt x="233741" y="415347"/>
                      <a:pt x="263584" y="445372"/>
                      <a:pt x="263584" y="482221"/>
                    </a:cubicBezTo>
                    <a:lnTo>
                      <a:pt x="263584" y="628252"/>
                    </a:lnTo>
                    <a:cubicBezTo>
                      <a:pt x="263584" y="655093"/>
                      <a:pt x="283419" y="677384"/>
                      <a:pt x="308803" y="679022"/>
                    </a:cubicBezTo>
                    <a:cubicBezTo>
                      <a:pt x="322269" y="679932"/>
                      <a:pt x="335280" y="675291"/>
                      <a:pt x="345197" y="666011"/>
                    </a:cubicBezTo>
                    <a:cubicBezTo>
                      <a:pt x="355115" y="656730"/>
                      <a:pt x="360483" y="644083"/>
                      <a:pt x="360483" y="630527"/>
                    </a:cubicBezTo>
                    <a:lnTo>
                      <a:pt x="360483" y="92350"/>
                    </a:lnTo>
                    <a:cubicBezTo>
                      <a:pt x="360483" y="60141"/>
                      <a:pt x="334370" y="33846"/>
                      <a:pt x="302252" y="33846"/>
                    </a:cubicBezTo>
                    <a:lnTo>
                      <a:pt x="91713" y="33846"/>
                    </a:lnTo>
                    <a:cubicBezTo>
                      <a:pt x="59595" y="33846"/>
                      <a:pt x="33482" y="60050"/>
                      <a:pt x="33482" y="92350"/>
                    </a:cubicBezTo>
                    <a:lnTo>
                      <a:pt x="33482" y="467845"/>
                    </a:lnTo>
                    <a:cubicBezTo>
                      <a:pt x="33482" y="494686"/>
                      <a:pt x="55228" y="516522"/>
                      <a:pt x="81887" y="516522"/>
                    </a:cubicBezTo>
                    <a:cubicBezTo>
                      <a:pt x="108636" y="516522"/>
                      <a:pt x="130382" y="494686"/>
                      <a:pt x="130382" y="467845"/>
                    </a:cubicBezTo>
                    <a:cubicBezTo>
                      <a:pt x="130382" y="438821"/>
                      <a:pt x="153765" y="415347"/>
                      <a:pt x="182516" y="415347"/>
                    </a:cubicBezTo>
                    <a:lnTo>
                      <a:pt x="182516" y="415347"/>
                    </a:ln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2" name="Freeform: Shape 126">
                <a:extLst>
                  <a:ext uri="{FF2B5EF4-FFF2-40B4-BE49-F238E27FC236}">
                    <a16:creationId xmlns:a16="http://schemas.microsoft.com/office/drawing/2014/main" id="{3B2E20BB-934D-4DEF-8734-A7077BB37C5E}"/>
                  </a:ext>
                </a:extLst>
              </p:cNvPr>
              <p:cNvSpPr/>
              <p:nvPr/>
            </p:nvSpPr>
            <p:spPr>
              <a:xfrm>
                <a:off x="2169994" y="3172476"/>
                <a:ext cx="86617" cy="86981"/>
              </a:xfrm>
              <a:custGeom>
                <a:avLst/>
                <a:gdLst>
                  <a:gd name="connsiteX0" fmla="*/ 86618 w 86617"/>
                  <a:gd name="connsiteY0" fmla="*/ 43491 h 86981"/>
                  <a:gd name="connsiteX1" fmla="*/ 43309 w 86617"/>
                  <a:gd name="connsiteY1" fmla="*/ 86982 h 86981"/>
                  <a:gd name="connsiteX2" fmla="*/ 0 w 86617"/>
                  <a:gd name="connsiteY2" fmla="*/ 43491 h 86981"/>
                  <a:gd name="connsiteX3" fmla="*/ 43309 w 86617"/>
                  <a:gd name="connsiteY3" fmla="*/ 0 h 86981"/>
                  <a:gd name="connsiteX4" fmla="*/ 86618 w 86617"/>
                  <a:gd name="connsiteY4" fmla="*/ 43491 h 86981"/>
                  <a:gd name="connsiteX5" fmla="*/ 86618 w 86617"/>
                  <a:gd name="connsiteY5" fmla="*/ 43491 h 86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617" h="86981">
                    <a:moveTo>
                      <a:pt x="86618" y="43491"/>
                    </a:moveTo>
                    <a:cubicBezTo>
                      <a:pt x="86618" y="67511"/>
                      <a:pt x="67238" y="86982"/>
                      <a:pt x="43309" y="86982"/>
                    </a:cubicBezTo>
                    <a:cubicBezTo>
                      <a:pt x="19380" y="86982"/>
                      <a:pt x="0" y="67511"/>
                      <a:pt x="0" y="43491"/>
                    </a:cubicBezTo>
                    <a:cubicBezTo>
                      <a:pt x="0" y="19471"/>
                      <a:pt x="19380" y="0"/>
                      <a:pt x="43309" y="0"/>
                    </a:cubicBezTo>
                    <a:cubicBezTo>
                      <a:pt x="67238" y="0"/>
                      <a:pt x="86618" y="19471"/>
                      <a:pt x="86618" y="43491"/>
                    </a:cubicBezTo>
                    <a:lnTo>
                      <a:pt x="86618" y="43491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3" name="Freeform: Shape 127">
                <a:extLst>
                  <a:ext uri="{FF2B5EF4-FFF2-40B4-BE49-F238E27FC236}">
                    <a16:creationId xmlns:a16="http://schemas.microsoft.com/office/drawing/2014/main" id="{DA32B1BB-CA55-4B5E-AC79-22314A1E1C50}"/>
                  </a:ext>
                </a:extLst>
              </p:cNvPr>
              <p:cNvSpPr/>
              <p:nvPr/>
            </p:nvSpPr>
            <p:spPr>
              <a:xfrm>
                <a:off x="2317207" y="3244809"/>
                <a:ext cx="80248" cy="80612"/>
              </a:xfrm>
              <a:custGeom>
                <a:avLst/>
                <a:gdLst>
                  <a:gd name="connsiteX0" fmla="*/ 80249 w 80248"/>
                  <a:gd name="connsiteY0" fmla="*/ 40306 h 80612"/>
                  <a:gd name="connsiteX1" fmla="*/ 40124 w 80248"/>
                  <a:gd name="connsiteY1" fmla="*/ 80613 h 80612"/>
                  <a:gd name="connsiteX2" fmla="*/ 0 w 80248"/>
                  <a:gd name="connsiteY2" fmla="*/ 40306 h 80612"/>
                  <a:gd name="connsiteX3" fmla="*/ 40124 w 80248"/>
                  <a:gd name="connsiteY3" fmla="*/ 0 h 80612"/>
                  <a:gd name="connsiteX4" fmla="*/ 80249 w 80248"/>
                  <a:gd name="connsiteY4" fmla="*/ 40306 h 80612"/>
                  <a:gd name="connsiteX5" fmla="*/ 80249 w 80248"/>
                  <a:gd name="connsiteY5" fmla="*/ 40306 h 80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248" h="80612">
                    <a:moveTo>
                      <a:pt x="80249" y="40306"/>
                    </a:moveTo>
                    <a:cubicBezTo>
                      <a:pt x="80249" y="62507"/>
                      <a:pt x="62325" y="80613"/>
                      <a:pt x="40124" y="80613"/>
                    </a:cubicBezTo>
                    <a:cubicBezTo>
                      <a:pt x="17924" y="80613"/>
                      <a:pt x="0" y="62598"/>
                      <a:pt x="0" y="40306"/>
                    </a:cubicBezTo>
                    <a:cubicBezTo>
                      <a:pt x="0" y="18106"/>
                      <a:pt x="17924" y="0"/>
                      <a:pt x="40124" y="0"/>
                    </a:cubicBezTo>
                    <a:cubicBezTo>
                      <a:pt x="62325" y="91"/>
                      <a:pt x="80249" y="18106"/>
                      <a:pt x="80249" y="40306"/>
                    </a:cubicBezTo>
                    <a:lnTo>
                      <a:pt x="80249" y="40306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4" name="Freeform: Shape 128">
                <a:extLst>
                  <a:ext uri="{FF2B5EF4-FFF2-40B4-BE49-F238E27FC236}">
                    <a16:creationId xmlns:a16="http://schemas.microsoft.com/office/drawing/2014/main" id="{99A89E50-F985-4C3C-BAB2-E1A7749BD44C}"/>
                  </a:ext>
                </a:extLst>
              </p:cNvPr>
              <p:cNvSpPr/>
              <p:nvPr/>
            </p:nvSpPr>
            <p:spPr>
              <a:xfrm>
                <a:off x="2192012" y="3354082"/>
                <a:ext cx="73879" cy="74061"/>
              </a:xfrm>
              <a:custGeom>
                <a:avLst/>
                <a:gdLst>
                  <a:gd name="connsiteX0" fmla="*/ 73880 w 73879"/>
                  <a:gd name="connsiteY0" fmla="*/ 37031 h 74061"/>
                  <a:gd name="connsiteX1" fmla="*/ 36940 w 73879"/>
                  <a:gd name="connsiteY1" fmla="*/ 74062 h 74061"/>
                  <a:gd name="connsiteX2" fmla="*/ 0 w 73879"/>
                  <a:gd name="connsiteY2" fmla="*/ 37031 h 74061"/>
                  <a:gd name="connsiteX3" fmla="*/ 36940 w 73879"/>
                  <a:gd name="connsiteY3" fmla="*/ 0 h 74061"/>
                  <a:gd name="connsiteX4" fmla="*/ 73880 w 73879"/>
                  <a:gd name="connsiteY4" fmla="*/ 37031 h 74061"/>
                  <a:gd name="connsiteX5" fmla="*/ 73880 w 73879"/>
                  <a:gd name="connsiteY5" fmla="*/ 37031 h 74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79" h="74061">
                    <a:moveTo>
                      <a:pt x="73880" y="37031"/>
                    </a:moveTo>
                    <a:cubicBezTo>
                      <a:pt x="73880" y="57503"/>
                      <a:pt x="57321" y="74062"/>
                      <a:pt x="36940" y="74062"/>
                    </a:cubicBezTo>
                    <a:cubicBezTo>
                      <a:pt x="16559" y="74062"/>
                      <a:pt x="0" y="57503"/>
                      <a:pt x="0" y="37031"/>
                    </a:cubicBezTo>
                    <a:cubicBezTo>
                      <a:pt x="0" y="16559"/>
                      <a:pt x="16559" y="0"/>
                      <a:pt x="36940" y="0"/>
                    </a:cubicBezTo>
                    <a:cubicBezTo>
                      <a:pt x="57412" y="0"/>
                      <a:pt x="73880" y="16559"/>
                      <a:pt x="73880" y="37031"/>
                    </a:cubicBezTo>
                    <a:lnTo>
                      <a:pt x="73880" y="37031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5" name="Freeform: Shape 129">
                <a:extLst>
                  <a:ext uri="{FF2B5EF4-FFF2-40B4-BE49-F238E27FC236}">
                    <a16:creationId xmlns:a16="http://schemas.microsoft.com/office/drawing/2014/main" id="{5B3A0072-E55F-4182-B8A1-FBE8D389748B}"/>
                  </a:ext>
                </a:extLst>
              </p:cNvPr>
              <p:cNvSpPr/>
              <p:nvPr/>
            </p:nvSpPr>
            <p:spPr>
              <a:xfrm>
                <a:off x="2342410" y="3408491"/>
                <a:ext cx="55045" cy="55409"/>
              </a:xfrm>
              <a:custGeom>
                <a:avLst/>
                <a:gdLst>
                  <a:gd name="connsiteX0" fmla="*/ 46675 w 55045"/>
                  <a:gd name="connsiteY0" fmla="*/ 55410 h 55409"/>
                  <a:gd name="connsiteX1" fmla="*/ 8370 w 55045"/>
                  <a:gd name="connsiteY1" fmla="*/ 55410 h 55409"/>
                  <a:gd name="connsiteX2" fmla="*/ 0 w 55045"/>
                  <a:gd name="connsiteY2" fmla="*/ 46948 h 55409"/>
                  <a:gd name="connsiteX3" fmla="*/ 0 w 55045"/>
                  <a:gd name="connsiteY3" fmla="*/ 8462 h 55409"/>
                  <a:gd name="connsiteX4" fmla="*/ 8370 w 55045"/>
                  <a:gd name="connsiteY4" fmla="*/ 0 h 55409"/>
                  <a:gd name="connsiteX5" fmla="*/ 46675 w 55045"/>
                  <a:gd name="connsiteY5" fmla="*/ 0 h 55409"/>
                  <a:gd name="connsiteX6" fmla="*/ 55046 w 55045"/>
                  <a:gd name="connsiteY6" fmla="*/ 8462 h 55409"/>
                  <a:gd name="connsiteX7" fmla="*/ 55046 w 55045"/>
                  <a:gd name="connsiteY7" fmla="*/ 46948 h 55409"/>
                  <a:gd name="connsiteX8" fmla="*/ 46675 w 55045"/>
                  <a:gd name="connsiteY8" fmla="*/ 55410 h 55409"/>
                  <a:gd name="connsiteX9" fmla="*/ 46675 w 55045"/>
                  <a:gd name="connsiteY9" fmla="*/ 55410 h 55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045" h="55409">
                    <a:moveTo>
                      <a:pt x="46675" y="55410"/>
                    </a:moveTo>
                    <a:lnTo>
                      <a:pt x="8370" y="55410"/>
                    </a:lnTo>
                    <a:cubicBezTo>
                      <a:pt x="3730" y="55410"/>
                      <a:pt x="0" y="51679"/>
                      <a:pt x="0" y="46948"/>
                    </a:cubicBezTo>
                    <a:lnTo>
                      <a:pt x="0" y="8462"/>
                    </a:lnTo>
                    <a:cubicBezTo>
                      <a:pt x="0" y="3821"/>
                      <a:pt x="3730" y="0"/>
                      <a:pt x="8370" y="0"/>
                    </a:cubicBezTo>
                    <a:lnTo>
                      <a:pt x="46675" y="0"/>
                    </a:lnTo>
                    <a:cubicBezTo>
                      <a:pt x="51315" y="0"/>
                      <a:pt x="55046" y="3730"/>
                      <a:pt x="55046" y="8462"/>
                    </a:cubicBezTo>
                    <a:lnTo>
                      <a:pt x="55046" y="46948"/>
                    </a:lnTo>
                    <a:cubicBezTo>
                      <a:pt x="55046" y="51679"/>
                      <a:pt x="51315" y="55410"/>
                      <a:pt x="46675" y="55410"/>
                    </a:cubicBezTo>
                    <a:lnTo>
                      <a:pt x="46675" y="55410"/>
                    </a:ln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96" name="Graphic 17">
              <a:extLst>
                <a:ext uri="{FF2B5EF4-FFF2-40B4-BE49-F238E27FC236}">
                  <a16:creationId xmlns:a16="http://schemas.microsoft.com/office/drawing/2014/main" id="{A4523ACF-2698-47E7-9908-D15B908B59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55386" y="5077041"/>
              <a:ext cx="938612" cy="831468"/>
              <a:chOff x="10" y="2795889"/>
              <a:chExt cx="1560894" cy="1382714"/>
            </a:xfrm>
            <a:solidFill>
              <a:srgbClr val="1EA185"/>
            </a:solidFill>
          </p:grpSpPr>
          <p:sp>
            <p:nvSpPr>
              <p:cNvPr id="1051" name="Freeform: Shape 131">
                <a:extLst>
                  <a:ext uri="{FF2B5EF4-FFF2-40B4-BE49-F238E27FC236}">
                    <a16:creationId xmlns:a16="http://schemas.microsoft.com/office/drawing/2014/main" id="{066BFE7A-406D-4342-B821-A4924A6C0EA9}"/>
                  </a:ext>
                </a:extLst>
              </p:cNvPr>
              <p:cNvSpPr/>
              <p:nvPr/>
            </p:nvSpPr>
            <p:spPr>
              <a:xfrm>
                <a:off x="872364" y="3071750"/>
                <a:ext cx="688540" cy="1106831"/>
              </a:xfrm>
              <a:custGeom>
                <a:avLst/>
                <a:gdLst>
                  <a:gd name="connsiteX0" fmla="*/ 687756 w 688540"/>
                  <a:gd name="connsiteY0" fmla="*/ 805951 h 1106831"/>
                  <a:gd name="connsiteX1" fmla="*/ 652818 w 688540"/>
                  <a:gd name="connsiteY1" fmla="*/ 586040 h 1106831"/>
                  <a:gd name="connsiteX2" fmla="*/ 256760 w 688540"/>
                  <a:gd name="connsiteY2" fmla="*/ 1825 h 1106831"/>
                  <a:gd name="connsiteX3" fmla="*/ 0 w 688540"/>
                  <a:gd name="connsiteY3" fmla="*/ 117285 h 1106831"/>
                  <a:gd name="connsiteX4" fmla="*/ 0 w 688540"/>
                  <a:gd name="connsiteY4" fmla="*/ 759913 h 1106831"/>
                  <a:gd name="connsiteX5" fmla="*/ 191342 w 688540"/>
                  <a:gd name="connsiteY5" fmla="*/ 1041966 h 1106831"/>
                  <a:gd name="connsiteX6" fmla="*/ 304618 w 688540"/>
                  <a:gd name="connsiteY6" fmla="*/ 1087004 h 1106831"/>
                  <a:gd name="connsiteX7" fmla="*/ 636532 w 688540"/>
                  <a:gd name="connsiteY7" fmla="*/ 989013 h 1106831"/>
                  <a:gd name="connsiteX8" fmla="*/ 687756 w 688540"/>
                  <a:gd name="connsiteY8" fmla="*/ 805951 h 1106831"/>
                  <a:gd name="connsiteX9" fmla="*/ 687756 w 688540"/>
                  <a:gd name="connsiteY9" fmla="*/ 805951 h 110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540" h="1106831">
                    <a:moveTo>
                      <a:pt x="687756" y="805951"/>
                    </a:moveTo>
                    <a:cubicBezTo>
                      <a:pt x="682115" y="731889"/>
                      <a:pt x="670469" y="658191"/>
                      <a:pt x="652818" y="586040"/>
                    </a:cubicBezTo>
                    <a:cubicBezTo>
                      <a:pt x="605142" y="390604"/>
                      <a:pt x="493503" y="29211"/>
                      <a:pt x="256760" y="1825"/>
                    </a:cubicBezTo>
                    <a:cubicBezTo>
                      <a:pt x="157404" y="-9639"/>
                      <a:pt x="55956" y="33397"/>
                      <a:pt x="0" y="117285"/>
                    </a:cubicBezTo>
                    <a:lnTo>
                      <a:pt x="0" y="759913"/>
                    </a:lnTo>
                    <a:cubicBezTo>
                      <a:pt x="0" y="884289"/>
                      <a:pt x="75791" y="996019"/>
                      <a:pt x="191342" y="1041966"/>
                    </a:cubicBezTo>
                    <a:lnTo>
                      <a:pt x="304618" y="1087004"/>
                    </a:lnTo>
                    <a:cubicBezTo>
                      <a:pt x="424627" y="1134680"/>
                      <a:pt x="561651" y="1094192"/>
                      <a:pt x="636532" y="989013"/>
                    </a:cubicBezTo>
                    <a:cubicBezTo>
                      <a:pt x="674381" y="935787"/>
                      <a:pt x="692669" y="871005"/>
                      <a:pt x="687756" y="805951"/>
                    </a:cubicBezTo>
                    <a:lnTo>
                      <a:pt x="687756" y="805951"/>
                    </a:lnTo>
                    <a:close/>
                  </a:path>
                </a:pathLst>
              </a:custGeom>
              <a:solidFill>
                <a:srgbClr val="BD392F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2" name="Freeform: Shape 132">
                <a:extLst>
                  <a:ext uri="{FF2B5EF4-FFF2-40B4-BE49-F238E27FC236}">
                    <a16:creationId xmlns:a16="http://schemas.microsoft.com/office/drawing/2014/main" id="{7C043F2F-32A2-49F7-8353-3D4290A333CC}"/>
                  </a:ext>
                </a:extLst>
              </p:cNvPr>
              <p:cNvSpPr/>
              <p:nvPr/>
            </p:nvSpPr>
            <p:spPr>
              <a:xfrm>
                <a:off x="872273" y="3104237"/>
                <a:ext cx="455198" cy="1074366"/>
              </a:xfrm>
              <a:custGeom>
                <a:avLst/>
                <a:gdLst>
                  <a:gd name="connsiteX0" fmla="*/ 398879 w 455198"/>
                  <a:gd name="connsiteY0" fmla="*/ 1054517 h 1074366"/>
                  <a:gd name="connsiteX1" fmla="*/ 285602 w 455198"/>
                  <a:gd name="connsiteY1" fmla="*/ 1009479 h 1074366"/>
                  <a:gd name="connsiteX2" fmla="*/ 94261 w 455198"/>
                  <a:gd name="connsiteY2" fmla="*/ 727426 h 1074366"/>
                  <a:gd name="connsiteX3" fmla="*/ 94261 w 455198"/>
                  <a:gd name="connsiteY3" fmla="*/ 0 h 1074366"/>
                  <a:gd name="connsiteX4" fmla="*/ 0 w 455198"/>
                  <a:gd name="connsiteY4" fmla="*/ 84798 h 1074366"/>
                  <a:gd name="connsiteX5" fmla="*/ 0 w 455198"/>
                  <a:gd name="connsiteY5" fmla="*/ 727426 h 1074366"/>
                  <a:gd name="connsiteX6" fmla="*/ 191342 w 455198"/>
                  <a:gd name="connsiteY6" fmla="*/ 1009479 h 1074366"/>
                  <a:gd name="connsiteX7" fmla="*/ 304618 w 455198"/>
                  <a:gd name="connsiteY7" fmla="*/ 1054517 h 1074366"/>
                  <a:gd name="connsiteX8" fmla="*/ 455198 w 455198"/>
                  <a:gd name="connsiteY8" fmla="*/ 1070349 h 1074366"/>
                  <a:gd name="connsiteX9" fmla="*/ 398879 w 455198"/>
                  <a:gd name="connsiteY9" fmla="*/ 1054517 h 1074366"/>
                  <a:gd name="connsiteX10" fmla="*/ 398879 w 455198"/>
                  <a:gd name="connsiteY10" fmla="*/ 1054517 h 107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5198" h="1074366">
                    <a:moveTo>
                      <a:pt x="398879" y="1054517"/>
                    </a:moveTo>
                    <a:lnTo>
                      <a:pt x="285602" y="1009479"/>
                    </a:lnTo>
                    <a:cubicBezTo>
                      <a:pt x="170051" y="963532"/>
                      <a:pt x="94261" y="851802"/>
                      <a:pt x="94261" y="727426"/>
                    </a:cubicBezTo>
                    <a:lnTo>
                      <a:pt x="94261" y="0"/>
                    </a:lnTo>
                    <a:cubicBezTo>
                      <a:pt x="56957" y="19926"/>
                      <a:pt x="24202" y="48495"/>
                      <a:pt x="0" y="84798"/>
                    </a:cubicBezTo>
                    <a:lnTo>
                      <a:pt x="0" y="727426"/>
                    </a:lnTo>
                    <a:cubicBezTo>
                      <a:pt x="0" y="851802"/>
                      <a:pt x="75791" y="963532"/>
                      <a:pt x="191342" y="1009479"/>
                    </a:cubicBezTo>
                    <a:lnTo>
                      <a:pt x="304618" y="1054517"/>
                    </a:lnTo>
                    <a:cubicBezTo>
                      <a:pt x="353750" y="1074079"/>
                      <a:pt x="405793" y="1078810"/>
                      <a:pt x="455198" y="1070349"/>
                    </a:cubicBezTo>
                    <a:cubicBezTo>
                      <a:pt x="436273" y="1067073"/>
                      <a:pt x="417349" y="1061796"/>
                      <a:pt x="398879" y="1054517"/>
                    </a:cubicBezTo>
                    <a:lnTo>
                      <a:pt x="398879" y="1054517"/>
                    </a:ln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3" name="Freeform: Shape 133">
                <a:extLst>
                  <a:ext uri="{FF2B5EF4-FFF2-40B4-BE49-F238E27FC236}">
                    <a16:creationId xmlns:a16="http://schemas.microsoft.com/office/drawing/2014/main" id="{EE20FB2F-1277-49E1-9AE0-84B6BE4148C9}"/>
                  </a:ext>
                </a:extLst>
              </p:cNvPr>
              <p:cNvSpPr/>
              <p:nvPr/>
            </p:nvSpPr>
            <p:spPr>
              <a:xfrm>
                <a:off x="10" y="3071750"/>
                <a:ext cx="688564" cy="1106831"/>
              </a:xfrm>
              <a:custGeom>
                <a:avLst/>
                <a:gdLst>
                  <a:gd name="connsiteX0" fmla="*/ 808 w 688564"/>
                  <a:gd name="connsiteY0" fmla="*/ 805951 h 1106831"/>
                  <a:gd name="connsiteX1" fmla="*/ 35746 w 688564"/>
                  <a:gd name="connsiteY1" fmla="*/ 586040 h 1106831"/>
                  <a:gd name="connsiteX2" fmla="*/ 431804 w 688564"/>
                  <a:gd name="connsiteY2" fmla="*/ 1825 h 1106831"/>
                  <a:gd name="connsiteX3" fmla="*/ 688564 w 688564"/>
                  <a:gd name="connsiteY3" fmla="*/ 117285 h 1106831"/>
                  <a:gd name="connsiteX4" fmla="*/ 688564 w 688564"/>
                  <a:gd name="connsiteY4" fmla="*/ 759913 h 1106831"/>
                  <a:gd name="connsiteX5" fmla="*/ 497223 w 688564"/>
                  <a:gd name="connsiteY5" fmla="*/ 1041966 h 1106831"/>
                  <a:gd name="connsiteX6" fmla="*/ 383946 w 688564"/>
                  <a:gd name="connsiteY6" fmla="*/ 1087004 h 1106831"/>
                  <a:gd name="connsiteX7" fmla="*/ 52033 w 688564"/>
                  <a:gd name="connsiteY7" fmla="*/ 989013 h 1106831"/>
                  <a:gd name="connsiteX8" fmla="*/ 808 w 688564"/>
                  <a:gd name="connsiteY8" fmla="*/ 805951 h 1106831"/>
                  <a:gd name="connsiteX9" fmla="*/ 808 w 688564"/>
                  <a:gd name="connsiteY9" fmla="*/ 805951 h 110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564" h="1106831">
                    <a:moveTo>
                      <a:pt x="808" y="805951"/>
                    </a:moveTo>
                    <a:cubicBezTo>
                      <a:pt x="6449" y="731889"/>
                      <a:pt x="18095" y="658191"/>
                      <a:pt x="35746" y="586040"/>
                    </a:cubicBezTo>
                    <a:cubicBezTo>
                      <a:pt x="83423" y="390604"/>
                      <a:pt x="195061" y="29211"/>
                      <a:pt x="431804" y="1825"/>
                    </a:cubicBezTo>
                    <a:cubicBezTo>
                      <a:pt x="531160" y="-9639"/>
                      <a:pt x="632608" y="33397"/>
                      <a:pt x="688564" y="117285"/>
                    </a:cubicBezTo>
                    <a:lnTo>
                      <a:pt x="688564" y="759913"/>
                    </a:lnTo>
                    <a:cubicBezTo>
                      <a:pt x="688564" y="884289"/>
                      <a:pt x="612774" y="996019"/>
                      <a:pt x="497223" y="1041966"/>
                    </a:cubicBezTo>
                    <a:lnTo>
                      <a:pt x="383946" y="1087004"/>
                    </a:lnTo>
                    <a:cubicBezTo>
                      <a:pt x="263937" y="1134680"/>
                      <a:pt x="126913" y="1094192"/>
                      <a:pt x="52033" y="989013"/>
                    </a:cubicBezTo>
                    <a:cubicBezTo>
                      <a:pt x="14183" y="935787"/>
                      <a:pt x="-4196" y="871005"/>
                      <a:pt x="808" y="805951"/>
                    </a:cubicBezTo>
                    <a:lnTo>
                      <a:pt x="808" y="805951"/>
                    </a:lnTo>
                    <a:close/>
                  </a:path>
                </a:pathLst>
              </a:custGeom>
              <a:solidFill>
                <a:srgbClr val="BD392F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4" name="Freeform: Shape 134">
                <a:extLst>
                  <a:ext uri="{FF2B5EF4-FFF2-40B4-BE49-F238E27FC236}">
                    <a16:creationId xmlns:a16="http://schemas.microsoft.com/office/drawing/2014/main" id="{CDEBE7D2-AE0D-4D1B-AECC-925F5669C011}"/>
                  </a:ext>
                </a:extLst>
              </p:cNvPr>
              <p:cNvSpPr/>
              <p:nvPr/>
            </p:nvSpPr>
            <p:spPr>
              <a:xfrm>
                <a:off x="101" y="3071755"/>
                <a:ext cx="511052" cy="1106824"/>
              </a:xfrm>
              <a:custGeom>
                <a:avLst/>
                <a:gdLst>
                  <a:gd name="connsiteX0" fmla="*/ 146202 w 511052"/>
                  <a:gd name="connsiteY0" fmla="*/ 989008 h 1106824"/>
                  <a:gd name="connsiteX1" fmla="*/ 94978 w 511052"/>
                  <a:gd name="connsiteY1" fmla="*/ 805946 h 1106824"/>
                  <a:gd name="connsiteX2" fmla="*/ 129916 w 511052"/>
                  <a:gd name="connsiteY2" fmla="*/ 586035 h 1106824"/>
                  <a:gd name="connsiteX3" fmla="*/ 511052 w 511052"/>
                  <a:gd name="connsiteY3" fmla="*/ 4095 h 1106824"/>
                  <a:gd name="connsiteX4" fmla="*/ 431804 w 511052"/>
                  <a:gd name="connsiteY4" fmla="*/ 1820 h 1106824"/>
                  <a:gd name="connsiteX5" fmla="*/ 35746 w 511052"/>
                  <a:gd name="connsiteY5" fmla="*/ 586035 h 1106824"/>
                  <a:gd name="connsiteX6" fmla="*/ 808 w 511052"/>
                  <a:gd name="connsiteY6" fmla="*/ 805946 h 1106824"/>
                  <a:gd name="connsiteX7" fmla="*/ 52033 w 511052"/>
                  <a:gd name="connsiteY7" fmla="*/ 989008 h 1106824"/>
                  <a:gd name="connsiteX8" fmla="*/ 327626 w 511052"/>
                  <a:gd name="connsiteY8" fmla="*/ 1102831 h 1106824"/>
                  <a:gd name="connsiteX9" fmla="*/ 146202 w 511052"/>
                  <a:gd name="connsiteY9" fmla="*/ 989008 h 1106824"/>
                  <a:gd name="connsiteX10" fmla="*/ 146202 w 511052"/>
                  <a:gd name="connsiteY10" fmla="*/ 989008 h 110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052" h="1106824">
                    <a:moveTo>
                      <a:pt x="146202" y="989008"/>
                    </a:moveTo>
                    <a:cubicBezTo>
                      <a:pt x="108352" y="935782"/>
                      <a:pt x="89973" y="871091"/>
                      <a:pt x="94978" y="805946"/>
                    </a:cubicBezTo>
                    <a:cubicBezTo>
                      <a:pt x="100619" y="731884"/>
                      <a:pt x="112265" y="658186"/>
                      <a:pt x="129916" y="586035"/>
                    </a:cubicBezTo>
                    <a:cubicBezTo>
                      <a:pt x="176591" y="394785"/>
                      <a:pt x="284500" y="44583"/>
                      <a:pt x="511052" y="4095"/>
                    </a:cubicBezTo>
                    <a:cubicBezTo>
                      <a:pt x="485122" y="-364"/>
                      <a:pt x="458372" y="-1274"/>
                      <a:pt x="431804" y="1820"/>
                    </a:cubicBezTo>
                    <a:cubicBezTo>
                      <a:pt x="195061" y="29206"/>
                      <a:pt x="83423" y="390599"/>
                      <a:pt x="35746" y="586035"/>
                    </a:cubicBezTo>
                    <a:cubicBezTo>
                      <a:pt x="18095" y="658186"/>
                      <a:pt x="6449" y="731884"/>
                      <a:pt x="808" y="805946"/>
                    </a:cubicBezTo>
                    <a:cubicBezTo>
                      <a:pt x="-4196" y="871091"/>
                      <a:pt x="14183" y="935782"/>
                      <a:pt x="52033" y="989008"/>
                    </a:cubicBezTo>
                    <a:cubicBezTo>
                      <a:pt x="115358" y="1078083"/>
                      <a:pt x="223267" y="1120664"/>
                      <a:pt x="327626" y="1102831"/>
                    </a:cubicBezTo>
                    <a:cubicBezTo>
                      <a:pt x="256294" y="1090639"/>
                      <a:pt x="190421" y="1051151"/>
                      <a:pt x="146202" y="989008"/>
                    </a:cubicBezTo>
                    <a:lnTo>
                      <a:pt x="146202" y="989008"/>
                    </a:lnTo>
                    <a:close/>
                  </a:path>
                </a:pathLst>
              </a:custGeom>
              <a:solidFill>
                <a:srgbClr val="BD392F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5" name="Freeform: Shape 135">
                <a:extLst>
                  <a:ext uri="{FF2B5EF4-FFF2-40B4-BE49-F238E27FC236}">
                    <a16:creationId xmlns:a16="http://schemas.microsoft.com/office/drawing/2014/main" id="{4B7A80EE-69E3-4003-8632-DBD07BD2C793}"/>
                  </a:ext>
                </a:extLst>
              </p:cNvPr>
              <p:cNvSpPr/>
              <p:nvPr/>
            </p:nvSpPr>
            <p:spPr>
              <a:xfrm>
                <a:off x="254769" y="2795889"/>
                <a:ext cx="1051403" cy="894470"/>
              </a:xfrm>
              <a:custGeom>
                <a:avLst/>
                <a:gdLst>
                  <a:gd name="connsiteX0" fmla="*/ 433805 w 1051403"/>
                  <a:gd name="connsiteY0" fmla="*/ 0 h 894470"/>
                  <a:gd name="connsiteX1" fmla="*/ 433805 w 1051403"/>
                  <a:gd name="connsiteY1" fmla="*/ 529260 h 894470"/>
                  <a:gd name="connsiteX2" fmla="*/ 366658 w 1051403"/>
                  <a:gd name="connsiteY2" fmla="*/ 589310 h 894470"/>
                  <a:gd name="connsiteX3" fmla="*/ 72958 w 1051403"/>
                  <a:gd name="connsiteY3" fmla="*/ 712686 h 894470"/>
                  <a:gd name="connsiteX4" fmla="*/ 1990 w 1051403"/>
                  <a:gd name="connsiteY4" fmla="*/ 821504 h 894470"/>
                  <a:gd name="connsiteX5" fmla="*/ 110808 w 1051403"/>
                  <a:gd name="connsiteY5" fmla="*/ 892473 h 894470"/>
                  <a:gd name="connsiteX6" fmla="*/ 486576 w 1051403"/>
                  <a:gd name="connsiteY6" fmla="*/ 728972 h 894470"/>
                  <a:gd name="connsiteX7" fmla="*/ 525700 w 1051403"/>
                  <a:gd name="connsiteY7" fmla="*/ 696582 h 894470"/>
                  <a:gd name="connsiteX8" fmla="*/ 564824 w 1051403"/>
                  <a:gd name="connsiteY8" fmla="*/ 728972 h 894470"/>
                  <a:gd name="connsiteX9" fmla="*/ 940592 w 1051403"/>
                  <a:gd name="connsiteY9" fmla="*/ 892473 h 894470"/>
                  <a:gd name="connsiteX10" fmla="*/ 1049410 w 1051403"/>
                  <a:gd name="connsiteY10" fmla="*/ 821504 h 894470"/>
                  <a:gd name="connsiteX11" fmla="*/ 978442 w 1051403"/>
                  <a:gd name="connsiteY11" fmla="*/ 712686 h 894470"/>
                  <a:gd name="connsiteX12" fmla="*/ 684742 w 1051403"/>
                  <a:gd name="connsiteY12" fmla="*/ 589310 h 894470"/>
                  <a:gd name="connsiteX13" fmla="*/ 617595 w 1051403"/>
                  <a:gd name="connsiteY13" fmla="*/ 529260 h 894470"/>
                  <a:gd name="connsiteX14" fmla="*/ 617595 w 1051403"/>
                  <a:gd name="connsiteY14" fmla="*/ 0 h 894470"/>
                  <a:gd name="connsiteX15" fmla="*/ 433805 w 1051403"/>
                  <a:gd name="connsiteY15" fmla="*/ 0 h 894470"/>
                  <a:gd name="connsiteX16" fmla="*/ 433805 w 1051403"/>
                  <a:gd name="connsiteY16" fmla="*/ 0 h 894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1403" h="894470">
                    <a:moveTo>
                      <a:pt x="433805" y="0"/>
                    </a:moveTo>
                    <a:lnTo>
                      <a:pt x="433805" y="529260"/>
                    </a:lnTo>
                    <a:cubicBezTo>
                      <a:pt x="420885" y="543727"/>
                      <a:pt x="399140" y="565472"/>
                      <a:pt x="366658" y="589310"/>
                    </a:cubicBezTo>
                    <a:cubicBezTo>
                      <a:pt x="269577" y="660643"/>
                      <a:pt x="153389" y="695763"/>
                      <a:pt x="72958" y="712686"/>
                    </a:cubicBezTo>
                    <a:cubicBezTo>
                      <a:pt x="23371" y="723149"/>
                      <a:pt x="-8473" y="771827"/>
                      <a:pt x="1990" y="821504"/>
                    </a:cubicBezTo>
                    <a:cubicBezTo>
                      <a:pt x="12453" y="871273"/>
                      <a:pt x="61221" y="902936"/>
                      <a:pt x="110808" y="892473"/>
                    </a:cubicBezTo>
                    <a:cubicBezTo>
                      <a:pt x="259205" y="861174"/>
                      <a:pt x="385583" y="806219"/>
                      <a:pt x="486576" y="728972"/>
                    </a:cubicBezTo>
                    <a:cubicBezTo>
                      <a:pt x="501134" y="717872"/>
                      <a:pt x="514054" y="706954"/>
                      <a:pt x="525700" y="696582"/>
                    </a:cubicBezTo>
                    <a:cubicBezTo>
                      <a:pt x="537255" y="706954"/>
                      <a:pt x="550266" y="717872"/>
                      <a:pt x="564824" y="728972"/>
                    </a:cubicBezTo>
                    <a:cubicBezTo>
                      <a:pt x="665726" y="806219"/>
                      <a:pt x="792195" y="861174"/>
                      <a:pt x="940592" y="892473"/>
                    </a:cubicBezTo>
                    <a:cubicBezTo>
                      <a:pt x="990179" y="902936"/>
                      <a:pt x="1038947" y="871182"/>
                      <a:pt x="1049410" y="821504"/>
                    </a:cubicBezTo>
                    <a:cubicBezTo>
                      <a:pt x="1059873" y="771827"/>
                      <a:pt x="1028120" y="723149"/>
                      <a:pt x="978442" y="712686"/>
                    </a:cubicBezTo>
                    <a:cubicBezTo>
                      <a:pt x="832775" y="682024"/>
                      <a:pt x="738332" y="628616"/>
                      <a:pt x="684742" y="589310"/>
                    </a:cubicBezTo>
                    <a:cubicBezTo>
                      <a:pt x="652260" y="565472"/>
                      <a:pt x="630424" y="543727"/>
                      <a:pt x="617595" y="529260"/>
                    </a:cubicBezTo>
                    <a:lnTo>
                      <a:pt x="617595" y="0"/>
                    </a:lnTo>
                    <a:lnTo>
                      <a:pt x="433805" y="0"/>
                    </a:lnTo>
                    <a:lnTo>
                      <a:pt x="433805" y="0"/>
                    </a:lnTo>
                    <a:close/>
                  </a:path>
                </a:pathLst>
              </a:custGeom>
              <a:solidFill>
                <a:srgbClr val="BD392F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6" name="Freeform: Shape 136">
                <a:extLst>
                  <a:ext uri="{FF2B5EF4-FFF2-40B4-BE49-F238E27FC236}">
                    <a16:creationId xmlns:a16="http://schemas.microsoft.com/office/drawing/2014/main" id="{22693269-62A2-4150-8DBD-30D57C1777A5}"/>
                  </a:ext>
                </a:extLst>
              </p:cNvPr>
              <p:cNvSpPr/>
              <p:nvPr/>
            </p:nvSpPr>
            <p:spPr>
              <a:xfrm>
                <a:off x="1195634" y="3300310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3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3"/>
                      <a:pt x="50497" y="100993"/>
                    </a:cubicBezTo>
                    <a:cubicBezTo>
                      <a:pt x="22564" y="100993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7" name="Freeform: Shape 137">
                <a:extLst>
                  <a:ext uri="{FF2B5EF4-FFF2-40B4-BE49-F238E27FC236}">
                    <a16:creationId xmlns:a16="http://schemas.microsoft.com/office/drawing/2014/main" id="{79883BFB-3A61-4138-9E11-40C576C69B83}"/>
                  </a:ext>
                </a:extLst>
              </p:cNvPr>
              <p:cNvSpPr/>
              <p:nvPr/>
            </p:nvSpPr>
            <p:spPr>
              <a:xfrm>
                <a:off x="998834" y="321205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5"/>
                      <a:pt x="22564" y="0"/>
                      <a:pt x="50497" y="0"/>
                    </a:cubicBezTo>
                    <a:cubicBezTo>
                      <a:pt x="78429" y="-91"/>
                      <a:pt x="100993" y="22565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8" name="Freeform: Shape 138">
                <a:extLst>
                  <a:ext uri="{FF2B5EF4-FFF2-40B4-BE49-F238E27FC236}">
                    <a16:creationId xmlns:a16="http://schemas.microsoft.com/office/drawing/2014/main" id="{87B70ADF-57F6-48F0-BFD6-2F984F5332B1}"/>
                  </a:ext>
                </a:extLst>
              </p:cNvPr>
              <p:cNvSpPr/>
              <p:nvPr/>
            </p:nvSpPr>
            <p:spPr>
              <a:xfrm>
                <a:off x="998834" y="380409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655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9" name="Freeform: Shape 139">
                <a:extLst>
                  <a:ext uri="{FF2B5EF4-FFF2-40B4-BE49-F238E27FC236}">
                    <a16:creationId xmlns:a16="http://schemas.microsoft.com/office/drawing/2014/main" id="{4A0A76F4-02DB-4686-B0C3-73BB2E519BAD}"/>
                  </a:ext>
                </a:extLst>
              </p:cNvPr>
              <p:cNvSpPr/>
              <p:nvPr/>
            </p:nvSpPr>
            <p:spPr>
              <a:xfrm>
                <a:off x="1332112" y="375514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0" name="Freeform: Shape 140">
                <a:extLst>
                  <a:ext uri="{FF2B5EF4-FFF2-40B4-BE49-F238E27FC236}">
                    <a16:creationId xmlns:a16="http://schemas.microsoft.com/office/drawing/2014/main" id="{3F00C51A-E1D9-4D50-A66E-6CFA158CB5FB}"/>
                  </a:ext>
                </a:extLst>
              </p:cNvPr>
              <p:cNvSpPr/>
              <p:nvPr/>
            </p:nvSpPr>
            <p:spPr>
              <a:xfrm>
                <a:off x="1195634" y="3955676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1" name="Freeform: Shape 141">
                <a:extLst>
                  <a:ext uri="{FF2B5EF4-FFF2-40B4-BE49-F238E27FC236}">
                    <a16:creationId xmlns:a16="http://schemas.microsoft.com/office/drawing/2014/main" id="{86107151-1629-4E31-93A8-8D1DFB3A4E86}"/>
                  </a:ext>
                </a:extLst>
              </p:cNvPr>
              <p:cNvSpPr/>
              <p:nvPr/>
            </p:nvSpPr>
            <p:spPr>
              <a:xfrm>
                <a:off x="264220" y="3300310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3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3"/>
                      <a:pt x="50497" y="100993"/>
                    </a:cubicBezTo>
                    <a:cubicBezTo>
                      <a:pt x="22564" y="100993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2" name="Freeform: Shape 142">
                <a:extLst>
                  <a:ext uri="{FF2B5EF4-FFF2-40B4-BE49-F238E27FC236}">
                    <a16:creationId xmlns:a16="http://schemas.microsoft.com/office/drawing/2014/main" id="{2C987406-DB2F-4415-A423-A1D7BD18621E}"/>
                  </a:ext>
                </a:extLst>
              </p:cNvPr>
              <p:cNvSpPr/>
              <p:nvPr/>
            </p:nvSpPr>
            <p:spPr>
              <a:xfrm>
                <a:off x="461021" y="321205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5"/>
                      <a:pt x="22564" y="0"/>
                      <a:pt x="50497" y="0"/>
                    </a:cubicBezTo>
                    <a:cubicBezTo>
                      <a:pt x="78429" y="-91"/>
                      <a:pt x="100993" y="22565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3" name="Freeform: Shape 143">
                <a:extLst>
                  <a:ext uri="{FF2B5EF4-FFF2-40B4-BE49-F238E27FC236}">
                    <a16:creationId xmlns:a16="http://schemas.microsoft.com/office/drawing/2014/main" id="{3CFAD266-B861-4EFF-AE1D-6C4D40534EB9}"/>
                  </a:ext>
                </a:extLst>
              </p:cNvPr>
              <p:cNvSpPr/>
              <p:nvPr/>
            </p:nvSpPr>
            <p:spPr>
              <a:xfrm>
                <a:off x="461021" y="380409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655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4" name="Freeform: Shape 144">
                <a:extLst>
                  <a:ext uri="{FF2B5EF4-FFF2-40B4-BE49-F238E27FC236}">
                    <a16:creationId xmlns:a16="http://schemas.microsoft.com/office/drawing/2014/main" id="{EC537A9C-4E17-4FC6-8BD6-F123FEA6A9DF}"/>
                  </a:ext>
                </a:extLst>
              </p:cNvPr>
              <p:cNvSpPr/>
              <p:nvPr/>
            </p:nvSpPr>
            <p:spPr>
              <a:xfrm>
                <a:off x="127834" y="3755144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5" name="Freeform: Shape 145">
                <a:extLst>
                  <a:ext uri="{FF2B5EF4-FFF2-40B4-BE49-F238E27FC236}">
                    <a16:creationId xmlns:a16="http://schemas.microsoft.com/office/drawing/2014/main" id="{1259051B-1121-4990-9DA0-4EEF0F5FDE02}"/>
                  </a:ext>
                </a:extLst>
              </p:cNvPr>
              <p:cNvSpPr/>
              <p:nvPr/>
            </p:nvSpPr>
            <p:spPr>
              <a:xfrm>
                <a:off x="264220" y="3955676"/>
                <a:ext cx="100993" cy="100993"/>
              </a:xfrm>
              <a:custGeom>
                <a:avLst/>
                <a:gdLst>
                  <a:gd name="connsiteX0" fmla="*/ 100993 w 100993"/>
                  <a:gd name="connsiteY0" fmla="*/ 50497 h 100993"/>
                  <a:gd name="connsiteX1" fmla="*/ 50497 w 100993"/>
                  <a:gd name="connsiteY1" fmla="*/ 100994 h 100993"/>
                  <a:gd name="connsiteX2" fmla="*/ 0 w 100993"/>
                  <a:gd name="connsiteY2" fmla="*/ 50497 h 100993"/>
                  <a:gd name="connsiteX3" fmla="*/ 50497 w 100993"/>
                  <a:gd name="connsiteY3" fmla="*/ 0 h 100993"/>
                  <a:gd name="connsiteX4" fmla="*/ 100993 w 100993"/>
                  <a:gd name="connsiteY4" fmla="*/ 50497 h 100993"/>
                  <a:gd name="connsiteX5" fmla="*/ 100993 w 100993"/>
                  <a:gd name="connsiteY5" fmla="*/ 50497 h 10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3" h="100993">
                    <a:moveTo>
                      <a:pt x="100993" y="50497"/>
                    </a:moveTo>
                    <a:cubicBezTo>
                      <a:pt x="100993" y="78429"/>
                      <a:pt x="78429" y="100994"/>
                      <a:pt x="50497" y="100994"/>
                    </a:cubicBezTo>
                    <a:cubicBezTo>
                      <a:pt x="22564" y="100994"/>
                      <a:pt x="0" y="78338"/>
                      <a:pt x="0" y="50497"/>
                    </a:cubicBezTo>
                    <a:cubicBezTo>
                      <a:pt x="0" y="22564"/>
                      <a:pt x="22564" y="0"/>
                      <a:pt x="50497" y="0"/>
                    </a:cubicBezTo>
                    <a:cubicBezTo>
                      <a:pt x="78429" y="0"/>
                      <a:pt x="100993" y="22564"/>
                      <a:pt x="100993" y="50497"/>
                    </a:cubicBezTo>
                    <a:lnTo>
                      <a:pt x="100993" y="50497"/>
                    </a:lnTo>
                    <a:close/>
                  </a:path>
                </a:pathLst>
              </a:custGeom>
              <a:solidFill>
                <a:srgbClr val="BD392F"/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97" name="Graphic 17">
              <a:extLst>
                <a:ext uri="{FF2B5EF4-FFF2-40B4-BE49-F238E27FC236}">
                  <a16:creationId xmlns:a16="http://schemas.microsoft.com/office/drawing/2014/main" id="{C5EB376B-EF2F-4DB2-BB58-FE1F3A101D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20029" y="3932051"/>
              <a:ext cx="935459" cy="936000"/>
              <a:chOff x="2098479" y="4691108"/>
              <a:chExt cx="1410268" cy="1411087"/>
            </a:xfrm>
            <a:solidFill>
              <a:srgbClr val="1EA185"/>
            </a:solidFill>
          </p:grpSpPr>
          <p:sp>
            <p:nvSpPr>
              <p:cNvPr id="1040" name="Freeform: Shape 147">
                <a:extLst>
                  <a:ext uri="{FF2B5EF4-FFF2-40B4-BE49-F238E27FC236}">
                    <a16:creationId xmlns:a16="http://schemas.microsoft.com/office/drawing/2014/main" id="{8A4B10CC-B91B-4F23-8A71-98BE1E929EF1}"/>
                  </a:ext>
                </a:extLst>
              </p:cNvPr>
              <p:cNvSpPr/>
              <p:nvPr/>
            </p:nvSpPr>
            <p:spPr>
              <a:xfrm>
                <a:off x="2302832" y="4714127"/>
                <a:ext cx="1183169" cy="1001199"/>
              </a:xfrm>
              <a:custGeom>
                <a:avLst/>
                <a:gdLst>
                  <a:gd name="connsiteX0" fmla="*/ 1183170 w 1183169"/>
                  <a:gd name="connsiteY0" fmla="*/ 489318 h 1001199"/>
                  <a:gd name="connsiteX1" fmla="*/ 1143773 w 1183169"/>
                  <a:gd name="connsiteY1" fmla="*/ 713687 h 1001199"/>
                  <a:gd name="connsiteX2" fmla="*/ 1030224 w 1183169"/>
                  <a:gd name="connsiteY2" fmla="*/ 911489 h 1001199"/>
                  <a:gd name="connsiteX3" fmla="*/ 955616 w 1183169"/>
                  <a:gd name="connsiteY3" fmla="*/ 1001200 h 1001199"/>
                  <a:gd name="connsiteX4" fmla="*/ 750900 w 1183169"/>
                  <a:gd name="connsiteY4" fmla="*/ 796392 h 1001199"/>
                  <a:gd name="connsiteX5" fmla="*/ 763456 w 1183169"/>
                  <a:gd name="connsiteY5" fmla="*/ 783837 h 1001199"/>
                  <a:gd name="connsiteX6" fmla="*/ 819230 w 1183169"/>
                  <a:gd name="connsiteY6" fmla="*/ 649361 h 1001199"/>
                  <a:gd name="connsiteX7" fmla="*/ 819230 w 1183169"/>
                  <a:gd name="connsiteY7" fmla="*/ 647723 h 1001199"/>
                  <a:gd name="connsiteX8" fmla="*/ 740254 w 1183169"/>
                  <a:gd name="connsiteY8" fmla="*/ 568748 h 1001199"/>
                  <a:gd name="connsiteX9" fmla="*/ 739072 w 1183169"/>
                  <a:gd name="connsiteY9" fmla="*/ 568748 h 1001199"/>
                  <a:gd name="connsiteX10" fmla="*/ 681751 w 1183169"/>
                  <a:gd name="connsiteY10" fmla="*/ 592404 h 1001199"/>
                  <a:gd name="connsiteX11" fmla="*/ 659915 w 1183169"/>
                  <a:gd name="connsiteY11" fmla="*/ 614240 h 1001199"/>
                  <a:gd name="connsiteX12" fmla="*/ 584124 w 1183169"/>
                  <a:gd name="connsiteY12" fmla="*/ 555555 h 1001199"/>
                  <a:gd name="connsiteX13" fmla="*/ 536812 w 1183169"/>
                  <a:gd name="connsiteY13" fmla="*/ 472304 h 1001199"/>
                  <a:gd name="connsiteX14" fmla="*/ 519525 w 1183169"/>
                  <a:gd name="connsiteY14" fmla="*/ 420897 h 1001199"/>
                  <a:gd name="connsiteX15" fmla="*/ 440823 w 1183169"/>
                  <a:gd name="connsiteY15" fmla="*/ 364031 h 1001199"/>
                  <a:gd name="connsiteX16" fmla="*/ 439640 w 1183169"/>
                  <a:gd name="connsiteY16" fmla="*/ 364031 h 1001199"/>
                  <a:gd name="connsiteX17" fmla="*/ 386414 w 1183169"/>
                  <a:gd name="connsiteY17" fmla="*/ 382501 h 1001199"/>
                  <a:gd name="connsiteX18" fmla="*/ 346107 w 1183169"/>
                  <a:gd name="connsiteY18" fmla="*/ 414801 h 1001199"/>
                  <a:gd name="connsiteX19" fmla="*/ 231466 w 1183169"/>
                  <a:gd name="connsiteY19" fmla="*/ 455108 h 1001199"/>
                  <a:gd name="connsiteX20" fmla="*/ 227553 w 1183169"/>
                  <a:gd name="connsiteY20" fmla="*/ 455108 h 1001199"/>
                  <a:gd name="connsiteX21" fmla="*/ 221367 w 1183169"/>
                  <a:gd name="connsiteY21" fmla="*/ 455108 h 1001199"/>
                  <a:gd name="connsiteX22" fmla="*/ 0 w 1183169"/>
                  <a:gd name="connsiteY22" fmla="*/ 234378 h 1001199"/>
                  <a:gd name="connsiteX23" fmla="*/ 0 w 1183169"/>
                  <a:gd name="connsiteY23" fmla="*/ 227554 h 1001199"/>
                  <a:gd name="connsiteX24" fmla="*/ 227463 w 1183169"/>
                  <a:gd name="connsiteY24" fmla="*/ 0 h 1001199"/>
                  <a:gd name="connsiteX25" fmla="*/ 271863 w 1183169"/>
                  <a:gd name="connsiteY25" fmla="*/ 7279 h 1001199"/>
                  <a:gd name="connsiteX26" fmla="*/ 343559 w 1183169"/>
                  <a:gd name="connsiteY26" fmla="*/ 31208 h 1001199"/>
                  <a:gd name="connsiteX27" fmla="*/ 432270 w 1183169"/>
                  <a:gd name="connsiteY27" fmla="*/ 45584 h 1001199"/>
                  <a:gd name="connsiteX28" fmla="*/ 520980 w 1183169"/>
                  <a:gd name="connsiteY28" fmla="*/ 31208 h 1001199"/>
                  <a:gd name="connsiteX29" fmla="*/ 538996 w 1183169"/>
                  <a:gd name="connsiteY29" fmla="*/ 25021 h 1001199"/>
                  <a:gd name="connsiteX30" fmla="*/ 693670 w 1183169"/>
                  <a:gd name="connsiteY30" fmla="*/ 0 h 1001199"/>
                  <a:gd name="connsiteX31" fmla="*/ 1039686 w 1183169"/>
                  <a:gd name="connsiteY31" fmla="*/ 143393 h 1001199"/>
                  <a:gd name="connsiteX32" fmla="*/ 1183170 w 1183169"/>
                  <a:gd name="connsiteY32" fmla="*/ 489318 h 1001199"/>
                  <a:gd name="connsiteX33" fmla="*/ 1183170 w 1183169"/>
                  <a:gd name="connsiteY33" fmla="*/ 489318 h 100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183169" h="1001199">
                    <a:moveTo>
                      <a:pt x="1183170" y="489318"/>
                    </a:moveTo>
                    <a:cubicBezTo>
                      <a:pt x="1183170" y="566473"/>
                      <a:pt x="1169522" y="642446"/>
                      <a:pt x="1143773" y="713687"/>
                    </a:cubicBezTo>
                    <a:cubicBezTo>
                      <a:pt x="1117843" y="785110"/>
                      <a:pt x="1079629" y="852257"/>
                      <a:pt x="1030224" y="911489"/>
                    </a:cubicBezTo>
                    <a:lnTo>
                      <a:pt x="955616" y="1001200"/>
                    </a:lnTo>
                    <a:lnTo>
                      <a:pt x="750900" y="796392"/>
                    </a:lnTo>
                    <a:lnTo>
                      <a:pt x="763456" y="783837"/>
                    </a:lnTo>
                    <a:cubicBezTo>
                      <a:pt x="799213" y="748079"/>
                      <a:pt x="819230" y="699857"/>
                      <a:pt x="819230" y="649361"/>
                    </a:cubicBezTo>
                    <a:lnTo>
                      <a:pt x="819230" y="647723"/>
                    </a:lnTo>
                    <a:cubicBezTo>
                      <a:pt x="819230" y="604050"/>
                      <a:pt x="783927" y="568748"/>
                      <a:pt x="740254" y="568748"/>
                    </a:cubicBezTo>
                    <a:lnTo>
                      <a:pt x="739072" y="568748"/>
                    </a:lnTo>
                    <a:cubicBezTo>
                      <a:pt x="717417" y="568748"/>
                      <a:pt x="696946" y="577209"/>
                      <a:pt x="681751" y="592404"/>
                    </a:cubicBezTo>
                    <a:cubicBezTo>
                      <a:pt x="670833" y="603322"/>
                      <a:pt x="659915" y="614240"/>
                      <a:pt x="659915" y="614240"/>
                    </a:cubicBezTo>
                    <a:cubicBezTo>
                      <a:pt x="630799" y="599683"/>
                      <a:pt x="605051" y="579666"/>
                      <a:pt x="584124" y="555555"/>
                    </a:cubicBezTo>
                    <a:cubicBezTo>
                      <a:pt x="563198" y="531444"/>
                      <a:pt x="547002" y="503239"/>
                      <a:pt x="536812" y="472304"/>
                    </a:cubicBezTo>
                    <a:lnTo>
                      <a:pt x="519525" y="420897"/>
                    </a:lnTo>
                    <a:cubicBezTo>
                      <a:pt x="508334" y="386960"/>
                      <a:pt x="476489" y="364031"/>
                      <a:pt x="440823" y="364031"/>
                    </a:cubicBezTo>
                    <a:lnTo>
                      <a:pt x="439640" y="364031"/>
                    </a:lnTo>
                    <a:cubicBezTo>
                      <a:pt x="420078" y="364031"/>
                      <a:pt x="401426" y="370400"/>
                      <a:pt x="386414" y="382501"/>
                    </a:cubicBezTo>
                    <a:cubicBezTo>
                      <a:pt x="374768" y="391873"/>
                      <a:pt x="360210" y="403701"/>
                      <a:pt x="346107" y="414801"/>
                    </a:cubicBezTo>
                    <a:cubicBezTo>
                      <a:pt x="313535" y="441005"/>
                      <a:pt x="273319" y="455108"/>
                      <a:pt x="231466" y="455108"/>
                    </a:cubicBezTo>
                    <a:lnTo>
                      <a:pt x="227553" y="455108"/>
                    </a:lnTo>
                    <a:lnTo>
                      <a:pt x="221367" y="455108"/>
                    </a:lnTo>
                    <a:cubicBezTo>
                      <a:pt x="98719" y="455108"/>
                      <a:pt x="0" y="356298"/>
                      <a:pt x="0" y="234378"/>
                    </a:cubicBezTo>
                    <a:cubicBezTo>
                      <a:pt x="0" y="232103"/>
                      <a:pt x="0" y="229828"/>
                      <a:pt x="0" y="227554"/>
                    </a:cubicBezTo>
                    <a:cubicBezTo>
                      <a:pt x="0" y="101903"/>
                      <a:pt x="101903" y="0"/>
                      <a:pt x="227463" y="0"/>
                    </a:cubicBezTo>
                    <a:cubicBezTo>
                      <a:pt x="242475" y="0"/>
                      <a:pt x="257488" y="2548"/>
                      <a:pt x="271863" y="7279"/>
                    </a:cubicBezTo>
                    <a:lnTo>
                      <a:pt x="343559" y="31208"/>
                    </a:lnTo>
                    <a:cubicBezTo>
                      <a:pt x="372220" y="40761"/>
                      <a:pt x="402245" y="45584"/>
                      <a:pt x="432270" y="45584"/>
                    </a:cubicBezTo>
                    <a:cubicBezTo>
                      <a:pt x="462295" y="45584"/>
                      <a:pt x="492320" y="40761"/>
                      <a:pt x="520980" y="31208"/>
                    </a:cubicBezTo>
                    <a:lnTo>
                      <a:pt x="538996" y="25021"/>
                    </a:lnTo>
                    <a:cubicBezTo>
                      <a:pt x="588855" y="8371"/>
                      <a:pt x="641172" y="0"/>
                      <a:pt x="693670" y="0"/>
                    </a:cubicBezTo>
                    <a:cubicBezTo>
                      <a:pt x="828783" y="0"/>
                      <a:pt x="951158" y="54864"/>
                      <a:pt x="1039686" y="143393"/>
                    </a:cubicBezTo>
                    <a:cubicBezTo>
                      <a:pt x="1128397" y="231648"/>
                      <a:pt x="1183170" y="354114"/>
                      <a:pt x="1183170" y="489318"/>
                    </a:cubicBezTo>
                    <a:lnTo>
                      <a:pt x="1183170" y="489318"/>
                    </a:lnTo>
                    <a:close/>
                  </a:path>
                </a:pathLst>
              </a:custGeom>
              <a:solidFill>
                <a:srgbClr val="445469">
                  <a:lumMod val="75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1" name="Freeform: Shape 148">
                <a:extLst>
                  <a:ext uri="{FF2B5EF4-FFF2-40B4-BE49-F238E27FC236}">
                    <a16:creationId xmlns:a16="http://schemas.microsoft.com/office/drawing/2014/main" id="{AF61B517-E2C6-48DB-81B0-4DA40ACBAB06}"/>
                  </a:ext>
                </a:extLst>
              </p:cNvPr>
              <p:cNvSpPr/>
              <p:nvPr/>
            </p:nvSpPr>
            <p:spPr>
              <a:xfrm>
                <a:off x="3031076" y="5942790"/>
                <a:ext cx="341194" cy="136568"/>
              </a:xfrm>
              <a:custGeom>
                <a:avLst/>
                <a:gdLst>
                  <a:gd name="connsiteX0" fmla="*/ 335280 w 341194"/>
                  <a:gd name="connsiteY0" fmla="*/ 118826 h 136568"/>
                  <a:gd name="connsiteX1" fmla="*/ 341194 w 341194"/>
                  <a:gd name="connsiteY1" fmla="*/ 136569 h 136568"/>
                  <a:gd name="connsiteX2" fmla="*/ 0 w 341194"/>
                  <a:gd name="connsiteY2" fmla="*/ 136569 h 136568"/>
                  <a:gd name="connsiteX3" fmla="*/ 5914 w 341194"/>
                  <a:gd name="connsiteY3" fmla="*/ 118826 h 136568"/>
                  <a:gd name="connsiteX4" fmla="*/ 69148 w 341194"/>
                  <a:gd name="connsiteY4" fmla="*/ 32755 h 136568"/>
                  <a:gd name="connsiteX5" fmla="*/ 170597 w 341194"/>
                  <a:gd name="connsiteY5" fmla="*/ 0 h 136568"/>
                  <a:gd name="connsiteX6" fmla="*/ 227463 w 341194"/>
                  <a:gd name="connsiteY6" fmla="*/ 9827 h 136568"/>
                  <a:gd name="connsiteX7" fmla="*/ 335280 w 341194"/>
                  <a:gd name="connsiteY7" fmla="*/ 118826 h 136568"/>
                  <a:gd name="connsiteX8" fmla="*/ 335280 w 341194"/>
                  <a:gd name="connsiteY8" fmla="*/ 118826 h 136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1194" h="136568">
                    <a:moveTo>
                      <a:pt x="335280" y="118826"/>
                    </a:moveTo>
                    <a:lnTo>
                      <a:pt x="341194" y="136569"/>
                    </a:lnTo>
                    <a:lnTo>
                      <a:pt x="0" y="136569"/>
                    </a:lnTo>
                    <a:lnTo>
                      <a:pt x="5914" y="118826"/>
                    </a:lnTo>
                    <a:cubicBezTo>
                      <a:pt x="17742" y="83342"/>
                      <a:pt x="40306" y="53772"/>
                      <a:pt x="69148" y="32755"/>
                    </a:cubicBezTo>
                    <a:cubicBezTo>
                      <a:pt x="97991" y="11737"/>
                      <a:pt x="133293" y="0"/>
                      <a:pt x="170597" y="0"/>
                    </a:cubicBezTo>
                    <a:cubicBezTo>
                      <a:pt x="190432" y="0"/>
                      <a:pt x="209539" y="3457"/>
                      <a:pt x="227463" y="9827"/>
                    </a:cubicBezTo>
                    <a:cubicBezTo>
                      <a:pt x="277322" y="26932"/>
                      <a:pt x="317993" y="66783"/>
                      <a:pt x="335280" y="118826"/>
                    </a:cubicBezTo>
                    <a:lnTo>
                      <a:pt x="335280" y="118826"/>
                    </a:lnTo>
                    <a:close/>
                  </a:path>
                </a:pathLst>
              </a:custGeom>
              <a:solidFill>
                <a:srgbClr val="445469">
                  <a:lumMod val="40000"/>
                  <a:lumOff val="6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2" name="Freeform: Shape 149">
                <a:extLst>
                  <a:ext uri="{FF2B5EF4-FFF2-40B4-BE49-F238E27FC236}">
                    <a16:creationId xmlns:a16="http://schemas.microsoft.com/office/drawing/2014/main" id="{A677EF48-A218-4EFF-883B-7178A1DEC736}"/>
                  </a:ext>
                </a:extLst>
              </p:cNvPr>
              <p:cNvSpPr/>
              <p:nvPr/>
            </p:nvSpPr>
            <p:spPr>
              <a:xfrm>
                <a:off x="2485257" y="5077886"/>
                <a:ext cx="773555" cy="1001563"/>
              </a:xfrm>
              <a:custGeom>
                <a:avLst/>
                <a:gdLst>
                  <a:gd name="connsiteX0" fmla="*/ 716417 w 773555"/>
                  <a:gd name="connsiteY0" fmla="*/ 864995 h 1001563"/>
                  <a:gd name="connsiteX1" fmla="*/ 614968 w 773555"/>
                  <a:gd name="connsiteY1" fmla="*/ 897750 h 1001563"/>
                  <a:gd name="connsiteX2" fmla="*/ 551734 w 773555"/>
                  <a:gd name="connsiteY2" fmla="*/ 983822 h 1001563"/>
                  <a:gd name="connsiteX3" fmla="*/ 545820 w 773555"/>
                  <a:gd name="connsiteY3" fmla="*/ 1001564 h 1001563"/>
                  <a:gd name="connsiteX4" fmla="*/ 318357 w 773555"/>
                  <a:gd name="connsiteY4" fmla="*/ 1001564 h 1001563"/>
                  <a:gd name="connsiteX5" fmla="*/ 399607 w 773555"/>
                  <a:gd name="connsiteY5" fmla="*/ 891381 h 1001563"/>
                  <a:gd name="connsiteX6" fmla="*/ 462204 w 773555"/>
                  <a:gd name="connsiteY6" fmla="*/ 846798 h 1001563"/>
                  <a:gd name="connsiteX7" fmla="*/ 500418 w 773555"/>
                  <a:gd name="connsiteY7" fmla="*/ 772645 h 1001563"/>
                  <a:gd name="connsiteX8" fmla="*/ 500418 w 773555"/>
                  <a:gd name="connsiteY8" fmla="*/ 743712 h 1001563"/>
                  <a:gd name="connsiteX9" fmla="*/ 382592 w 773555"/>
                  <a:gd name="connsiteY9" fmla="*/ 769916 h 1001563"/>
                  <a:gd name="connsiteX10" fmla="*/ 344833 w 773555"/>
                  <a:gd name="connsiteY10" fmla="*/ 774010 h 1001563"/>
                  <a:gd name="connsiteX11" fmla="*/ 183790 w 773555"/>
                  <a:gd name="connsiteY11" fmla="*/ 665010 h 1001563"/>
                  <a:gd name="connsiteX12" fmla="*/ 181970 w 773555"/>
                  <a:gd name="connsiteY12" fmla="*/ 660188 h 1001563"/>
                  <a:gd name="connsiteX13" fmla="*/ 195436 w 773555"/>
                  <a:gd name="connsiteY13" fmla="*/ 646722 h 1001563"/>
                  <a:gd name="connsiteX14" fmla="*/ 227554 w 773555"/>
                  <a:gd name="connsiteY14" fmla="*/ 569112 h 1001563"/>
                  <a:gd name="connsiteX15" fmla="*/ 113822 w 773555"/>
                  <a:gd name="connsiteY15" fmla="*/ 569112 h 1001563"/>
                  <a:gd name="connsiteX16" fmla="*/ 91076 w 773555"/>
                  <a:gd name="connsiteY16" fmla="*/ 478036 h 1001563"/>
                  <a:gd name="connsiteX17" fmla="*/ 4822 w 773555"/>
                  <a:gd name="connsiteY17" fmla="*/ 457746 h 1001563"/>
                  <a:gd name="connsiteX18" fmla="*/ 0 w 773555"/>
                  <a:gd name="connsiteY18" fmla="*/ 455198 h 1001563"/>
                  <a:gd name="connsiteX19" fmla="*/ 10463 w 773555"/>
                  <a:gd name="connsiteY19" fmla="*/ 413072 h 1001563"/>
                  <a:gd name="connsiteX20" fmla="*/ 22746 w 773555"/>
                  <a:gd name="connsiteY20" fmla="*/ 313626 h 1001563"/>
                  <a:gd name="connsiteX21" fmla="*/ 22746 w 773555"/>
                  <a:gd name="connsiteY21" fmla="*/ 231284 h 1001563"/>
                  <a:gd name="connsiteX22" fmla="*/ 45493 w 773555"/>
                  <a:gd name="connsiteY22" fmla="*/ 91076 h 1001563"/>
                  <a:gd name="connsiteX23" fmla="*/ 49405 w 773555"/>
                  <a:gd name="connsiteY23" fmla="*/ 91076 h 1001563"/>
                  <a:gd name="connsiteX24" fmla="*/ 164046 w 773555"/>
                  <a:gd name="connsiteY24" fmla="*/ 50770 h 1001563"/>
                  <a:gd name="connsiteX25" fmla="*/ 204352 w 773555"/>
                  <a:gd name="connsiteY25" fmla="*/ 18470 h 1001563"/>
                  <a:gd name="connsiteX26" fmla="*/ 257579 w 773555"/>
                  <a:gd name="connsiteY26" fmla="*/ 0 h 1001563"/>
                  <a:gd name="connsiteX27" fmla="*/ 258762 w 773555"/>
                  <a:gd name="connsiteY27" fmla="*/ 0 h 1001563"/>
                  <a:gd name="connsiteX28" fmla="*/ 337464 w 773555"/>
                  <a:gd name="connsiteY28" fmla="*/ 56866 h 1001563"/>
                  <a:gd name="connsiteX29" fmla="*/ 354751 w 773555"/>
                  <a:gd name="connsiteY29" fmla="*/ 108272 h 1001563"/>
                  <a:gd name="connsiteX30" fmla="*/ 402063 w 773555"/>
                  <a:gd name="connsiteY30" fmla="*/ 191523 h 1001563"/>
                  <a:gd name="connsiteX31" fmla="*/ 477854 w 773555"/>
                  <a:gd name="connsiteY31" fmla="*/ 250209 h 1001563"/>
                  <a:gd name="connsiteX32" fmla="*/ 499690 w 773555"/>
                  <a:gd name="connsiteY32" fmla="*/ 228373 h 1001563"/>
                  <a:gd name="connsiteX33" fmla="*/ 557011 w 773555"/>
                  <a:gd name="connsiteY33" fmla="*/ 204716 h 1001563"/>
                  <a:gd name="connsiteX34" fmla="*/ 558194 w 773555"/>
                  <a:gd name="connsiteY34" fmla="*/ 204716 h 1001563"/>
                  <a:gd name="connsiteX35" fmla="*/ 637168 w 773555"/>
                  <a:gd name="connsiteY35" fmla="*/ 283691 h 1001563"/>
                  <a:gd name="connsiteX36" fmla="*/ 637168 w 773555"/>
                  <a:gd name="connsiteY36" fmla="*/ 285329 h 1001563"/>
                  <a:gd name="connsiteX37" fmla="*/ 581395 w 773555"/>
                  <a:gd name="connsiteY37" fmla="*/ 419805 h 1001563"/>
                  <a:gd name="connsiteX38" fmla="*/ 568839 w 773555"/>
                  <a:gd name="connsiteY38" fmla="*/ 432361 h 1001563"/>
                  <a:gd name="connsiteX39" fmla="*/ 773555 w 773555"/>
                  <a:gd name="connsiteY39" fmla="*/ 637169 h 1001563"/>
                  <a:gd name="connsiteX40" fmla="*/ 773555 w 773555"/>
                  <a:gd name="connsiteY40" fmla="*/ 874276 h 1001563"/>
                  <a:gd name="connsiteX41" fmla="*/ 773555 w 773555"/>
                  <a:gd name="connsiteY41" fmla="*/ 874549 h 1001563"/>
                  <a:gd name="connsiteX42" fmla="*/ 716417 w 773555"/>
                  <a:gd name="connsiteY42" fmla="*/ 864995 h 1001563"/>
                  <a:gd name="connsiteX43" fmla="*/ 716417 w 773555"/>
                  <a:gd name="connsiteY43" fmla="*/ 864995 h 100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73555" h="1001563">
                    <a:moveTo>
                      <a:pt x="716417" y="864995"/>
                    </a:moveTo>
                    <a:cubicBezTo>
                      <a:pt x="679113" y="864995"/>
                      <a:pt x="643811" y="876823"/>
                      <a:pt x="614968" y="897750"/>
                    </a:cubicBezTo>
                    <a:cubicBezTo>
                      <a:pt x="586126" y="918676"/>
                      <a:pt x="563562" y="948247"/>
                      <a:pt x="551734" y="983822"/>
                    </a:cubicBezTo>
                    <a:lnTo>
                      <a:pt x="545820" y="1001564"/>
                    </a:lnTo>
                    <a:lnTo>
                      <a:pt x="318357" y="1001564"/>
                    </a:lnTo>
                    <a:cubicBezTo>
                      <a:pt x="333187" y="957163"/>
                      <a:pt x="361575" y="918767"/>
                      <a:pt x="399607" y="891381"/>
                    </a:cubicBezTo>
                    <a:lnTo>
                      <a:pt x="462204" y="846798"/>
                    </a:lnTo>
                    <a:cubicBezTo>
                      <a:pt x="486315" y="829693"/>
                      <a:pt x="500418" y="801943"/>
                      <a:pt x="500418" y="772645"/>
                    </a:cubicBezTo>
                    <a:lnTo>
                      <a:pt x="500418" y="743712"/>
                    </a:lnTo>
                    <a:lnTo>
                      <a:pt x="382592" y="769916"/>
                    </a:lnTo>
                    <a:cubicBezTo>
                      <a:pt x="370036" y="772645"/>
                      <a:pt x="357572" y="774010"/>
                      <a:pt x="344833" y="774010"/>
                    </a:cubicBezTo>
                    <a:cubicBezTo>
                      <a:pt x="273865" y="774010"/>
                      <a:pt x="210176" y="730792"/>
                      <a:pt x="183790" y="665010"/>
                    </a:cubicBezTo>
                    <a:lnTo>
                      <a:pt x="181970" y="660188"/>
                    </a:lnTo>
                    <a:lnTo>
                      <a:pt x="195436" y="646722"/>
                    </a:lnTo>
                    <a:cubicBezTo>
                      <a:pt x="215908" y="626251"/>
                      <a:pt x="227554" y="598227"/>
                      <a:pt x="227554" y="569112"/>
                    </a:cubicBezTo>
                    <a:lnTo>
                      <a:pt x="113822" y="569112"/>
                    </a:lnTo>
                    <a:lnTo>
                      <a:pt x="91076" y="478036"/>
                    </a:lnTo>
                    <a:cubicBezTo>
                      <a:pt x="61051" y="478036"/>
                      <a:pt x="31663" y="470939"/>
                      <a:pt x="4822" y="457746"/>
                    </a:cubicBezTo>
                    <a:lnTo>
                      <a:pt x="0" y="455198"/>
                    </a:lnTo>
                    <a:lnTo>
                      <a:pt x="10463" y="413072"/>
                    </a:lnTo>
                    <a:cubicBezTo>
                      <a:pt x="18652" y="380500"/>
                      <a:pt x="22746" y="347290"/>
                      <a:pt x="22746" y="313626"/>
                    </a:cubicBezTo>
                    <a:lnTo>
                      <a:pt x="22746" y="231284"/>
                    </a:lnTo>
                    <a:cubicBezTo>
                      <a:pt x="22746" y="183699"/>
                      <a:pt x="30480" y="136387"/>
                      <a:pt x="45493" y="91076"/>
                    </a:cubicBezTo>
                    <a:lnTo>
                      <a:pt x="49405" y="91076"/>
                    </a:lnTo>
                    <a:cubicBezTo>
                      <a:pt x="91258" y="91076"/>
                      <a:pt x="131564" y="76973"/>
                      <a:pt x="164046" y="50770"/>
                    </a:cubicBezTo>
                    <a:cubicBezTo>
                      <a:pt x="178149" y="39579"/>
                      <a:pt x="192706" y="27750"/>
                      <a:pt x="204352" y="18470"/>
                    </a:cubicBezTo>
                    <a:cubicBezTo>
                      <a:pt x="219365" y="6369"/>
                      <a:pt x="238017" y="0"/>
                      <a:pt x="257579" y="0"/>
                    </a:cubicBezTo>
                    <a:lnTo>
                      <a:pt x="258762" y="0"/>
                    </a:lnTo>
                    <a:cubicBezTo>
                      <a:pt x="294519" y="0"/>
                      <a:pt x="326363" y="23019"/>
                      <a:pt x="337464" y="56866"/>
                    </a:cubicBezTo>
                    <a:lnTo>
                      <a:pt x="354751" y="108272"/>
                    </a:lnTo>
                    <a:cubicBezTo>
                      <a:pt x="365032" y="139207"/>
                      <a:pt x="381137" y="167413"/>
                      <a:pt x="402063" y="191523"/>
                    </a:cubicBezTo>
                    <a:cubicBezTo>
                      <a:pt x="422990" y="215635"/>
                      <a:pt x="448738" y="235651"/>
                      <a:pt x="477854" y="250209"/>
                    </a:cubicBezTo>
                    <a:cubicBezTo>
                      <a:pt x="477854" y="250209"/>
                      <a:pt x="488772" y="239291"/>
                      <a:pt x="499690" y="228373"/>
                    </a:cubicBezTo>
                    <a:cubicBezTo>
                      <a:pt x="514976" y="213087"/>
                      <a:pt x="535447" y="204716"/>
                      <a:pt x="557011" y="204716"/>
                    </a:cubicBezTo>
                    <a:lnTo>
                      <a:pt x="558194" y="204716"/>
                    </a:lnTo>
                    <a:cubicBezTo>
                      <a:pt x="601866" y="204716"/>
                      <a:pt x="637168" y="240019"/>
                      <a:pt x="637168" y="283691"/>
                    </a:cubicBezTo>
                    <a:lnTo>
                      <a:pt x="637168" y="285329"/>
                    </a:lnTo>
                    <a:cubicBezTo>
                      <a:pt x="637168" y="335826"/>
                      <a:pt x="617152" y="384139"/>
                      <a:pt x="581395" y="419805"/>
                    </a:cubicBezTo>
                    <a:lnTo>
                      <a:pt x="568839" y="432361"/>
                    </a:lnTo>
                    <a:lnTo>
                      <a:pt x="773555" y="637169"/>
                    </a:lnTo>
                    <a:lnTo>
                      <a:pt x="773555" y="874276"/>
                    </a:lnTo>
                    <a:lnTo>
                      <a:pt x="773555" y="874549"/>
                    </a:lnTo>
                    <a:cubicBezTo>
                      <a:pt x="755358" y="868362"/>
                      <a:pt x="736251" y="864995"/>
                      <a:pt x="716417" y="864995"/>
                    </a:cubicBezTo>
                    <a:lnTo>
                      <a:pt x="716417" y="864995"/>
                    </a:lnTo>
                    <a:close/>
                  </a:path>
                </a:pathLst>
              </a:custGeom>
              <a:solidFill>
                <a:srgbClr val="445469">
                  <a:lumMod val="60000"/>
                  <a:lumOff val="4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3" name="Freeform: Shape 150">
                <a:extLst>
                  <a:ext uri="{FF2B5EF4-FFF2-40B4-BE49-F238E27FC236}">
                    <a16:creationId xmlns:a16="http://schemas.microsoft.com/office/drawing/2014/main" id="{1182AF19-CB46-49D1-9138-DAAEFC00F006}"/>
                  </a:ext>
                </a:extLst>
              </p:cNvPr>
              <p:cNvSpPr/>
              <p:nvPr/>
            </p:nvSpPr>
            <p:spPr>
              <a:xfrm>
                <a:off x="2121044" y="5442190"/>
                <a:ext cx="477944" cy="637259"/>
              </a:xfrm>
              <a:custGeom>
                <a:avLst/>
                <a:gdLst>
                  <a:gd name="connsiteX0" fmla="*/ 477854 w 477944"/>
                  <a:gd name="connsiteY0" fmla="*/ 432361 h 637259"/>
                  <a:gd name="connsiteX1" fmla="*/ 477854 w 477944"/>
                  <a:gd name="connsiteY1" fmla="*/ 568930 h 637259"/>
                  <a:gd name="connsiteX2" fmla="*/ 402791 w 477944"/>
                  <a:gd name="connsiteY2" fmla="*/ 625158 h 637259"/>
                  <a:gd name="connsiteX3" fmla="*/ 366852 w 477944"/>
                  <a:gd name="connsiteY3" fmla="*/ 637260 h 637259"/>
                  <a:gd name="connsiteX4" fmla="*/ 332733 w 477944"/>
                  <a:gd name="connsiteY4" fmla="*/ 623157 h 637259"/>
                  <a:gd name="connsiteX5" fmla="*/ 318630 w 477944"/>
                  <a:gd name="connsiteY5" fmla="*/ 589037 h 637259"/>
                  <a:gd name="connsiteX6" fmla="*/ 332733 w 477944"/>
                  <a:gd name="connsiteY6" fmla="*/ 554918 h 637259"/>
                  <a:gd name="connsiteX7" fmla="*/ 350020 w 477944"/>
                  <a:gd name="connsiteY7" fmla="*/ 537631 h 637259"/>
                  <a:gd name="connsiteX8" fmla="*/ 364122 w 477944"/>
                  <a:gd name="connsiteY8" fmla="*/ 503511 h 637259"/>
                  <a:gd name="connsiteX9" fmla="*/ 350020 w 477944"/>
                  <a:gd name="connsiteY9" fmla="*/ 469392 h 637259"/>
                  <a:gd name="connsiteX10" fmla="*/ 315900 w 477944"/>
                  <a:gd name="connsiteY10" fmla="*/ 455289 h 637259"/>
                  <a:gd name="connsiteX11" fmla="*/ 312716 w 477944"/>
                  <a:gd name="connsiteY11" fmla="*/ 455289 h 637259"/>
                  <a:gd name="connsiteX12" fmla="*/ 282691 w 477944"/>
                  <a:gd name="connsiteY12" fmla="*/ 465753 h 637259"/>
                  <a:gd name="connsiteX13" fmla="*/ 206263 w 477944"/>
                  <a:gd name="connsiteY13" fmla="*/ 526985 h 637259"/>
                  <a:gd name="connsiteX14" fmla="*/ 152764 w 477944"/>
                  <a:gd name="connsiteY14" fmla="*/ 536539 h 637259"/>
                  <a:gd name="connsiteX15" fmla="*/ 113822 w 477944"/>
                  <a:gd name="connsiteY15" fmla="*/ 482585 h 637259"/>
                  <a:gd name="connsiteX16" fmla="*/ 135204 w 477944"/>
                  <a:gd name="connsiteY16" fmla="*/ 438184 h 637259"/>
                  <a:gd name="connsiteX17" fmla="*/ 210267 w 477944"/>
                  <a:gd name="connsiteY17" fmla="*/ 378134 h 637259"/>
                  <a:gd name="connsiteX18" fmla="*/ 227554 w 477944"/>
                  <a:gd name="connsiteY18" fmla="*/ 342195 h 637259"/>
                  <a:gd name="connsiteX19" fmla="*/ 213906 w 477944"/>
                  <a:gd name="connsiteY19" fmla="*/ 309622 h 637259"/>
                  <a:gd name="connsiteX20" fmla="*/ 181333 w 477944"/>
                  <a:gd name="connsiteY20" fmla="*/ 295974 h 637259"/>
                  <a:gd name="connsiteX21" fmla="*/ 45493 w 477944"/>
                  <a:gd name="connsiteY21" fmla="*/ 295974 h 637259"/>
                  <a:gd name="connsiteX22" fmla="*/ 0 w 477944"/>
                  <a:gd name="connsiteY22" fmla="*/ 250482 h 637259"/>
                  <a:gd name="connsiteX23" fmla="*/ 13466 w 477944"/>
                  <a:gd name="connsiteY23" fmla="*/ 218364 h 637259"/>
                  <a:gd name="connsiteX24" fmla="*/ 45584 w 477944"/>
                  <a:gd name="connsiteY24" fmla="*/ 204898 h 637259"/>
                  <a:gd name="connsiteX25" fmla="*/ 185519 w 477944"/>
                  <a:gd name="connsiteY25" fmla="*/ 204898 h 637259"/>
                  <a:gd name="connsiteX26" fmla="*/ 227645 w 477944"/>
                  <a:gd name="connsiteY26" fmla="*/ 162772 h 637259"/>
                  <a:gd name="connsiteX27" fmla="*/ 204443 w 477944"/>
                  <a:gd name="connsiteY27" fmla="*/ 125013 h 637259"/>
                  <a:gd name="connsiteX28" fmla="*/ 168686 w 477944"/>
                  <a:gd name="connsiteY28" fmla="*/ 106998 h 637259"/>
                  <a:gd name="connsiteX29" fmla="*/ 136569 w 477944"/>
                  <a:gd name="connsiteY29" fmla="*/ 55319 h 637259"/>
                  <a:gd name="connsiteX30" fmla="*/ 152764 w 477944"/>
                  <a:gd name="connsiteY30" fmla="*/ 16195 h 637259"/>
                  <a:gd name="connsiteX31" fmla="*/ 191888 w 477944"/>
                  <a:gd name="connsiteY31" fmla="*/ 0 h 637259"/>
                  <a:gd name="connsiteX32" fmla="*/ 216454 w 477944"/>
                  <a:gd name="connsiteY32" fmla="*/ 5914 h 637259"/>
                  <a:gd name="connsiteX33" fmla="*/ 295884 w 477944"/>
                  <a:gd name="connsiteY33" fmla="*/ 45493 h 637259"/>
                  <a:gd name="connsiteX34" fmla="*/ 295884 w 477944"/>
                  <a:gd name="connsiteY34" fmla="*/ 227554 h 637259"/>
                  <a:gd name="connsiteX35" fmla="*/ 326819 w 477944"/>
                  <a:gd name="connsiteY35" fmla="*/ 295792 h 637259"/>
                  <a:gd name="connsiteX36" fmla="*/ 386869 w 477944"/>
                  <a:gd name="connsiteY36" fmla="*/ 318539 h 637259"/>
                  <a:gd name="connsiteX37" fmla="*/ 451286 w 477944"/>
                  <a:gd name="connsiteY37" fmla="*/ 345197 h 637259"/>
                  <a:gd name="connsiteX38" fmla="*/ 477945 w 477944"/>
                  <a:gd name="connsiteY38" fmla="*/ 409615 h 637259"/>
                  <a:gd name="connsiteX39" fmla="*/ 477945 w 477944"/>
                  <a:gd name="connsiteY39" fmla="*/ 432361 h 6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77944" h="637259">
                    <a:moveTo>
                      <a:pt x="477854" y="432361"/>
                    </a:moveTo>
                    <a:lnTo>
                      <a:pt x="477854" y="568930"/>
                    </a:lnTo>
                    <a:lnTo>
                      <a:pt x="402791" y="625158"/>
                    </a:lnTo>
                    <a:cubicBezTo>
                      <a:pt x="392510" y="633165"/>
                      <a:pt x="379772" y="637260"/>
                      <a:pt x="366852" y="637260"/>
                    </a:cubicBezTo>
                    <a:cubicBezTo>
                      <a:pt x="353659" y="637260"/>
                      <a:pt x="341376" y="631800"/>
                      <a:pt x="332733" y="623157"/>
                    </a:cubicBezTo>
                    <a:cubicBezTo>
                      <a:pt x="324089" y="614513"/>
                      <a:pt x="318630" y="602230"/>
                      <a:pt x="318630" y="589037"/>
                    </a:cubicBezTo>
                    <a:cubicBezTo>
                      <a:pt x="318630" y="576300"/>
                      <a:pt x="323634" y="564016"/>
                      <a:pt x="332733" y="554918"/>
                    </a:cubicBezTo>
                    <a:lnTo>
                      <a:pt x="350020" y="537631"/>
                    </a:lnTo>
                    <a:cubicBezTo>
                      <a:pt x="359118" y="528532"/>
                      <a:pt x="364122" y="516249"/>
                      <a:pt x="364122" y="503511"/>
                    </a:cubicBezTo>
                    <a:cubicBezTo>
                      <a:pt x="364122" y="490318"/>
                      <a:pt x="358663" y="478036"/>
                      <a:pt x="350020" y="469392"/>
                    </a:cubicBezTo>
                    <a:cubicBezTo>
                      <a:pt x="341376" y="460748"/>
                      <a:pt x="329093" y="455289"/>
                      <a:pt x="315900" y="455289"/>
                    </a:cubicBezTo>
                    <a:lnTo>
                      <a:pt x="312716" y="455289"/>
                    </a:lnTo>
                    <a:cubicBezTo>
                      <a:pt x="301798" y="455289"/>
                      <a:pt x="291334" y="458929"/>
                      <a:pt x="282691" y="465753"/>
                    </a:cubicBezTo>
                    <a:lnTo>
                      <a:pt x="206263" y="526985"/>
                    </a:lnTo>
                    <a:cubicBezTo>
                      <a:pt x="191251" y="539087"/>
                      <a:pt x="170961" y="542726"/>
                      <a:pt x="152764" y="536539"/>
                    </a:cubicBezTo>
                    <a:cubicBezTo>
                      <a:pt x="129563" y="528805"/>
                      <a:pt x="113822" y="507151"/>
                      <a:pt x="113822" y="482585"/>
                    </a:cubicBezTo>
                    <a:cubicBezTo>
                      <a:pt x="113822" y="465298"/>
                      <a:pt x="121556" y="448920"/>
                      <a:pt x="135204" y="438184"/>
                    </a:cubicBezTo>
                    <a:lnTo>
                      <a:pt x="210267" y="378134"/>
                    </a:lnTo>
                    <a:cubicBezTo>
                      <a:pt x="221185" y="369217"/>
                      <a:pt x="227554" y="356025"/>
                      <a:pt x="227554" y="342195"/>
                    </a:cubicBezTo>
                    <a:cubicBezTo>
                      <a:pt x="227554" y="329457"/>
                      <a:pt x="222276" y="317811"/>
                      <a:pt x="213906" y="309622"/>
                    </a:cubicBezTo>
                    <a:cubicBezTo>
                      <a:pt x="205717" y="301161"/>
                      <a:pt x="194071" y="295974"/>
                      <a:pt x="181333" y="295974"/>
                    </a:cubicBezTo>
                    <a:lnTo>
                      <a:pt x="45493" y="295974"/>
                    </a:lnTo>
                    <a:cubicBezTo>
                      <a:pt x="20472" y="295974"/>
                      <a:pt x="0" y="275503"/>
                      <a:pt x="0" y="250482"/>
                    </a:cubicBezTo>
                    <a:cubicBezTo>
                      <a:pt x="0" y="237926"/>
                      <a:pt x="5004" y="226553"/>
                      <a:pt x="13466" y="218364"/>
                    </a:cubicBezTo>
                    <a:cubicBezTo>
                      <a:pt x="21654" y="209903"/>
                      <a:pt x="33028" y="204898"/>
                      <a:pt x="45584" y="204898"/>
                    </a:cubicBezTo>
                    <a:lnTo>
                      <a:pt x="185519" y="204898"/>
                    </a:lnTo>
                    <a:cubicBezTo>
                      <a:pt x="208720" y="204898"/>
                      <a:pt x="227645" y="185974"/>
                      <a:pt x="227645" y="162772"/>
                    </a:cubicBezTo>
                    <a:cubicBezTo>
                      <a:pt x="227645" y="146577"/>
                      <a:pt x="218546" y="132019"/>
                      <a:pt x="204443" y="125013"/>
                    </a:cubicBezTo>
                    <a:lnTo>
                      <a:pt x="168686" y="106998"/>
                    </a:lnTo>
                    <a:cubicBezTo>
                      <a:pt x="148852" y="97172"/>
                      <a:pt x="136569" y="77155"/>
                      <a:pt x="136569" y="55319"/>
                    </a:cubicBezTo>
                    <a:cubicBezTo>
                      <a:pt x="136569" y="40033"/>
                      <a:pt x="142756" y="26204"/>
                      <a:pt x="152764" y="16195"/>
                    </a:cubicBezTo>
                    <a:cubicBezTo>
                      <a:pt x="162772" y="6187"/>
                      <a:pt x="176693" y="0"/>
                      <a:pt x="191888" y="0"/>
                    </a:cubicBezTo>
                    <a:cubicBezTo>
                      <a:pt x="200349" y="0"/>
                      <a:pt x="208993" y="2092"/>
                      <a:pt x="216454" y="5914"/>
                    </a:cubicBezTo>
                    <a:lnTo>
                      <a:pt x="295884" y="45493"/>
                    </a:lnTo>
                    <a:lnTo>
                      <a:pt x="295884" y="227554"/>
                    </a:lnTo>
                    <a:cubicBezTo>
                      <a:pt x="295884" y="254849"/>
                      <a:pt x="307985" y="279233"/>
                      <a:pt x="326819" y="295792"/>
                    </a:cubicBezTo>
                    <a:cubicBezTo>
                      <a:pt x="343014" y="309895"/>
                      <a:pt x="363940" y="318539"/>
                      <a:pt x="386869" y="318539"/>
                    </a:cubicBezTo>
                    <a:cubicBezTo>
                      <a:pt x="411890" y="318539"/>
                      <a:pt x="434636" y="328820"/>
                      <a:pt x="451286" y="345197"/>
                    </a:cubicBezTo>
                    <a:cubicBezTo>
                      <a:pt x="467663" y="361848"/>
                      <a:pt x="477945" y="384594"/>
                      <a:pt x="477945" y="409615"/>
                    </a:cubicBezTo>
                    <a:lnTo>
                      <a:pt x="477945" y="432361"/>
                    </a:lnTo>
                    <a:close/>
                  </a:path>
                </a:pathLst>
              </a:custGeom>
              <a:solidFill>
                <a:srgbClr val="445469">
                  <a:lumMod val="20000"/>
                  <a:lumOff val="8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4" name="Freeform: Shape 151">
                <a:extLst>
                  <a:ext uri="{FF2B5EF4-FFF2-40B4-BE49-F238E27FC236}">
                    <a16:creationId xmlns:a16="http://schemas.microsoft.com/office/drawing/2014/main" id="{31336CB8-CFB1-47C5-99F7-12ECED9ECDC2}"/>
                  </a:ext>
                </a:extLst>
              </p:cNvPr>
              <p:cNvSpPr/>
              <p:nvPr/>
            </p:nvSpPr>
            <p:spPr>
              <a:xfrm>
                <a:off x="2583248" y="5289517"/>
                <a:ext cx="139571" cy="150216"/>
              </a:xfrm>
              <a:custGeom>
                <a:avLst/>
                <a:gdLst>
                  <a:gd name="connsiteX0" fmla="*/ 122648 w 139571"/>
                  <a:gd name="connsiteY0" fmla="*/ 32209 h 150216"/>
                  <a:gd name="connsiteX1" fmla="*/ 90530 w 139571"/>
                  <a:gd name="connsiteY1" fmla="*/ 0 h 150216"/>
                  <a:gd name="connsiteX2" fmla="*/ 0 w 139571"/>
                  <a:gd name="connsiteY2" fmla="*/ 90621 h 150216"/>
                  <a:gd name="connsiteX3" fmla="*/ 119190 w 139571"/>
                  <a:gd name="connsiteY3" fmla="*/ 150216 h 150216"/>
                  <a:gd name="connsiteX4" fmla="*/ 139571 w 139571"/>
                  <a:gd name="connsiteY4" fmla="*/ 109546 h 150216"/>
                  <a:gd name="connsiteX5" fmla="*/ 76791 w 139571"/>
                  <a:gd name="connsiteY5" fmla="*/ 78156 h 150216"/>
                  <a:gd name="connsiteX6" fmla="*/ 122648 w 139571"/>
                  <a:gd name="connsiteY6" fmla="*/ 32209 h 15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571" h="150216">
                    <a:moveTo>
                      <a:pt x="122648" y="32209"/>
                    </a:moveTo>
                    <a:lnTo>
                      <a:pt x="90530" y="0"/>
                    </a:lnTo>
                    <a:lnTo>
                      <a:pt x="0" y="90621"/>
                    </a:lnTo>
                    <a:lnTo>
                      <a:pt x="119190" y="150216"/>
                    </a:lnTo>
                    <a:lnTo>
                      <a:pt x="139571" y="109546"/>
                    </a:lnTo>
                    <a:lnTo>
                      <a:pt x="76791" y="78156"/>
                    </a:lnTo>
                    <a:lnTo>
                      <a:pt x="122648" y="32209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5" name="Freeform: Shape 152">
                <a:extLst>
                  <a:ext uri="{FF2B5EF4-FFF2-40B4-BE49-F238E27FC236}">
                    <a16:creationId xmlns:a16="http://schemas.microsoft.com/office/drawing/2014/main" id="{37E130F9-C15C-467A-BEFE-91031F7118A0}"/>
                  </a:ext>
                </a:extLst>
              </p:cNvPr>
              <p:cNvSpPr/>
              <p:nvPr/>
            </p:nvSpPr>
            <p:spPr>
              <a:xfrm>
                <a:off x="2280358" y="4691108"/>
                <a:ext cx="1228389" cy="1410905"/>
              </a:xfrm>
              <a:custGeom>
                <a:avLst/>
                <a:gdLst>
                  <a:gd name="connsiteX0" fmla="*/ 1000927 w 1228389"/>
                  <a:gd name="connsiteY0" fmla="*/ 1246405 h 1410905"/>
                  <a:gd name="connsiteX1" fmla="*/ 1000927 w 1228389"/>
                  <a:gd name="connsiteY1" fmla="*/ 1032408 h 1410905"/>
                  <a:gd name="connsiteX2" fmla="*/ 1070348 w 1228389"/>
                  <a:gd name="connsiteY2" fmla="*/ 949065 h 1410905"/>
                  <a:gd name="connsiteX3" fmla="*/ 1228390 w 1228389"/>
                  <a:gd name="connsiteY3" fmla="*/ 512337 h 1410905"/>
                  <a:gd name="connsiteX4" fmla="*/ 716325 w 1228389"/>
                  <a:gd name="connsiteY4" fmla="*/ 0 h 1410905"/>
                  <a:gd name="connsiteX5" fmla="*/ 554372 w 1228389"/>
                  <a:gd name="connsiteY5" fmla="*/ 26295 h 1410905"/>
                  <a:gd name="connsiteX6" fmla="*/ 536357 w 1228389"/>
                  <a:gd name="connsiteY6" fmla="*/ 32300 h 1410905"/>
                  <a:gd name="connsiteX7" fmla="*/ 373403 w 1228389"/>
                  <a:gd name="connsiteY7" fmla="*/ 32300 h 1410905"/>
                  <a:gd name="connsiteX8" fmla="*/ 301707 w 1228389"/>
                  <a:gd name="connsiteY8" fmla="*/ 8371 h 1410905"/>
                  <a:gd name="connsiteX9" fmla="*/ 250209 w 1228389"/>
                  <a:gd name="connsiteY9" fmla="*/ 0 h 1410905"/>
                  <a:gd name="connsiteX10" fmla="*/ 0 w 1228389"/>
                  <a:gd name="connsiteY10" fmla="*/ 250300 h 1410905"/>
                  <a:gd name="connsiteX11" fmla="*/ 0 w 1228389"/>
                  <a:gd name="connsiteY11" fmla="*/ 257124 h 1410905"/>
                  <a:gd name="connsiteX12" fmla="*/ 220366 w 1228389"/>
                  <a:gd name="connsiteY12" fmla="*/ 499417 h 1410905"/>
                  <a:gd name="connsiteX13" fmla="*/ 204716 w 1228389"/>
                  <a:gd name="connsiteY13" fmla="*/ 618062 h 1410905"/>
                  <a:gd name="connsiteX14" fmla="*/ 204716 w 1228389"/>
                  <a:gd name="connsiteY14" fmla="*/ 700494 h 1410905"/>
                  <a:gd name="connsiteX15" fmla="*/ 193161 w 1228389"/>
                  <a:gd name="connsiteY15" fmla="*/ 794300 h 1410905"/>
                  <a:gd name="connsiteX16" fmla="*/ 178240 w 1228389"/>
                  <a:gd name="connsiteY16" fmla="*/ 854168 h 1410905"/>
                  <a:gd name="connsiteX17" fmla="*/ 199348 w 1228389"/>
                  <a:gd name="connsiteY17" fmla="*/ 864722 h 1410905"/>
                  <a:gd name="connsiteX18" fmla="*/ 277777 w 1228389"/>
                  <a:gd name="connsiteY18" fmla="*/ 886741 h 1410905"/>
                  <a:gd name="connsiteX19" fmla="*/ 300706 w 1228389"/>
                  <a:gd name="connsiteY19" fmla="*/ 978545 h 1410905"/>
                  <a:gd name="connsiteX20" fmla="*/ 406430 w 1228389"/>
                  <a:gd name="connsiteY20" fmla="*/ 978545 h 1410905"/>
                  <a:gd name="connsiteX21" fmla="*/ 383957 w 1228389"/>
                  <a:gd name="connsiteY21" fmla="*/ 1017395 h 1410905"/>
                  <a:gd name="connsiteX22" fmla="*/ 360028 w 1228389"/>
                  <a:gd name="connsiteY22" fmla="*/ 1041324 h 1410905"/>
                  <a:gd name="connsiteX23" fmla="*/ 367489 w 1228389"/>
                  <a:gd name="connsiteY23" fmla="*/ 1059885 h 1410905"/>
                  <a:gd name="connsiteX24" fmla="*/ 549641 w 1228389"/>
                  <a:gd name="connsiteY24" fmla="*/ 1183261 h 1410905"/>
                  <a:gd name="connsiteX25" fmla="*/ 592222 w 1228389"/>
                  <a:gd name="connsiteY25" fmla="*/ 1178621 h 1410905"/>
                  <a:gd name="connsiteX26" fmla="*/ 682479 w 1228389"/>
                  <a:gd name="connsiteY26" fmla="*/ 1158604 h 1410905"/>
                  <a:gd name="connsiteX27" fmla="*/ 682479 w 1228389"/>
                  <a:gd name="connsiteY27" fmla="*/ 1159241 h 1410905"/>
                  <a:gd name="connsiteX28" fmla="*/ 653910 w 1228389"/>
                  <a:gd name="connsiteY28" fmla="*/ 1214833 h 1410905"/>
                  <a:gd name="connsiteX29" fmla="*/ 591312 w 1228389"/>
                  <a:gd name="connsiteY29" fmla="*/ 1259598 h 1410905"/>
                  <a:gd name="connsiteX30" fmla="*/ 501692 w 1228389"/>
                  <a:gd name="connsiteY30" fmla="*/ 1380972 h 1410905"/>
                  <a:gd name="connsiteX31" fmla="*/ 491683 w 1228389"/>
                  <a:gd name="connsiteY31" fmla="*/ 1410906 h 1410905"/>
                  <a:gd name="connsiteX32" fmla="*/ 1123484 w 1228389"/>
                  <a:gd name="connsiteY32" fmla="*/ 1410906 h 1410905"/>
                  <a:gd name="connsiteX33" fmla="*/ 1107561 w 1228389"/>
                  <a:gd name="connsiteY33" fmla="*/ 1363139 h 1410905"/>
                  <a:gd name="connsiteX34" fmla="*/ 1000927 w 1228389"/>
                  <a:gd name="connsiteY34" fmla="*/ 1246405 h 1410905"/>
                  <a:gd name="connsiteX35" fmla="*/ 1000927 w 1228389"/>
                  <a:gd name="connsiteY35" fmla="*/ 1246405 h 1410905"/>
                  <a:gd name="connsiteX36" fmla="*/ 45583 w 1228389"/>
                  <a:gd name="connsiteY36" fmla="*/ 257215 h 1410905"/>
                  <a:gd name="connsiteX37" fmla="*/ 45583 w 1228389"/>
                  <a:gd name="connsiteY37" fmla="*/ 250391 h 1410905"/>
                  <a:gd name="connsiteX38" fmla="*/ 250300 w 1228389"/>
                  <a:gd name="connsiteY38" fmla="*/ 45584 h 1410905"/>
                  <a:gd name="connsiteX39" fmla="*/ 287422 w 1228389"/>
                  <a:gd name="connsiteY39" fmla="*/ 51680 h 1410905"/>
                  <a:gd name="connsiteX40" fmla="*/ 359118 w 1228389"/>
                  <a:gd name="connsiteY40" fmla="*/ 75609 h 1410905"/>
                  <a:gd name="connsiteX41" fmla="*/ 550824 w 1228389"/>
                  <a:gd name="connsiteY41" fmla="*/ 75609 h 1410905"/>
                  <a:gd name="connsiteX42" fmla="*/ 568839 w 1228389"/>
                  <a:gd name="connsiteY42" fmla="*/ 69604 h 1410905"/>
                  <a:gd name="connsiteX43" fmla="*/ 716416 w 1228389"/>
                  <a:gd name="connsiteY43" fmla="*/ 45675 h 1410905"/>
                  <a:gd name="connsiteX44" fmla="*/ 1182988 w 1228389"/>
                  <a:gd name="connsiteY44" fmla="*/ 512428 h 1410905"/>
                  <a:gd name="connsiteX45" fmla="*/ 1035501 w 1228389"/>
                  <a:gd name="connsiteY45" fmla="*/ 919950 h 1410905"/>
                  <a:gd name="connsiteX46" fmla="*/ 976725 w 1228389"/>
                  <a:gd name="connsiteY46" fmla="*/ 990555 h 1410905"/>
                  <a:gd name="connsiteX47" fmla="*/ 805673 w 1228389"/>
                  <a:gd name="connsiteY47" fmla="*/ 819412 h 1410905"/>
                  <a:gd name="connsiteX48" fmla="*/ 864631 w 1228389"/>
                  <a:gd name="connsiteY48" fmla="*/ 670833 h 1410905"/>
                  <a:gd name="connsiteX49" fmla="*/ 834879 w 1228389"/>
                  <a:gd name="connsiteY49" fmla="*/ 598864 h 1410905"/>
                  <a:gd name="connsiteX50" fmla="*/ 761727 w 1228389"/>
                  <a:gd name="connsiteY50" fmla="*/ 569021 h 1410905"/>
                  <a:gd name="connsiteX51" fmla="*/ 688393 w 1228389"/>
                  <a:gd name="connsiteY51" fmla="*/ 599319 h 1410905"/>
                  <a:gd name="connsiteX52" fmla="*/ 678476 w 1228389"/>
                  <a:gd name="connsiteY52" fmla="*/ 609236 h 1410905"/>
                  <a:gd name="connsiteX53" fmla="*/ 580940 w 1228389"/>
                  <a:gd name="connsiteY53" fmla="*/ 488044 h 1410905"/>
                  <a:gd name="connsiteX54" fmla="*/ 563835 w 1228389"/>
                  <a:gd name="connsiteY54" fmla="*/ 436638 h 1410905"/>
                  <a:gd name="connsiteX55" fmla="*/ 462295 w 1228389"/>
                  <a:gd name="connsiteY55" fmla="*/ 364213 h 1410905"/>
                  <a:gd name="connsiteX56" fmla="*/ 394966 w 1228389"/>
                  <a:gd name="connsiteY56" fmla="*/ 387688 h 1410905"/>
                  <a:gd name="connsiteX57" fmla="*/ 354660 w 1228389"/>
                  <a:gd name="connsiteY57" fmla="*/ 419896 h 1410905"/>
                  <a:gd name="connsiteX58" fmla="*/ 254212 w 1228389"/>
                  <a:gd name="connsiteY58" fmla="*/ 455198 h 1410905"/>
                  <a:gd name="connsiteX59" fmla="*/ 244204 w 1228389"/>
                  <a:gd name="connsiteY59" fmla="*/ 455198 h 1410905"/>
                  <a:gd name="connsiteX60" fmla="*/ 45583 w 1228389"/>
                  <a:gd name="connsiteY60" fmla="*/ 257215 h 1410905"/>
                  <a:gd name="connsiteX61" fmla="*/ 45583 w 1228389"/>
                  <a:gd name="connsiteY61" fmla="*/ 257215 h 1410905"/>
                  <a:gd name="connsiteX62" fmla="*/ 734340 w 1228389"/>
                  <a:gd name="connsiteY62" fmla="*/ 1365504 h 1410905"/>
                  <a:gd name="connsiteX63" fmla="*/ 557557 w 1228389"/>
                  <a:gd name="connsiteY63" fmla="*/ 1365504 h 1410905"/>
                  <a:gd name="connsiteX64" fmla="*/ 617698 w 1228389"/>
                  <a:gd name="connsiteY64" fmla="*/ 1296720 h 1410905"/>
                  <a:gd name="connsiteX65" fmla="*/ 680295 w 1228389"/>
                  <a:gd name="connsiteY65" fmla="*/ 1251955 h 1410905"/>
                  <a:gd name="connsiteX66" fmla="*/ 727972 w 1228389"/>
                  <a:gd name="connsiteY66" fmla="*/ 1159332 h 1410905"/>
                  <a:gd name="connsiteX67" fmla="*/ 727972 w 1228389"/>
                  <a:gd name="connsiteY67" fmla="*/ 1148596 h 1410905"/>
                  <a:gd name="connsiteX68" fmla="*/ 778377 w 1228389"/>
                  <a:gd name="connsiteY68" fmla="*/ 1137405 h 1410905"/>
                  <a:gd name="connsiteX69" fmla="*/ 768460 w 1228389"/>
                  <a:gd name="connsiteY69" fmla="*/ 1092913 h 1410905"/>
                  <a:gd name="connsiteX70" fmla="*/ 582305 w 1228389"/>
                  <a:gd name="connsiteY70" fmla="*/ 1134311 h 1410905"/>
                  <a:gd name="connsiteX71" fmla="*/ 549641 w 1228389"/>
                  <a:gd name="connsiteY71" fmla="*/ 1137859 h 1410905"/>
                  <a:gd name="connsiteX72" fmla="*/ 413618 w 1228389"/>
                  <a:gd name="connsiteY72" fmla="*/ 1052061 h 1410905"/>
                  <a:gd name="connsiteX73" fmla="*/ 416075 w 1228389"/>
                  <a:gd name="connsiteY73" fmla="*/ 1049604 h 1410905"/>
                  <a:gd name="connsiteX74" fmla="*/ 454925 w 1228389"/>
                  <a:gd name="connsiteY74" fmla="*/ 955798 h 1410905"/>
                  <a:gd name="connsiteX75" fmla="*/ 454925 w 1228389"/>
                  <a:gd name="connsiteY75" fmla="*/ 933052 h 1410905"/>
                  <a:gd name="connsiteX76" fmla="*/ 336190 w 1228389"/>
                  <a:gd name="connsiteY76" fmla="*/ 933052 h 1410905"/>
                  <a:gd name="connsiteX77" fmla="*/ 313443 w 1228389"/>
                  <a:gd name="connsiteY77" fmla="*/ 841976 h 1410905"/>
                  <a:gd name="connsiteX78" fmla="*/ 295702 w 1228389"/>
                  <a:gd name="connsiteY78" fmla="*/ 841976 h 1410905"/>
                  <a:gd name="connsiteX79" fmla="*/ 231284 w 1228389"/>
                  <a:gd name="connsiteY79" fmla="*/ 829238 h 1410905"/>
                  <a:gd name="connsiteX80" fmla="*/ 237289 w 1228389"/>
                  <a:gd name="connsiteY80" fmla="*/ 805309 h 1410905"/>
                  <a:gd name="connsiteX81" fmla="*/ 250209 w 1228389"/>
                  <a:gd name="connsiteY81" fmla="*/ 700494 h 1410905"/>
                  <a:gd name="connsiteX82" fmla="*/ 250209 w 1228389"/>
                  <a:gd name="connsiteY82" fmla="*/ 618062 h 1410905"/>
                  <a:gd name="connsiteX83" fmla="*/ 267496 w 1228389"/>
                  <a:gd name="connsiteY83" fmla="*/ 500054 h 1410905"/>
                  <a:gd name="connsiteX84" fmla="*/ 383047 w 1228389"/>
                  <a:gd name="connsiteY84" fmla="*/ 455381 h 1410905"/>
                  <a:gd name="connsiteX85" fmla="*/ 423354 w 1228389"/>
                  <a:gd name="connsiteY85" fmla="*/ 423172 h 1410905"/>
                  <a:gd name="connsiteX86" fmla="*/ 463296 w 1228389"/>
                  <a:gd name="connsiteY86" fmla="*/ 409615 h 1410905"/>
                  <a:gd name="connsiteX87" fmla="*/ 520617 w 1228389"/>
                  <a:gd name="connsiteY87" fmla="*/ 450922 h 1410905"/>
                  <a:gd name="connsiteX88" fmla="*/ 537722 w 1228389"/>
                  <a:gd name="connsiteY88" fmla="*/ 502329 h 1410905"/>
                  <a:gd name="connsiteX89" fmla="*/ 672289 w 1228389"/>
                  <a:gd name="connsiteY89" fmla="*/ 657549 h 1410905"/>
                  <a:gd name="connsiteX90" fmla="*/ 686937 w 1228389"/>
                  <a:gd name="connsiteY90" fmla="*/ 664919 h 1410905"/>
                  <a:gd name="connsiteX91" fmla="*/ 720420 w 1228389"/>
                  <a:gd name="connsiteY91" fmla="*/ 631346 h 1410905"/>
                  <a:gd name="connsiteX92" fmla="*/ 762819 w 1228389"/>
                  <a:gd name="connsiteY92" fmla="*/ 614422 h 1410905"/>
                  <a:gd name="connsiteX93" fmla="*/ 802579 w 1228389"/>
                  <a:gd name="connsiteY93" fmla="*/ 630891 h 1410905"/>
                  <a:gd name="connsiteX94" fmla="*/ 819048 w 1228389"/>
                  <a:gd name="connsiteY94" fmla="*/ 672198 h 1410905"/>
                  <a:gd name="connsiteX95" fmla="*/ 770007 w 1228389"/>
                  <a:gd name="connsiteY95" fmla="*/ 790570 h 1410905"/>
                  <a:gd name="connsiteX96" fmla="*/ 741346 w 1228389"/>
                  <a:gd name="connsiteY96" fmla="*/ 819230 h 1410905"/>
                  <a:gd name="connsiteX97" fmla="*/ 955525 w 1228389"/>
                  <a:gd name="connsiteY97" fmla="*/ 1033500 h 1410905"/>
                  <a:gd name="connsiteX98" fmla="*/ 955525 w 1228389"/>
                  <a:gd name="connsiteY98" fmla="*/ 1232120 h 1410905"/>
                  <a:gd name="connsiteX99" fmla="*/ 921406 w 1228389"/>
                  <a:gd name="connsiteY99" fmla="*/ 1228936 h 1410905"/>
                  <a:gd name="connsiteX100" fmla="*/ 735159 w 1228389"/>
                  <a:gd name="connsiteY100" fmla="*/ 1363230 h 1410905"/>
                  <a:gd name="connsiteX101" fmla="*/ 734340 w 1228389"/>
                  <a:gd name="connsiteY101" fmla="*/ 1365504 h 1410905"/>
                  <a:gd name="connsiteX102" fmla="*/ 782836 w 1228389"/>
                  <a:gd name="connsiteY102" fmla="*/ 1365504 h 1410905"/>
                  <a:gd name="connsiteX103" fmla="*/ 921315 w 1228389"/>
                  <a:gd name="connsiteY103" fmla="*/ 1274428 h 1410905"/>
                  <a:gd name="connsiteX104" fmla="*/ 1059794 w 1228389"/>
                  <a:gd name="connsiteY104" fmla="*/ 1365504 h 1410905"/>
                  <a:gd name="connsiteX105" fmla="*/ 782836 w 1228389"/>
                  <a:gd name="connsiteY105" fmla="*/ 1365504 h 141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228389" h="1410905">
                    <a:moveTo>
                      <a:pt x="1000927" y="1246405"/>
                    </a:moveTo>
                    <a:lnTo>
                      <a:pt x="1000927" y="1032408"/>
                    </a:lnTo>
                    <a:lnTo>
                      <a:pt x="1070348" y="949065"/>
                    </a:lnTo>
                    <a:cubicBezTo>
                      <a:pt x="1172252" y="826691"/>
                      <a:pt x="1228390" y="671652"/>
                      <a:pt x="1228390" y="512337"/>
                    </a:cubicBezTo>
                    <a:cubicBezTo>
                      <a:pt x="1228390" y="229828"/>
                      <a:pt x="998652" y="0"/>
                      <a:pt x="716325" y="0"/>
                    </a:cubicBezTo>
                    <a:cubicBezTo>
                      <a:pt x="661188" y="0"/>
                      <a:pt x="606780" y="8826"/>
                      <a:pt x="554372" y="26295"/>
                    </a:cubicBezTo>
                    <a:lnTo>
                      <a:pt x="536357" y="32300"/>
                    </a:lnTo>
                    <a:cubicBezTo>
                      <a:pt x="483677" y="49860"/>
                      <a:pt x="426083" y="49860"/>
                      <a:pt x="373403" y="32300"/>
                    </a:cubicBezTo>
                    <a:lnTo>
                      <a:pt x="301707" y="8371"/>
                    </a:lnTo>
                    <a:cubicBezTo>
                      <a:pt x="285056" y="2821"/>
                      <a:pt x="267769" y="0"/>
                      <a:pt x="250209" y="0"/>
                    </a:cubicBezTo>
                    <a:cubicBezTo>
                      <a:pt x="112276" y="0"/>
                      <a:pt x="0" y="112276"/>
                      <a:pt x="0" y="250300"/>
                    </a:cubicBezTo>
                    <a:lnTo>
                      <a:pt x="0" y="257124"/>
                    </a:lnTo>
                    <a:cubicBezTo>
                      <a:pt x="0" y="383411"/>
                      <a:pt x="96899" y="487407"/>
                      <a:pt x="220366" y="499417"/>
                    </a:cubicBezTo>
                    <a:cubicBezTo>
                      <a:pt x="210176" y="538177"/>
                      <a:pt x="204716" y="577937"/>
                      <a:pt x="204716" y="618062"/>
                    </a:cubicBezTo>
                    <a:lnTo>
                      <a:pt x="204716" y="700494"/>
                    </a:lnTo>
                    <a:cubicBezTo>
                      <a:pt x="204716" y="732066"/>
                      <a:pt x="200804" y="763638"/>
                      <a:pt x="193161" y="794300"/>
                    </a:cubicBezTo>
                    <a:lnTo>
                      <a:pt x="178240" y="854168"/>
                    </a:lnTo>
                    <a:lnTo>
                      <a:pt x="199348" y="864722"/>
                    </a:lnTo>
                    <a:cubicBezTo>
                      <a:pt x="223732" y="876914"/>
                      <a:pt x="250573" y="884375"/>
                      <a:pt x="277777" y="886741"/>
                    </a:cubicBezTo>
                    <a:lnTo>
                      <a:pt x="300706" y="978545"/>
                    </a:lnTo>
                    <a:lnTo>
                      <a:pt x="406430" y="978545"/>
                    </a:lnTo>
                    <a:cubicBezTo>
                      <a:pt x="402427" y="993102"/>
                      <a:pt x="394693" y="1006659"/>
                      <a:pt x="383957" y="1017395"/>
                    </a:cubicBezTo>
                    <a:lnTo>
                      <a:pt x="360028" y="1041324"/>
                    </a:lnTo>
                    <a:lnTo>
                      <a:pt x="367489" y="1059885"/>
                    </a:lnTo>
                    <a:cubicBezTo>
                      <a:pt x="397514" y="1134857"/>
                      <a:pt x="468937" y="1183261"/>
                      <a:pt x="549641" y="1183261"/>
                    </a:cubicBezTo>
                    <a:cubicBezTo>
                      <a:pt x="564016" y="1183261"/>
                      <a:pt x="578301" y="1181714"/>
                      <a:pt x="592222" y="1178621"/>
                    </a:cubicBezTo>
                    <a:lnTo>
                      <a:pt x="682479" y="1158604"/>
                    </a:lnTo>
                    <a:lnTo>
                      <a:pt x="682479" y="1159241"/>
                    </a:lnTo>
                    <a:cubicBezTo>
                      <a:pt x="682479" y="1181260"/>
                      <a:pt x="671743" y="1202004"/>
                      <a:pt x="653910" y="1214833"/>
                    </a:cubicBezTo>
                    <a:lnTo>
                      <a:pt x="591312" y="1259598"/>
                    </a:lnTo>
                    <a:cubicBezTo>
                      <a:pt x="549095" y="1289805"/>
                      <a:pt x="518069" y="1331749"/>
                      <a:pt x="501692" y="1380972"/>
                    </a:cubicBezTo>
                    <a:lnTo>
                      <a:pt x="491683" y="1410906"/>
                    </a:lnTo>
                    <a:lnTo>
                      <a:pt x="1123484" y="1410906"/>
                    </a:lnTo>
                    <a:lnTo>
                      <a:pt x="1107561" y="1363139"/>
                    </a:lnTo>
                    <a:cubicBezTo>
                      <a:pt x="1089728" y="1309730"/>
                      <a:pt x="1050241" y="1268332"/>
                      <a:pt x="1000927" y="1246405"/>
                    </a:cubicBezTo>
                    <a:lnTo>
                      <a:pt x="1000927" y="1246405"/>
                    </a:lnTo>
                    <a:close/>
                    <a:moveTo>
                      <a:pt x="45583" y="257215"/>
                    </a:moveTo>
                    <a:lnTo>
                      <a:pt x="45583" y="250391"/>
                    </a:lnTo>
                    <a:cubicBezTo>
                      <a:pt x="45583" y="137479"/>
                      <a:pt x="137478" y="45584"/>
                      <a:pt x="250300" y="45584"/>
                    </a:cubicBezTo>
                    <a:cubicBezTo>
                      <a:pt x="262947" y="45584"/>
                      <a:pt x="275503" y="47585"/>
                      <a:pt x="287422" y="51680"/>
                    </a:cubicBezTo>
                    <a:lnTo>
                      <a:pt x="359118" y="75609"/>
                    </a:lnTo>
                    <a:cubicBezTo>
                      <a:pt x="421079" y="96262"/>
                      <a:pt x="488863" y="96262"/>
                      <a:pt x="550824" y="75609"/>
                    </a:cubicBezTo>
                    <a:lnTo>
                      <a:pt x="568839" y="69604"/>
                    </a:lnTo>
                    <a:cubicBezTo>
                      <a:pt x="616515" y="53681"/>
                      <a:pt x="666193" y="45675"/>
                      <a:pt x="716416" y="45675"/>
                    </a:cubicBezTo>
                    <a:cubicBezTo>
                      <a:pt x="973631" y="45675"/>
                      <a:pt x="1182988" y="255031"/>
                      <a:pt x="1182988" y="512428"/>
                    </a:cubicBezTo>
                    <a:cubicBezTo>
                      <a:pt x="1182988" y="661098"/>
                      <a:pt x="1130581" y="805855"/>
                      <a:pt x="1035501" y="919950"/>
                    </a:cubicBezTo>
                    <a:lnTo>
                      <a:pt x="976725" y="990555"/>
                    </a:lnTo>
                    <a:lnTo>
                      <a:pt x="805673" y="819412"/>
                    </a:lnTo>
                    <a:cubicBezTo>
                      <a:pt x="843704" y="779651"/>
                      <a:pt x="864540" y="727608"/>
                      <a:pt x="864631" y="670833"/>
                    </a:cubicBezTo>
                    <a:cubicBezTo>
                      <a:pt x="864631" y="643629"/>
                      <a:pt x="854077" y="618062"/>
                      <a:pt x="834879" y="598864"/>
                    </a:cubicBezTo>
                    <a:cubicBezTo>
                      <a:pt x="815681" y="579666"/>
                      <a:pt x="790114" y="569021"/>
                      <a:pt x="761727" y="569021"/>
                    </a:cubicBezTo>
                    <a:cubicBezTo>
                      <a:pt x="733976" y="569021"/>
                      <a:pt x="707955" y="579757"/>
                      <a:pt x="688393" y="599319"/>
                    </a:cubicBezTo>
                    <a:lnTo>
                      <a:pt x="678476" y="609236"/>
                    </a:lnTo>
                    <a:cubicBezTo>
                      <a:pt x="632437" y="581941"/>
                      <a:pt x="598045" y="539451"/>
                      <a:pt x="580940" y="488044"/>
                    </a:cubicBezTo>
                    <a:lnTo>
                      <a:pt x="563835" y="436638"/>
                    </a:lnTo>
                    <a:cubicBezTo>
                      <a:pt x="549368" y="393238"/>
                      <a:pt x="508971" y="364213"/>
                      <a:pt x="462295" y="364213"/>
                    </a:cubicBezTo>
                    <a:cubicBezTo>
                      <a:pt x="437456" y="364213"/>
                      <a:pt x="414164" y="372311"/>
                      <a:pt x="394966" y="387688"/>
                    </a:cubicBezTo>
                    <a:lnTo>
                      <a:pt x="354660" y="419896"/>
                    </a:lnTo>
                    <a:cubicBezTo>
                      <a:pt x="326182" y="442643"/>
                      <a:pt x="290515" y="455198"/>
                      <a:pt x="254212" y="455198"/>
                    </a:cubicBezTo>
                    <a:lnTo>
                      <a:pt x="244204" y="455198"/>
                    </a:lnTo>
                    <a:cubicBezTo>
                      <a:pt x="134658" y="455198"/>
                      <a:pt x="45583" y="366397"/>
                      <a:pt x="45583" y="257215"/>
                    </a:cubicBezTo>
                    <a:lnTo>
                      <a:pt x="45583" y="257215"/>
                    </a:lnTo>
                    <a:close/>
                    <a:moveTo>
                      <a:pt x="734340" y="1365504"/>
                    </a:moveTo>
                    <a:lnTo>
                      <a:pt x="557557" y="1365504"/>
                    </a:lnTo>
                    <a:cubicBezTo>
                      <a:pt x="571841" y="1338300"/>
                      <a:pt x="592313" y="1314826"/>
                      <a:pt x="617698" y="1296720"/>
                    </a:cubicBezTo>
                    <a:lnTo>
                      <a:pt x="680295" y="1251955"/>
                    </a:lnTo>
                    <a:cubicBezTo>
                      <a:pt x="710138" y="1230664"/>
                      <a:pt x="727972" y="1195999"/>
                      <a:pt x="727972" y="1159332"/>
                    </a:cubicBezTo>
                    <a:lnTo>
                      <a:pt x="727972" y="1148596"/>
                    </a:lnTo>
                    <a:lnTo>
                      <a:pt x="778377" y="1137405"/>
                    </a:lnTo>
                    <a:lnTo>
                      <a:pt x="768460" y="1092913"/>
                    </a:lnTo>
                    <a:lnTo>
                      <a:pt x="582305" y="1134311"/>
                    </a:lnTo>
                    <a:cubicBezTo>
                      <a:pt x="571568" y="1136677"/>
                      <a:pt x="560650" y="1137859"/>
                      <a:pt x="549641" y="1137859"/>
                    </a:cubicBezTo>
                    <a:cubicBezTo>
                      <a:pt x="490955" y="1137859"/>
                      <a:pt x="438548" y="1104468"/>
                      <a:pt x="413618" y="1052061"/>
                    </a:cubicBezTo>
                    <a:lnTo>
                      <a:pt x="416075" y="1049604"/>
                    </a:lnTo>
                    <a:cubicBezTo>
                      <a:pt x="440732" y="1024947"/>
                      <a:pt x="454925" y="990737"/>
                      <a:pt x="454925" y="955798"/>
                    </a:cubicBezTo>
                    <a:lnTo>
                      <a:pt x="454925" y="933052"/>
                    </a:lnTo>
                    <a:lnTo>
                      <a:pt x="336190" y="933052"/>
                    </a:lnTo>
                    <a:lnTo>
                      <a:pt x="313443" y="841976"/>
                    </a:lnTo>
                    <a:lnTo>
                      <a:pt x="295702" y="841976"/>
                    </a:lnTo>
                    <a:cubicBezTo>
                      <a:pt x="273683" y="841976"/>
                      <a:pt x="251665" y="837609"/>
                      <a:pt x="231284" y="829238"/>
                    </a:cubicBezTo>
                    <a:lnTo>
                      <a:pt x="237289" y="805309"/>
                    </a:lnTo>
                    <a:cubicBezTo>
                      <a:pt x="245842" y="771099"/>
                      <a:pt x="250209" y="735797"/>
                      <a:pt x="250209" y="700494"/>
                    </a:cubicBezTo>
                    <a:lnTo>
                      <a:pt x="250209" y="618062"/>
                    </a:lnTo>
                    <a:cubicBezTo>
                      <a:pt x="250209" y="578028"/>
                      <a:pt x="256214" y="538450"/>
                      <a:pt x="267496" y="500054"/>
                    </a:cubicBezTo>
                    <a:cubicBezTo>
                      <a:pt x="309440" y="497325"/>
                      <a:pt x="350110" y="481766"/>
                      <a:pt x="383047" y="455381"/>
                    </a:cubicBezTo>
                    <a:lnTo>
                      <a:pt x="423354" y="423172"/>
                    </a:lnTo>
                    <a:cubicBezTo>
                      <a:pt x="434454" y="414346"/>
                      <a:pt x="447919" y="409615"/>
                      <a:pt x="463296" y="409615"/>
                    </a:cubicBezTo>
                    <a:cubicBezTo>
                      <a:pt x="489409" y="409615"/>
                      <a:pt x="512428" y="426174"/>
                      <a:pt x="520617" y="450922"/>
                    </a:cubicBezTo>
                    <a:lnTo>
                      <a:pt x="537722" y="502329"/>
                    </a:lnTo>
                    <a:cubicBezTo>
                      <a:pt x="560377" y="570386"/>
                      <a:pt x="608144" y="625522"/>
                      <a:pt x="672289" y="657549"/>
                    </a:cubicBezTo>
                    <a:lnTo>
                      <a:pt x="686937" y="664919"/>
                    </a:lnTo>
                    <a:lnTo>
                      <a:pt x="720420" y="631346"/>
                    </a:lnTo>
                    <a:cubicBezTo>
                      <a:pt x="731338" y="620427"/>
                      <a:pt x="745987" y="614422"/>
                      <a:pt x="762819" y="614422"/>
                    </a:cubicBezTo>
                    <a:cubicBezTo>
                      <a:pt x="777831" y="614422"/>
                      <a:pt x="791934" y="620245"/>
                      <a:pt x="802579" y="630891"/>
                    </a:cubicBezTo>
                    <a:cubicBezTo>
                      <a:pt x="813225" y="641536"/>
                      <a:pt x="819048" y="655639"/>
                      <a:pt x="819048" y="672198"/>
                    </a:cubicBezTo>
                    <a:cubicBezTo>
                      <a:pt x="819048" y="716963"/>
                      <a:pt x="801579" y="758998"/>
                      <a:pt x="770007" y="790570"/>
                    </a:cubicBezTo>
                    <a:lnTo>
                      <a:pt x="741346" y="819230"/>
                    </a:lnTo>
                    <a:lnTo>
                      <a:pt x="955525" y="1033500"/>
                    </a:lnTo>
                    <a:lnTo>
                      <a:pt x="955525" y="1232120"/>
                    </a:lnTo>
                    <a:cubicBezTo>
                      <a:pt x="944334" y="1230118"/>
                      <a:pt x="933052" y="1228936"/>
                      <a:pt x="921406" y="1228936"/>
                    </a:cubicBezTo>
                    <a:cubicBezTo>
                      <a:pt x="836790" y="1228936"/>
                      <a:pt x="761909" y="1282890"/>
                      <a:pt x="735159" y="1363230"/>
                    </a:cubicBezTo>
                    <a:lnTo>
                      <a:pt x="734340" y="1365504"/>
                    </a:lnTo>
                    <a:close/>
                    <a:moveTo>
                      <a:pt x="782836" y="1365504"/>
                    </a:moveTo>
                    <a:cubicBezTo>
                      <a:pt x="806492" y="1310549"/>
                      <a:pt x="860628" y="1274428"/>
                      <a:pt x="921315" y="1274428"/>
                    </a:cubicBezTo>
                    <a:cubicBezTo>
                      <a:pt x="982002" y="1274428"/>
                      <a:pt x="1036138" y="1310549"/>
                      <a:pt x="1059794" y="1365504"/>
                    </a:cubicBezTo>
                    <a:lnTo>
                      <a:pt x="782836" y="1365504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6" name="Freeform: Shape 153">
                <a:extLst>
                  <a:ext uri="{FF2B5EF4-FFF2-40B4-BE49-F238E27FC236}">
                    <a16:creationId xmlns:a16="http://schemas.microsoft.com/office/drawing/2014/main" id="{46A982E5-5B63-4CC8-B8FD-AF05703F587A}"/>
                  </a:ext>
                </a:extLst>
              </p:cNvPr>
              <p:cNvSpPr/>
              <p:nvPr/>
            </p:nvSpPr>
            <p:spPr>
              <a:xfrm>
                <a:off x="2098479" y="5419534"/>
                <a:ext cx="514156" cy="682661"/>
              </a:xfrm>
              <a:custGeom>
                <a:avLst/>
                <a:gdLst>
                  <a:gd name="connsiteX0" fmla="*/ 411708 w 514156"/>
                  <a:gd name="connsiteY0" fmla="*/ 629708 h 682661"/>
                  <a:gd name="connsiteX1" fmla="*/ 389325 w 514156"/>
                  <a:gd name="connsiteY1" fmla="*/ 637169 h 682661"/>
                  <a:gd name="connsiteX2" fmla="*/ 363849 w 514156"/>
                  <a:gd name="connsiteY2" fmla="*/ 611693 h 682661"/>
                  <a:gd name="connsiteX3" fmla="*/ 371310 w 514156"/>
                  <a:gd name="connsiteY3" fmla="*/ 593678 h 682661"/>
                  <a:gd name="connsiteX4" fmla="*/ 388597 w 514156"/>
                  <a:gd name="connsiteY4" fmla="*/ 576391 h 682661"/>
                  <a:gd name="connsiteX5" fmla="*/ 409433 w 514156"/>
                  <a:gd name="connsiteY5" fmla="*/ 526167 h 682661"/>
                  <a:gd name="connsiteX6" fmla="*/ 338464 w 514156"/>
                  <a:gd name="connsiteY6" fmla="*/ 455108 h 682661"/>
                  <a:gd name="connsiteX7" fmla="*/ 335371 w 514156"/>
                  <a:gd name="connsiteY7" fmla="*/ 455108 h 682661"/>
                  <a:gd name="connsiteX8" fmla="*/ 290970 w 514156"/>
                  <a:gd name="connsiteY8" fmla="*/ 470666 h 682661"/>
                  <a:gd name="connsiteX9" fmla="*/ 214543 w 514156"/>
                  <a:gd name="connsiteY9" fmla="*/ 531808 h 682661"/>
                  <a:gd name="connsiteX10" fmla="*/ 182425 w 514156"/>
                  <a:gd name="connsiteY10" fmla="*/ 537540 h 682661"/>
                  <a:gd name="connsiteX11" fmla="*/ 159133 w 514156"/>
                  <a:gd name="connsiteY11" fmla="*/ 505149 h 682661"/>
                  <a:gd name="connsiteX12" fmla="*/ 171962 w 514156"/>
                  <a:gd name="connsiteY12" fmla="*/ 478582 h 682661"/>
                  <a:gd name="connsiteX13" fmla="*/ 247115 w 514156"/>
                  <a:gd name="connsiteY13" fmla="*/ 418441 h 682661"/>
                  <a:gd name="connsiteX14" fmla="*/ 272955 w 514156"/>
                  <a:gd name="connsiteY14" fmla="*/ 364668 h 682661"/>
                  <a:gd name="connsiteX15" fmla="*/ 204080 w 514156"/>
                  <a:gd name="connsiteY15" fmla="*/ 295793 h 682661"/>
                  <a:gd name="connsiteX16" fmla="*/ 68148 w 514156"/>
                  <a:gd name="connsiteY16" fmla="*/ 295793 h 682661"/>
                  <a:gd name="connsiteX17" fmla="*/ 45402 w 514156"/>
                  <a:gd name="connsiteY17" fmla="*/ 273046 h 682661"/>
                  <a:gd name="connsiteX18" fmla="*/ 68148 w 514156"/>
                  <a:gd name="connsiteY18" fmla="*/ 250300 h 682661"/>
                  <a:gd name="connsiteX19" fmla="*/ 207992 w 514156"/>
                  <a:gd name="connsiteY19" fmla="*/ 250300 h 682661"/>
                  <a:gd name="connsiteX20" fmla="*/ 272955 w 514156"/>
                  <a:gd name="connsiteY20" fmla="*/ 185337 h 682661"/>
                  <a:gd name="connsiteX21" fmla="*/ 237016 w 514156"/>
                  <a:gd name="connsiteY21" fmla="*/ 127197 h 682661"/>
                  <a:gd name="connsiteX22" fmla="*/ 201350 w 514156"/>
                  <a:gd name="connsiteY22" fmla="*/ 109364 h 682661"/>
                  <a:gd name="connsiteX23" fmla="*/ 181970 w 514156"/>
                  <a:gd name="connsiteY23" fmla="*/ 77883 h 682661"/>
                  <a:gd name="connsiteX24" fmla="*/ 214452 w 514156"/>
                  <a:gd name="connsiteY24" fmla="*/ 45402 h 682661"/>
                  <a:gd name="connsiteX25" fmla="*/ 229009 w 514156"/>
                  <a:gd name="connsiteY25" fmla="*/ 48859 h 682661"/>
                  <a:gd name="connsiteX26" fmla="*/ 308348 w 514156"/>
                  <a:gd name="connsiteY26" fmla="*/ 88529 h 682661"/>
                  <a:gd name="connsiteX27" fmla="*/ 328729 w 514156"/>
                  <a:gd name="connsiteY27" fmla="*/ 47858 h 682661"/>
                  <a:gd name="connsiteX28" fmla="*/ 249390 w 514156"/>
                  <a:gd name="connsiteY28" fmla="*/ 8189 h 682661"/>
                  <a:gd name="connsiteX29" fmla="*/ 214543 w 514156"/>
                  <a:gd name="connsiteY29" fmla="*/ 0 h 682661"/>
                  <a:gd name="connsiteX30" fmla="*/ 136569 w 514156"/>
                  <a:gd name="connsiteY30" fmla="*/ 77974 h 682661"/>
                  <a:gd name="connsiteX31" fmla="*/ 181151 w 514156"/>
                  <a:gd name="connsiteY31" fmla="*/ 150125 h 682661"/>
                  <a:gd name="connsiteX32" fmla="*/ 216817 w 514156"/>
                  <a:gd name="connsiteY32" fmla="*/ 167959 h 682661"/>
                  <a:gd name="connsiteX33" fmla="*/ 227554 w 514156"/>
                  <a:gd name="connsiteY33" fmla="*/ 185337 h 682661"/>
                  <a:gd name="connsiteX34" fmla="*/ 208083 w 514156"/>
                  <a:gd name="connsiteY34" fmla="*/ 204808 h 682661"/>
                  <a:gd name="connsiteX35" fmla="*/ 68239 w 514156"/>
                  <a:gd name="connsiteY35" fmla="*/ 204808 h 682661"/>
                  <a:gd name="connsiteX36" fmla="*/ 0 w 514156"/>
                  <a:gd name="connsiteY36" fmla="*/ 273046 h 682661"/>
                  <a:gd name="connsiteX37" fmla="*/ 68239 w 514156"/>
                  <a:gd name="connsiteY37" fmla="*/ 341285 h 682661"/>
                  <a:gd name="connsiteX38" fmla="*/ 204171 w 514156"/>
                  <a:gd name="connsiteY38" fmla="*/ 341285 h 682661"/>
                  <a:gd name="connsiteX39" fmla="*/ 227554 w 514156"/>
                  <a:gd name="connsiteY39" fmla="*/ 364668 h 682661"/>
                  <a:gd name="connsiteX40" fmla="*/ 218819 w 514156"/>
                  <a:gd name="connsiteY40" fmla="*/ 382865 h 682661"/>
                  <a:gd name="connsiteX41" fmla="*/ 143665 w 514156"/>
                  <a:gd name="connsiteY41" fmla="*/ 443006 h 682661"/>
                  <a:gd name="connsiteX42" fmla="*/ 113822 w 514156"/>
                  <a:gd name="connsiteY42" fmla="*/ 505149 h 682661"/>
                  <a:gd name="connsiteX43" fmla="*/ 168322 w 514156"/>
                  <a:gd name="connsiteY43" fmla="*/ 580667 h 682661"/>
                  <a:gd name="connsiteX44" fmla="*/ 243203 w 514156"/>
                  <a:gd name="connsiteY44" fmla="*/ 567292 h 682661"/>
                  <a:gd name="connsiteX45" fmla="*/ 319630 w 514156"/>
                  <a:gd name="connsiteY45" fmla="*/ 506150 h 682661"/>
                  <a:gd name="connsiteX46" fmla="*/ 335553 w 514156"/>
                  <a:gd name="connsiteY46" fmla="*/ 500600 h 682661"/>
                  <a:gd name="connsiteX47" fmla="*/ 338646 w 514156"/>
                  <a:gd name="connsiteY47" fmla="*/ 500600 h 682661"/>
                  <a:gd name="connsiteX48" fmla="*/ 364122 w 514156"/>
                  <a:gd name="connsiteY48" fmla="*/ 526076 h 682661"/>
                  <a:gd name="connsiteX49" fmla="*/ 356661 w 514156"/>
                  <a:gd name="connsiteY49" fmla="*/ 544091 h 682661"/>
                  <a:gd name="connsiteX50" fmla="*/ 339374 w 514156"/>
                  <a:gd name="connsiteY50" fmla="*/ 561378 h 682661"/>
                  <a:gd name="connsiteX51" fmla="*/ 318539 w 514156"/>
                  <a:gd name="connsiteY51" fmla="*/ 611602 h 682661"/>
                  <a:gd name="connsiteX52" fmla="*/ 389507 w 514156"/>
                  <a:gd name="connsiteY52" fmla="*/ 682661 h 682661"/>
                  <a:gd name="connsiteX53" fmla="*/ 439185 w 514156"/>
                  <a:gd name="connsiteY53" fmla="*/ 666102 h 682661"/>
                  <a:gd name="connsiteX54" fmla="*/ 514157 w 514156"/>
                  <a:gd name="connsiteY54" fmla="*/ 609873 h 682661"/>
                  <a:gd name="connsiteX55" fmla="*/ 486861 w 514156"/>
                  <a:gd name="connsiteY55" fmla="*/ 573479 h 682661"/>
                  <a:gd name="connsiteX56" fmla="*/ 411708 w 514156"/>
                  <a:gd name="connsiteY56" fmla="*/ 629708 h 682661"/>
                  <a:gd name="connsiteX57" fmla="*/ 411708 w 514156"/>
                  <a:gd name="connsiteY57" fmla="*/ 629708 h 6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14156" h="682661">
                    <a:moveTo>
                      <a:pt x="411708" y="629708"/>
                    </a:moveTo>
                    <a:cubicBezTo>
                      <a:pt x="405247" y="634621"/>
                      <a:pt x="397514" y="637169"/>
                      <a:pt x="389325" y="637169"/>
                    </a:cubicBezTo>
                    <a:cubicBezTo>
                      <a:pt x="375223" y="637169"/>
                      <a:pt x="363849" y="625705"/>
                      <a:pt x="363849" y="611693"/>
                    </a:cubicBezTo>
                    <a:cubicBezTo>
                      <a:pt x="363849" y="604960"/>
                      <a:pt x="366579" y="598409"/>
                      <a:pt x="371310" y="593678"/>
                    </a:cubicBezTo>
                    <a:lnTo>
                      <a:pt x="388597" y="576391"/>
                    </a:lnTo>
                    <a:cubicBezTo>
                      <a:pt x="401790" y="563198"/>
                      <a:pt x="409433" y="544910"/>
                      <a:pt x="409433" y="526167"/>
                    </a:cubicBezTo>
                    <a:cubicBezTo>
                      <a:pt x="409433" y="487043"/>
                      <a:pt x="377588" y="455108"/>
                      <a:pt x="338464" y="455108"/>
                    </a:cubicBezTo>
                    <a:lnTo>
                      <a:pt x="335371" y="455108"/>
                    </a:lnTo>
                    <a:cubicBezTo>
                      <a:pt x="319267" y="455108"/>
                      <a:pt x="303526" y="460658"/>
                      <a:pt x="290970" y="470666"/>
                    </a:cubicBezTo>
                    <a:lnTo>
                      <a:pt x="214543" y="531808"/>
                    </a:lnTo>
                    <a:cubicBezTo>
                      <a:pt x="205444" y="539087"/>
                      <a:pt x="193525" y="541179"/>
                      <a:pt x="182425" y="537540"/>
                    </a:cubicBezTo>
                    <a:cubicBezTo>
                      <a:pt x="168504" y="532900"/>
                      <a:pt x="159133" y="519889"/>
                      <a:pt x="159133" y="505149"/>
                    </a:cubicBezTo>
                    <a:cubicBezTo>
                      <a:pt x="159133" y="494777"/>
                      <a:pt x="163773" y="485042"/>
                      <a:pt x="171962" y="478582"/>
                    </a:cubicBezTo>
                    <a:lnTo>
                      <a:pt x="247115" y="418441"/>
                    </a:lnTo>
                    <a:cubicBezTo>
                      <a:pt x="263493" y="405339"/>
                      <a:pt x="272955" y="385686"/>
                      <a:pt x="272955" y="364668"/>
                    </a:cubicBezTo>
                    <a:cubicBezTo>
                      <a:pt x="272955" y="326727"/>
                      <a:pt x="242111" y="295793"/>
                      <a:pt x="204080" y="295793"/>
                    </a:cubicBezTo>
                    <a:lnTo>
                      <a:pt x="68148" y="295793"/>
                    </a:lnTo>
                    <a:cubicBezTo>
                      <a:pt x="55592" y="295793"/>
                      <a:pt x="45402" y="285602"/>
                      <a:pt x="45402" y="273046"/>
                    </a:cubicBezTo>
                    <a:cubicBezTo>
                      <a:pt x="45402" y="260490"/>
                      <a:pt x="55592" y="250300"/>
                      <a:pt x="68148" y="250300"/>
                    </a:cubicBezTo>
                    <a:lnTo>
                      <a:pt x="207992" y="250300"/>
                    </a:lnTo>
                    <a:cubicBezTo>
                      <a:pt x="243840" y="250300"/>
                      <a:pt x="272955" y="221185"/>
                      <a:pt x="272955" y="185337"/>
                    </a:cubicBezTo>
                    <a:cubicBezTo>
                      <a:pt x="272955" y="160589"/>
                      <a:pt x="259217" y="138297"/>
                      <a:pt x="237016" y="127197"/>
                    </a:cubicBezTo>
                    <a:lnTo>
                      <a:pt x="201350" y="109364"/>
                    </a:lnTo>
                    <a:cubicBezTo>
                      <a:pt x="189340" y="103359"/>
                      <a:pt x="181970" y="91349"/>
                      <a:pt x="181970" y="77883"/>
                    </a:cubicBezTo>
                    <a:cubicBezTo>
                      <a:pt x="181970" y="59959"/>
                      <a:pt x="196528" y="45402"/>
                      <a:pt x="214452" y="45402"/>
                    </a:cubicBezTo>
                    <a:cubicBezTo>
                      <a:pt x="219456" y="45402"/>
                      <a:pt x="224460" y="46585"/>
                      <a:pt x="229009" y="48859"/>
                    </a:cubicBezTo>
                    <a:lnTo>
                      <a:pt x="308348" y="88529"/>
                    </a:lnTo>
                    <a:lnTo>
                      <a:pt x="328729" y="47858"/>
                    </a:lnTo>
                    <a:lnTo>
                      <a:pt x="249390" y="8189"/>
                    </a:lnTo>
                    <a:cubicBezTo>
                      <a:pt x="238563" y="2821"/>
                      <a:pt x="226553" y="0"/>
                      <a:pt x="214543" y="0"/>
                    </a:cubicBezTo>
                    <a:cubicBezTo>
                      <a:pt x="171598" y="0"/>
                      <a:pt x="136569" y="34939"/>
                      <a:pt x="136569" y="77974"/>
                    </a:cubicBezTo>
                    <a:cubicBezTo>
                      <a:pt x="136569" y="108727"/>
                      <a:pt x="153674" y="136387"/>
                      <a:pt x="181151" y="150125"/>
                    </a:cubicBezTo>
                    <a:lnTo>
                      <a:pt x="216817" y="167959"/>
                    </a:lnTo>
                    <a:cubicBezTo>
                      <a:pt x="223459" y="171234"/>
                      <a:pt x="227554" y="177967"/>
                      <a:pt x="227554" y="185337"/>
                    </a:cubicBezTo>
                    <a:cubicBezTo>
                      <a:pt x="227554" y="196073"/>
                      <a:pt x="218819" y="204808"/>
                      <a:pt x="208083" y="204808"/>
                    </a:cubicBezTo>
                    <a:lnTo>
                      <a:pt x="68239" y="204808"/>
                    </a:lnTo>
                    <a:cubicBezTo>
                      <a:pt x="30571" y="204808"/>
                      <a:pt x="0" y="235469"/>
                      <a:pt x="0" y="273046"/>
                    </a:cubicBezTo>
                    <a:cubicBezTo>
                      <a:pt x="0" y="310714"/>
                      <a:pt x="30662" y="341285"/>
                      <a:pt x="68239" y="341285"/>
                    </a:cubicBezTo>
                    <a:lnTo>
                      <a:pt x="204171" y="341285"/>
                    </a:lnTo>
                    <a:cubicBezTo>
                      <a:pt x="217090" y="341285"/>
                      <a:pt x="227554" y="351748"/>
                      <a:pt x="227554" y="364668"/>
                    </a:cubicBezTo>
                    <a:cubicBezTo>
                      <a:pt x="227554" y="371765"/>
                      <a:pt x="224369" y="378407"/>
                      <a:pt x="218819" y="382865"/>
                    </a:cubicBezTo>
                    <a:lnTo>
                      <a:pt x="143665" y="443006"/>
                    </a:lnTo>
                    <a:cubicBezTo>
                      <a:pt x="124650" y="458201"/>
                      <a:pt x="113822" y="480856"/>
                      <a:pt x="113822" y="505149"/>
                    </a:cubicBezTo>
                    <a:cubicBezTo>
                      <a:pt x="113822" y="539451"/>
                      <a:pt x="135659" y="569840"/>
                      <a:pt x="168322" y="580667"/>
                    </a:cubicBezTo>
                    <a:cubicBezTo>
                      <a:pt x="194071" y="589220"/>
                      <a:pt x="222004" y="584215"/>
                      <a:pt x="243203" y="567292"/>
                    </a:cubicBezTo>
                    <a:lnTo>
                      <a:pt x="319630" y="506150"/>
                    </a:lnTo>
                    <a:cubicBezTo>
                      <a:pt x="324180" y="502511"/>
                      <a:pt x="329821" y="500600"/>
                      <a:pt x="335553" y="500600"/>
                    </a:cubicBezTo>
                    <a:lnTo>
                      <a:pt x="338646" y="500600"/>
                    </a:lnTo>
                    <a:cubicBezTo>
                      <a:pt x="352749" y="500600"/>
                      <a:pt x="364122" y="512064"/>
                      <a:pt x="364122" y="526076"/>
                    </a:cubicBezTo>
                    <a:cubicBezTo>
                      <a:pt x="364122" y="532809"/>
                      <a:pt x="361393" y="539360"/>
                      <a:pt x="356661" y="544091"/>
                    </a:cubicBezTo>
                    <a:lnTo>
                      <a:pt x="339374" y="561378"/>
                    </a:lnTo>
                    <a:cubicBezTo>
                      <a:pt x="326181" y="574571"/>
                      <a:pt x="318539" y="592859"/>
                      <a:pt x="318539" y="611602"/>
                    </a:cubicBezTo>
                    <a:cubicBezTo>
                      <a:pt x="318539" y="650726"/>
                      <a:pt x="350383" y="682661"/>
                      <a:pt x="389507" y="682661"/>
                    </a:cubicBezTo>
                    <a:cubicBezTo>
                      <a:pt x="407340" y="682661"/>
                      <a:pt x="424991" y="676747"/>
                      <a:pt x="439185" y="666102"/>
                    </a:cubicBezTo>
                    <a:lnTo>
                      <a:pt x="514157" y="609873"/>
                    </a:lnTo>
                    <a:lnTo>
                      <a:pt x="486861" y="573479"/>
                    </a:lnTo>
                    <a:lnTo>
                      <a:pt x="411708" y="629708"/>
                    </a:lnTo>
                    <a:lnTo>
                      <a:pt x="411708" y="629708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7" name="Freeform: Shape 154">
                <a:extLst>
                  <a:ext uri="{FF2B5EF4-FFF2-40B4-BE49-F238E27FC236}">
                    <a16:creationId xmlns:a16="http://schemas.microsoft.com/office/drawing/2014/main" id="{6C7AD4B7-22AF-4702-B5F2-474ECF067FA0}"/>
                  </a:ext>
                </a:extLst>
              </p:cNvPr>
              <p:cNvSpPr/>
              <p:nvPr/>
            </p:nvSpPr>
            <p:spPr>
              <a:xfrm>
                <a:off x="2416927" y="5715236"/>
                <a:ext cx="45492" cy="45583"/>
              </a:xfrm>
              <a:custGeom>
                <a:avLst/>
                <a:gdLst>
                  <a:gd name="connsiteX0" fmla="*/ 0 w 45492"/>
                  <a:gd name="connsiteY0" fmla="*/ 0 h 45583"/>
                  <a:gd name="connsiteX1" fmla="*/ 45493 w 45492"/>
                  <a:gd name="connsiteY1" fmla="*/ 0 h 45583"/>
                  <a:gd name="connsiteX2" fmla="*/ 45493 w 45492"/>
                  <a:gd name="connsiteY2" fmla="*/ 45584 h 45583"/>
                  <a:gd name="connsiteX3" fmla="*/ 0 w 45492"/>
                  <a:gd name="connsiteY3" fmla="*/ 45584 h 45583"/>
                  <a:gd name="connsiteX4" fmla="*/ 0 w 45492"/>
                  <a:gd name="connsiteY4" fmla="*/ 0 h 4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2" h="45583">
                    <a:moveTo>
                      <a:pt x="0" y="0"/>
                    </a:moveTo>
                    <a:lnTo>
                      <a:pt x="45493" y="0"/>
                    </a:lnTo>
                    <a:lnTo>
                      <a:pt x="45493" y="45584"/>
                    </a:lnTo>
                    <a:lnTo>
                      <a:pt x="0" y="45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8" name="Freeform: Shape 155">
                <a:extLst>
                  <a:ext uri="{FF2B5EF4-FFF2-40B4-BE49-F238E27FC236}">
                    <a16:creationId xmlns:a16="http://schemas.microsoft.com/office/drawing/2014/main" id="{C81F4C55-8F20-4D4E-89F4-400E2C6FFE1B}"/>
                  </a:ext>
                </a:extLst>
              </p:cNvPr>
              <p:cNvSpPr/>
              <p:nvPr/>
            </p:nvSpPr>
            <p:spPr>
              <a:xfrm>
                <a:off x="2462420" y="5624251"/>
                <a:ext cx="45492" cy="45492"/>
              </a:xfrm>
              <a:custGeom>
                <a:avLst/>
                <a:gdLst>
                  <a:gd name="connsiteX0" fmla="*/ 0 w 45492"/>
                  <a:gd name="connsiteY0" fmla="*/ 0 h 45492"/>
                  <a:gd name="connsiteX1" fmla="*/ 45493 w 45492"/>
                  <a:gd name="connsiteY1" fmla="*/ 0 h 45492"/>
                  <a:gd name="connsiteX2" fmla="*/ 45493 w 45492"/>
                  <a:gd name="connsiteY2" fmla="*/ 45493 h 45492"/>
                  <a:gd name="connsiteX3" fmla="*/ 0 w 45492"/>
                  <a:gd name="connsiteY3" fmla="*/ 45493 h 45492"/>
                  <a:gd name="connsiteX4" fmla="*/ 0 w 45492"/>
                  <a:gd name="connsiteY4" fmla="*/ 0 h 4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2" h="45492">
                    <a:moveTo>
                      <a:pt x="0" y="0"/>
                    </a:moveTo>
                    <a:lnTo>
                      <a:pt x="45493" y="0"/>
                    </a:lnTo>
                    <a:lnTo>
                      <a:pt x="45493" y="45493"/>
                    </a:lnTo>
                    <a:lnTo>
                      <a:pt x="0" y="454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9" name="Freeform: Shape 156">
                <a:extLst>
                  <a:ext uri="{FF2B5EF4-FFF2-40B4-BE49-F238E27FC236}">
                    <a16:creationId xmlns:a16="http://schemas.microsoft.com/office/drawing/2014/main" id="{E9749CB4-AF1C-4EA0-856D-AC85178B125F}"/>
                  </a:ext>
                </a:extLst>
              </p:cNvPr>
              <p:cNvSpPr/>
              <p:nvPr/>
            </p:nvSpPr>
            <p:spPr>
              <a:xfrm>
                <a:off x="2507912" y="5760820"/>
                <a:ext cx="45492" cy="45492"/>
              </a:xfrm>
              <a:custGeom>
                <a:avLst/>
                <a:gdLst>
                  <a:gd name="connsiteX0" fmla="*/ 0 w 45492"/>
                  <a:gd name="connsiteY0" fmla="*/ 0 h 45492"/>
                  <a:gd name="connsiteX1" fmla="*/ 45493 w 45492"/>
                  <a:gd name="connsiteY1" fmla="*/ 0 h 45492"/>
                  <a:gd name="connsiteX2" fmla="*/ 45493 w 45492"/>
                  <a:gd name="connsiteY2" fmla="*/ 45493 h 45492"/>
                  <a:gd name="connsiteX3" fmla="*/ 0 w 45492"/>
                  <a:gd name="connsiteY3" fmla="*/ 45493 h 45492"/>
                  <a:gd name="connsiteX4" fmla="*/ 0 w 45492"/>
                  <a:gd name="connsiteY4" fmla="*/ 0 h 4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2" h="45492">
                    <a:moveTo>
                      <a:pt x="0" y="0"/>
                    </a:moveTo>
                    <a:lnTo>
                      <a:pt x="45493" y="0"/>
                    </a:lnTo>
                    <a:lnTo>
                      <a:pt x="45493" y="45493"/>
                    </a:lnTo>
                    <a:lnTo>
                      <a:pt x="0" y="454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0" name="Freeform: Shape 157">
                <a:extLst>
                  <a:ext uri="{FF2B5EF4-FFF2-40B4-BE49-F238E27FC236}">
                    <a16:creationId xmlns:a16="http://schemas.microsoft.com/office/drawing/2014/main" id="{9C4B6F70-0EAE-4A7D-A812-4D2BF276B753}"/>
                  </a:ext>
                </a:extLst>
              </p:cNvPr>
              <p:cNvSpPr/>
              <p:nvPr/>
            </p:nvSpPr>
            <p:spPr>
              <a:xfrm>
                <a:off x="2553405" y="5851805"/>
                <a:ext cx="45492" cy="45492"/>
              </a:xfrm>
              <a:custGeom>
                <a:avLst/>
                <a:gdLst>
                  <a:gd name="connsiteX0" fmla="*/ 0 w 45492"/>
                  <a:gd name="connsiteY0" fmla="*/ 0 h 45492"/>
                  <a:gd name="connsiteX1" fmla="*/ 45493 w 45492"/>
                  <a:gd name="connsiteY1" fmla="*/ 0 h 45492"/>
                  <a:gd name="connsiteX2" fmla="*/ 45493 w 45492"/>
                  <a:gd name="connsiteY2" fmla="*/ 45493 h 45492"/>
                  <a:gd name="connsiteX3" fmla="*/ 0 w 45492"/>
                  <a:gd name="connsiteY3" fmla="*/ 45493 h 45492"/>
                  <a:gd name="connsiteX4" fmla="*/ 0 w 45492"/>
                  <a:gd name="connsiteY4" fmla="*/ 0 h 4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2" h="45492">
                    <a:moveTo>
                      <a:pt x="0" y="0"/>
                    </a:moveTo>
                    <a:lnTo>
                      <a:pt x="45493" y="0"/>
                    </a:lnTo>
                    <a:lnTo>
                      <a:pt x="45493" y="45493"/>
                    </a:lnTo>
                    <a:lnTo>
                      <a:pt x="0" y="454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5469">
                  <a:lumMod val="50000"/>
                </a:srgbClr>
              </a:solidFill>
              <a:ln w="909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98" name="Freeform: Shape 233">
              <a:extLst>
                <a:ext uri="{FF2B5EF4-FFF2-40B4-BE49-F238E27FC236}">
                  <a16:creationId xmlns:a16="http://schemas.microsoft.com/office/drawing/2014/main" id="{E5FB28B8-E6FD-432A-9BDF-273711878CAD}"/>
                </a:ext>
              </a:extLst>
            </p:cNvPr>
            <p:cNvSpPr/>
            <p:nvPr/>
          </p:nvSpPr>
          <p:spPr>
            <a:xfrm>
              <a:off x="3913135" y="3104995"/>
              <a:ext cx="289449" cy="326668"/>
            </a:xfrm>
            <a:custGeom>
              <a:avLst/>
              <a:gdLst/>
              <a:ahLst/>
              <a:cxnLst/>
              <a:rect l="l" t="t" r="r" b="b"/>
              <a:pathLst>
                <a:path w="425449" h="480926">
                  <a:moveTo>
                    <a:pt x="217153" y="0"/>
                  </a:moveTo>
                  <a:cubicBezTo>
                    <a:pt x="260689" y="0"/>
                    <a:pt x="295699" y="4888"/>
                    <a:pt x="322183" y="14663"/>
                  </a:cubicBezTo>
                  <a:cubicBezTo>
                    <a:pt x="348667" y="24439"/>
                    <a:pt x="367765" y="36574"/>
                    <a:pt x="379478" y="51069"/>
                  </a:cubicBezTo>
                  <a:cubicBezTo>
                    <a:pt x="391192" y="65564"/>
                    <a:pt x="401782" y="87349"/>
                    <a:pt x="411249" y="116425"/>
                  </a:cubicBezTo>
                  <a:cubicBezTo>
                    <a:pt x="420715" y="145501"/>
                    <a:pt x="425449" y="185423"/>
                    <a:pt x="425449" y="236194"/>
                  </a:cubicBezTo>
                  <a:cubicBezTo>
                    <a:pt x="425449" y="315016"/>
                    <a:pt x="410560" y="375510"/>
                    <a:pt x="380781" y="417676"/>
                  </a:cubicBezTo>
                  <a:cubicBezTo>
                    <a:pt x="351003" y="459843"/>
                    <a:pt x="292958" y="480926"/>
                    <a:pt x="206647" y="480926"/>
                  </a:cubicBezTo>
                  <a:cubicBezTo>
                    <a:pt x="154694" y="480926"/>
                    <a:pt x="114271" y="473274"/>
                    <a:pt x="85377" y="457970"/>
                  </a:cubicBezTo>
                  <a:cubicBezTo>
                    <a:pt x="56483" y="442666"/>
                    <a:pt x="35030" y="418235"/>
                    <a:pt x="21018" y="384677"/>
                  </a:cubicBezTo>
                  <a:cubicBezTo>
                    <a:pt x="7006" y="351119"/>
                    <a:pt x="0" y="304251"/>
                    <a:pt x="0" y="244073"/>
                  </a:cubicBezTo>
                  <a:cubicBezTo>
                    <a:pt x="0" y="166835"/>
                    <a:pt x="15247" y="106847"/>
                    <a:pt x="45743" y="64108"/>
                  </a:cubicBezTo>
                  <a:cubicBezTo>
                    <a:pt x="76238" y="21369"/>
                    <a:pt x="133375" y="0"/>
                    <a:pt x="217153" y="0"/>
                  </a:cubicBezTo>
                  <a:close/>
                  <a:moveTo>
                    <a:pt x="214527" y="72493"/>
                  </a:moveTo>
                  <a:cubicBezTo>
                    <a:pt x="159306" y="72493"/>
                    <a:pt x="123362" y="87454"/>
                    <a:pt x="106696" y="117377"/>
                  </a:cubicBezTo>
                  <a:cubicBezTo>
                    <a:pt x="90029" y="147300"/>
                    <a:pt x="81696" y="188877"/>
                    <a:pt x="81696" y="242106"/>
                  </a:cubicBezTo>
                  <a:cubicBezTo>
                    <a:pt x="81696" y="300093"/>
                    <a:pt x="89717" y="342147"/>
                    <a:pt x="105759" y="368268"/>
                  </a:cubicBezTo>
                  <a:cubicBezTo>
                    <a:pt x="121801" y="394389"/>
                    <a:pt x="155430" y="407450"/>
                    <a:pt x="206647" y="407450"/>
                  </a:cubicBezTo>
                  <a:cubicBezTo>
                    <a:pt x="234685" y="407450"/>
                    <a:pt x="257851" y="404675"/>
                    <a:pt x="276144" y="399126"/>
                  </a:cubicBezTo>
                  <a:cubicBezTo>
                    <a:pt x="294438" y="393576"/>
                    <a:pt x="307437" y="384313"/>
                    <a:pt x="315143" y="371337"/>
                  </a:cubicBezTo>
                  <a:cubicBezTo>
                    <a:pt x="322848" y="358361"/>
                    <a:pt x="329215" y="341869"/>
                    <a:pt x="334243" y="321861"/>
                  </a:cubicBezTo>
                  <a:cubicBezTo>
                    <a:pt x="339271" y="301853"/>
                    <a:pt x="341785" y="274173"/>
                    <a:pt x="341785" y="238820"/>
                  </a:cubicBezTo>
                  <a:cubicBezTo>
                    <a:pt x="341785" y="194782"/>
                    <a:pt x="337613" y="160140"/>
                    <a:pt x="329267" y="134895"/>
                  </a:cubicBezTo>
                  <a:cubicBezTo>
                    <a:pt x="320922" y="109649"/>
                    <a:pt x="307804" y="92938"/>
                    <a:pt x="289913" y="84760"/>
                  </a:cubicBezTo>
                  <a:cubicBezTo>
                    <a:pt x="272022" y="76582"/>
                    <a:pt x="246894" y="72493"/>
                    <a:pt x="214527" y="72493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Biome" panose="020B0503030204020804" pitchFamily="34" charset="0"/>
                <a:cs typeface="Biome" panose="020B0503030204020804" pitchFamily="34" charset="0"/>
              </a:endParaRPr>
            </a:p>
          </p:txBody>
        </p:sp>
        <p:sp>
          <p:nvSpPr>
            <p:cNvPr id="999" name="Freeform: Shape 230">
              <a:extLst>
                <a:ext uri="{FF2B5EF4-FFF2-40B4-BE49-F238E27FC236}">
                  <a16:creationId xmlns:a16="http://schemas.microsoft.com/office/drawing/2014/main" id="{BA638488-7655-43F7-A038-855613AC8BC1}"/>
                </a:ext>
              </a:extLst>
            </p:cNvPr>
            <p:cNvSpPr/>
            <p:nvPr/>
          </p:nvSpPr>
          <p:spPr>
            <a:xfrm>
              <a:off x="3602375" y="3104995"/>
              <a:ext cx="255710" cy="324892"/>
            </a:xfrm>
            <a:custGeom>
              <a:avLst/>
              <a:gdLst/>
              <a:ahLst/>
              <a:cxnLst/>
              <a:rect l="l" t="t" r="r" b="b"/>
              <a:pathLst>
                <a:path w="377511" h="477970">
                  <a:moveTo>
                    <a:pt x="229957" y="0"/>
                  </a:moveTo>
                  <a:cubicBezTo>
                    <a:pt x="265498" y="0"/>
                    <a:pt x="294287" y="1516"/>
                    <a:pt x="316325" y="4547"/>
                  </a:cubicBezTo>
                  <a:cubicBezTo>
                    <a:pt x="338364" y="7578"/>
                    <a:pt x="353962" y="15992"/>
                    <a:pt x="363120" y="29790"/>
                  </a:cubicBezTo>
                  <a:cubicBezTo>
                    <a:pt x="372278" y="43587"/>
                    <a:pt x="376857" y="55589"/>
                    <a:pt x="376857" y="65796"/>
                  </a:cubicBezTo>
                  <a:cubicBezTo>
                    <a:pt x="376857" y="69605"/>
                    <a:pt x="375826" y="73259"/>
                    <a:pt x="373765" y="76760"/>
                  </a:cubicBezTo>
                  <a:cubicBezTo>
                    <a:pt x="371703" y="80260"/>
                    <a:pt x="367873" y="82010"/>
                    <a:pt x="362275" y="82010"/>
                  </a:cubicBezTo>
                  <a:lnTo>
                    <a:pt x="359690" y="82010"/>
                  </a:lnTo>
                  <a:cubicBezTo>
                    <a:pt x="333239" y="78679"/>
                    <a:pt x="312010" y="76369"/>
                    <a:pt x="296003" y="75080"/>
                  </a:cubicBezTo>
                  <a:cubicBezTo>
                    <a:pt x="279996" y="73791"/>
                    <a:pt x="260499" y="73147"/>
                    <a:pt x="237512" y="73147"/>
                  </a:cubicBezTo>
                  <a:cubicBezTo>
                    <a:pt x="196990" y="73147"/>
                    <a:pt x="166157" y="77427"/>
                    <a:pt x="145011" y="85987"/>
                  </a:cubicBezTo>
                  <a:cubicBezTo>
                    <a:pt x="123866" y="94547"/>
                    <a:pt x="108355" y="111614"/>
                    <a:pt x="98478" y="137189"/>
                  </a:cubicBezTo>
                  <a:cubicBezTo>
                    <a:pt x="88602" y="162765"/>
                    <a:pt x="83663" y="196860"/>
                    <a:pt x="83663" y="239474"/>
                  </a:cubicBezTo>
                  <a:cubicBezTo>
                    <a:pt x="83663" y="300824"/>
                    <a:pt x="91968" y="343391"/>
                    <a:pt x="108577" y="367175"/>
                  </a:cubicBezTo>
                  <a:cubicBezTo>
                    <a:pt x="125186" y="390959"/>
                    <a:pt x="167726" y="402851"/>
                    <a:pt x="236199" y="402851"/>
                  </a:cubicBezTo>
                  <a:cubicBezTo>
                    <a:pt x="259451" y="402851"/>
                    <a:pt x="285192" y="401234"/>
                    <a:pt x="313421" y="398001"/>
                  </a:cubicBezTo>
                  <a:cubicBezTo>
                    <a:pt x="341651" y="394767"/>
                    <a:pt x="358492" y="392992"/>
                    <a:pt x="363944" y="392674"/>
                  </a:cubicBezTo>
                  <a:lnTo>
                    <a:pt x="364572" y="392674"/>
                  </a:lnTo>
                  <a:cubicBezTo>
                    <a:pt x="373198" y="392674"/>
                    <a:pt x="377511" y="397204"/>
                    <a:pt x="377511" y="406263"/>
                  </a:cubicBezTo>
                  <a:lnTo>
                    <a:pt x="377511" y="407508"/>
                  </a:lnTo>
                  <a:cubicBezTo>
                    <a:pt x="375516" y="423986"/>
                    <a:pt x="367490" y="439849"/>
                    <a:pt x="353432" y="455098"/>
                  </a:cubicBezTo>
                  <a:cubicBezTo>
                    <a:pt x="339375" y="470346"/>
                    <a:pt x="293073" y="477970"/>
                    <a:pt x="214527" y="477970"/>
                  </a:cubicBezTo>
                  <a:cubicBezTo>
                    <a:pt x="128373" y="477970"/>
                    <a:pt x="71080" y="458978"/>
                    <a:pt x="42648" y="420994"/>
                  </a:cubicBezTo>
                  <a:cubicBezTo>
                    <a:pt x="14216" y="383010"/>
                    <a:pt x="0" y="324254"/>
                    <a:pt x="0" y="244728"/>
                  </a:cubicBezTo>
                  <a:cubicBezTo>
                    <a:pt x="0" y="196553"/>
                    <a:pt x="4777" y="157743"/>
                    <a:pt x="14331" y="128297"/>
                  </a:cubicBezTo>
                  <a:cubicBezTo>
                    <a:pt x="23885" y="98852"/>
                    <a:pt x="37008" y="74355"/>
                    <a:pt x="53701" y="54805"/>
                  </a:cubicBezTo>
                  <a:cubicBezTo>
                    <a:pt x="70394" y="35256"/>
                    <a:pt x="93745" y="21234"/>
                    <a:pt x="123755" y="12741"/>
                  </a:cubicBezTo>
                  <a:cubicBezTo>
                    <a:pt x="153766" y="4247"/>
                    <a:pt x="189166" y="0"/>
                    <a:pt x="229957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Biome" panose="020B0503030204020804" pitchFamily="34" charset="0"/>
                <a:cs typeface="Biome" panose="020B0503030204020804" pitchFamily="34" charset="0"/>
              </a:endParaRPr>
            </a:p>
          </p:txBody>
        </p:sp>
        <p:sp>
          <p:nvSpPr>
            <p:cNvPr id="1000" name="Freeform: Shape 228">
              <a:extLst>
                <a:ext uri="{FF2B5EF4-FFF2-40B4-BE49-F238E27FC236}">
                  <a16:creationId xmlns:a16="http://schemas.microsoft.com/office/drawing/2014/main" id="{51FDB927-B0DB-4FF2-8A8A-DF722135FAD6}"/>
                </a:ext>
              </a:extLst>
            </p:cNvPr>
            <p:cNvSpPr/>
            <p:nvPr/>
          </p:nvSpPr>
          <p:spPr>
            <a:xfrm>
              <a:off x="4943079" y="3104995"/>
              <a:ext cx="287674" cy="323117"/>
            </a:xfrm>
            <a:custGeom>
              <a:avLst/>
              <a:gdLst/>
              <a:ahLst/>
              <a:cxnLst/>
              <a:rect l="l" t="t" r="r" b="b"/>
              <a:pathLst>
                <a:path w="423153" h="475344">
                  <a:moveTo>
                    <a:pt x="82544" y="0"/>
                  </a:moveTo>
                  <a:cubicBezTo>
                    <a:pt x="115968" y="0"/>
                    <a:pt x="138657" y="5072"/>
                    <a:pt x="150613" y="15216"/>
                  </a:cubicBezTo>
                  <a:cubicBezTo>
                    <a:pt x="162569" y="25359"/>
                    <a:pt x="173917" y="44433"/>
                    <a:pt x="184657" y="72436"/>
                  </a:cubicBezTo>
                  <a:lnTo>
                    <a:pt x="311104" y="381080"/>
                  </a:lnTo>
                  <a:cubicBezTo>
                    <a:pt x="315660" y="390986"/>
                    <a:pt x="319307" y="397311"/>
                    <a:pt x="322047" y="400052"/>
                  </a:cubicBezTo>
                  <a:cubicBezTo>
                    <a:pt x="324787" y="402794"/>
                    <a:pt x="329004" y="404165"/>
                    <a:pt x="334696" y="404165"/>
                  </a:cubicBezTo>
                  <a:cubicBezTo>
                    <a:pt x="339566" y="404165"/>
                    <a:pt x="342676" y="402813"/>
                    <a:pt x="344028" y="400110"/>
                  </a:cubicBezTo>
                  <a:cubicBezTo>
                    <a:pt x="345380" y="397406"/>
                    <a:pt x="346055" y="392673"/>
                    <a:pt x="346055" y="385909"/>
                  </a:cubicBezTo>
                  <a:lnTo>
                    <a:pt x="346055" y="40514"/>
                  </a:lnTo>
                  <a:cubicBezTo>
                    <a:pt x="346055" y="28281"/>
                    <a:pt x="348937" y="19072"/>
                    <a:pt x="354699" y="12887"/>
                  </a:cubicBezTo>
                  <a:cubicBezTo>
                    <a:pt x="360461" y="6703"/>
                    <a:pt x="371305" y="3611"/>
                    <a:pt x="387228" y="3611"/>
                  </a:cubicBezTo>
                  <a:lnTo>
                    <a:pt x="405284" y="3611"/>
                  </a:lnTo>
                  <a:cubicBezTo>
                    <a:pt x="411891" y="3611"/>
                    <a:pt x="416521" y="5243"/>
                    <a:pt x="419173" y="8508"/>
                  </a:cubicBezTo>
                  <a:cubicBezTo>
                    <a:pt x="421826" y="11773"/>
                    <a:pt x="423153" y="15655"/>
                    <a:pt x="423153" y="20155"/>
                  </a:cubicBezTo>
                  <a:lnTo>
                    <a:pt x="423153" y="398713"/>
                  </a:lnTo>
                  <a:cubicBezTo>
                    <a:pt x="423153" y="423915"/>
                    <a:pt x="417605" y="442987"/>
                    <a:pt x="406511" y="455930"/>
                  </a:cubicBezTo>
                  <a:cubicBezTo>
                    <a:pt x="395417" y="468873"/>
                    <a:pt x="372572" y="475344"/>
                    <a:pt x="337977" y="475344"/>
                  </a:cubicBezTo>
                  <a:cubicBezTo>
                    <a:pt x="307494" y="475344"/>
                    <a:pt x="286032" y="470738"/>
                    <a:pt x="273592" y="461526"/>
                  </a:cubicBezTo>
                  <a:cubicBezTo>
                    <a:pt x="261151" y="452314"/>
                    <a:pt x="249508" y="433823"/>
                    <a:pt x="238664" y="406054"/>
                  </a:cubicBezTo>
                  <a:lnTo>
                    <a:pt x="111892" y="97252"/>
                  </a:lnTo>
                  <a:cubicBezTo>
                    <a:pt x="106939" y="86146"/>
                    <a:pt x="103001" y="79133"/>
                    <a:pt x="100080" y="76213"/>
                  </a:cubicBezTo>
                  <a:cubicBezTo>
                    <a:pt x="97159" y="73294"/>
                    <a:pt x="92627" y="71834"/>
                    <a:pt x="86484" y="71834"/>
                  </a:cubicBezTo>
                  <a:cubicBezTo>
                    <a:pt x="81479" y="71834"/>
                    <a:pt x="78389" y="72527"/>
                    <a:pt x="77215" y="73914"/>
                  </a:cubicBezTo>
                  <a:cubicBezTo>
                    <a:pt x="76041" y="75300"/>
                    <a:pt x="75455" y="78723"/>
                    <a:pt x="75455" y="84182"/>
                  </a:cubicBezTo>
                  <a:lnTo>
                    <a:pt x="75455" y="433842"/>
                  </a:lnTo>
                  <a:cubicBezTo>
                    <a:pt x="75455" y="448011"/>
                    <a:pt x="71971" y="457814"/>
                    <a:pt x="65003" y="463250"/>
                  </a:cubicBezTo>
                  <a:cubicBezTo>
                    <a:pt x="58036" y="468686"/>
                    <a:pt x="46918" y="471404"/>
                    <a:pt x="31650" y="471404"/>
                  </a:cubicBezTo>
                  <a:lnTo>
                    <a:pt x="15237" y="471404"/>
                  </a:lnTo>
                  <a:cubicBezTo>
                    <a:pt x="5079" y="471404"/>
                    <a:pt x="0" y="465780"/>
                    <a:pt x="0" y="454530"/>
                  </a:cubicBezTo>
                  <a:lnTo>
                    <a:pt x="0" y="80896"/>
                  </a:lnTo>
                  <a:cubicBezTo>
                    <a:pt x="0" y="46478"/>
                    <a:pt x="6731" y="24391"/>
                    <a:pt x="20192" y="14635"/>
                  </a:cubicBezTo>
                  <a:cubicBezTo>
                    <a:pt x="33652" y="4879"/>
                    <a:pt x="54437" y="0"/>
                    <a:pt x="82544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Biome" panose="020B0503030204020804" pitchFamily="34" charset="0"/>
                <a:cs typeface="Biome" panose="020B0503030204020804" pitchFamily="34" charset="0"/>
              </a:endParaRPr>
            </a:p>
          </p:txBody>
        </p:sp>
        <p:sp>
          <p:nvSpPr>
            <p:cNvPr id="1001" name="Freeform: Shape 226">
              <a:extLst>
                <a:ext uri="{FF2B5EF4-FFF2-40B4-BE49-F238E27FC236}">
                  <a16:creationId xmlns:a16="http://schemas.microsoft.com/office/drawing/2014/main" id="{9EBE79B7-77D3-418B-95EA-8619FFF65185}"/>
                </a:ext>
              </a:extLst>
            </p:cNvPr>
            <p:cNvSpPr/>
            <p:nvPr/>
          </p:nvSpPr>
          <p:spPr>
            <a:xfrm>
              <a:off x="5285802" y="3106770"/>
              <a:ext cx="307208" cy="319566"/>
            </a:xfrm>
            <a:custGeom>
              <a:avLst/>
              <a:gdLst/>
              <a:ahLst/>
              <a:cxnLst/>
              <a:rect l="l" t="t" r="r" b="b"/>
              <a:pathLst>
                <a:path w="454336" h="470750">
                  <a:moveTo>
                    <a:pt x="233237" y="0"/>
                  </a:moveTo>
                  <a:cubicBezTo>
                    <a:pt x="252031" y="0"/>
                    <a:pt x="269004" y="1717"/>
                    <a:pt x="284154" y="5149"/>
                  </a:cubicBezTo>
                  <a:cubicBezTo>
                    <a:pt x="299305" y="8581"/>
                    <a:pt x="311565" y="16227"/>
                    <a:pt x="320934" y="28085"/>
                  </a:cubicBezTo>
                  <a:cubicBezTo>
                    <a:pt x="330304" y="39943"/>
                    <a:pt x="337852" y="54697"/>
                    <a:pt x="343580" y="72347"/>
                  </a:cubicBezTo>
                  <a:lnTo>
                    <a:pt x="360752" y="125197"/>
                  </a:lnTo>
                  <a:lnTo>
                    <a:pt x="449784" y="435490"/>
                  </a:lnTo>
                  <a:cubicBezTo>
                    <a:pt x="451737" y="441368"/>
                    <a:pt x="452984" y="445656"/>
                    <a:pt x="453525" y="448356"/>
                  </a:cubicBezTo>
                  <a:cubicBezTo>
                    <a:pt x="454065" y="451056"/>
                    <a:pt x="454336" y="453772"/>
                    <a:pt x="454336" y="456503"/>
                  </a:cubicBezTo>
                  <a:cubicBezTo>
                    <a:pt x="454336" y="466001"/>
                    <a:pt x="448819" y="470750"/>
                    <a:pt x="437786" y="470750"/>
                  </a:cubicBezTo>
                  <a:lnTo>
                    <a:pt x="414147" y="470750"/>
                  </a:lnTo>
                  <a:cubicBezTo>
                    <a:pt x="398712" y="470750"/>
                    <a:pt x="387033" y="467618"/>
                    <a:pt x="379109" y="461353"/>
                  </a:cubicBezTo>
                  <a:cubicBezTo>
                    <a:pt x="371186" y="455088"/>
                    <a:pt x="365184" y="444486"/>
                    <a:pt x="361102" y="429546"/>
                  </a:cubicBezTo>
                  <a:lnTo>
                    <a:pt x="330520" y="324813"/>
                  </a:lnTo>
                  <a:cubicBezTo>
                    <a:pt x="328438" y="318569"/>
                    <a:pt x="325838" y="314408"/>
                    <a:pt x="322721" y="312331"/>
                  </a:cubicBezTo>
                  <a:cubicBezTo>
                    <a:pt x="319605" y="310254"/>
                    <a:pt x="312650" y="309215"/>
                    <a:pt x="301858" y="309215"/>
                  </a:cubicBezTo>
                  <a:lnTo>
                    <a:pt x="147219" y="309215"/>
                  </a:lnTo>
                  <a:cubicBezTo>
                    <a:pt x="137714" y="309215"/>
                    <a:pt x="131399" y="310377"/>
                    <a:pt x="128276" y="312700"/>
                  </a:cubicBezTo>
                  <a:cubicBezTo>
                    <a:pt x="125152" y="315023"/>
                    <a:pt x="122209" y="320002"/>
                    <a:pt x="119446" y="327638"/>
                  </a:cubicBezTo>
                  <a:lnTo>
                    <a:pt x="88806" y="432162"/>
                  </a:lnTo>
                  <a:cubicBezTo>
                    <a:pt x="85196" y="445330"/>
                    <a:pt x="79098" y="455054"/>
                    <a:pt x="70512" y="461332"/>
                  </a:cubicBezTo>
                  <a:cubicBezTo>
                    <a:pt x="61926" y="467611"/>
                    <a:pt x="49409" y="470750"/>
                    <a:pt x="32962" y="470750"/>
                  </a:cubicBezTo>
                  <a:lnTo>
                    <a:pt x="14906" y="470750"/>
                  </a:lnTo>
                  <a:cubicBezTo>
                    <a:pt x="9964" y="470750"/>
                    <a:pt x="6243" y="469022"/>
                    <a:pt x="3746" y="465565"/>
                  </a:cubicBezTo>
                  <a:cubicBezTo>
                    <a:pt x="1248" y="462108"/>
                    <a:pt x="0" y="458430"/>
                    <a:pt x="0" y="454530"/>
                  </a:cubicBezTo>
                  <a:cubicBezTo>
                    <a:pt x="0" y="451464"/>
                    <a:pt x="546" y="448626"/>
                    <a:pt x="1640" y="446015"/>
                  </a:cubicBezTo>
                  <a:cubicBezTo>
                    <a:pt x="2733" y="443404"/>
                    <a:pt x="4266" y="438474"/>
                    <a:pt x="6236" y="431226"/>
                  </a:cubicBezTo>
                  <a:lnTo>
                    <a:pt x="99224" y="124481"/>
                  </a:lnTo>
                  <a:cubicBezTo>
                    <a:pt x="109012" y="93457"/>
                    <a:pt x="118626" y="68620"/>
                    <a:pt x="128069" y="49968"/>
                  </a:cubicBezTo>
                  <a:cubicBezTo>
                    <a:pt x="137512" y="31317"/>
                    <a:pt x="150508" y="18326"/>
                    <a:pt x="167060" y="10996"/>
                  </a:cubicBezTo>
                  <a:cubicBezTo>
                    <a:pt x="183611" y="3666"/>
                    <a:pt x="205670" y="0"/>
                    <a:pt x="233237" y="0"/>
                  </a:cubicBezTo>
                  <a:close/>
                  <a:moveTo>
                    <a:pt x="228643" y="73477"/>
                  </a:moveTo>
                  <a:cubicBezTo>
                    <a:pt x="212995" y="73477"/>
                    <a:pt x="201882" y="77577"/>
                    <a:pt x="195303" y="85778"/>
                  </a:cubicBezTo>
                  <a:cubicBezTo>
                    <a:pt x="188724" y="93978"/>
                    <a:pt x="181295" y="112736"/>
                    <a:pt x="173014" y="142051"/>
                  </a:cubicBezTo>
                  <a:lnTo>
                    <a:pt x="154476" y="204288"/>
                  </a:lnTo>
                  <a:cubicBezTo>
                    <a:pt x="152844" y="210005"/>
                    <a:pt x="151412" y="215679"/>
                    <a:pt x="150183" y="221311"/>
                  </a:cubicBezTo>
                  <a:cubicBezTo>
                    <a:pt x="148954" y="226943"/>
                    <a:pt x="148339" y="230700"/>
                    <a:pt x="148339" y="232584"/>
                  </a:cubicBezTo>
                  <a:cubicBezTo>
                    <a:pt x="148339" y="235933"/>
                    <a:pt x="149118" y="238171"/>
                    <a:pt x="150678" y="239300"/>
                  </a:cubicBezTo>
                  <a:cubicBezTo>
                    <a:pt x="152237" y="240428"/>
                    <a:pt x="157430" y="240992"/>
                    <a:pt x="166259" y="240992"/>
                  </a:cubicBezTo>
                  <a:lnTo>
                    <a:pt x="289708" y="240992"/>
                  </a:lnTo>
                  <a:cubicBezTo>
                    <a:pt x="297240" y="240992"/>
                    <a:pt x="301727" y="240270"/>
                    <a:pt x="303171" y="238826"/>
                  </a:cubicBezTo>
                  <a:cubicBezTo>
                    <a:pt x="304615" y="237382"/>
                    <a:pt x="305337" y="235629"/>
                    <a:pt x="305337" y="233568"/>
                  </a:cubicBezTo>
                  <a:cubicBezTo>
                    <a:pt x="305337" y="231562"/>
                    <a:pt x="304572" y="225897"/>
                    <a:pt x="303040" y="216573"/>
                  </a:cubicBezTo>
                  <a:lnTo>
                    <a:pt x="297709" y="200950"/>
                  </a:lnTo>
                  <a:lnTo>
                    <a:pt x="280474" y="140470"/>
                  </a:lnTo>
                  <a:cubicBezTo>
                    <a:pt x="272726" y="110347"/>
                    <a:pt x="266020" y="91650"/>
                    <a:pt x="260356" y="84381"/>
                  </a:cubicBezTo>
                  <a:cubicBezTo>
                    <a:pt x="254691" y="77111"/>
                    <a:pt x="244120" y="73477"/>
                    <a:pt x="228643" y="73477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Biome" panose="020B0503030204020804" pitchFamily="34" charset="0"/>
                <a:cs typeface="Biome" panose="020B0503030204020804" pitchFamily="34" charset="0"/>
              </a:endParaRPr>
            </a:p>
          </p:txBody>
        </p:sp>
        <p:sp>
          <p:nvSpPr>
            <p:cNvPr id="1002" name="Freeform: Shape 224">
              <a:extLst>
                <a:ext uri="{FF2B5EF4-FFF2-40B4-BE49-F238E27FC236}">
                  <a16:creationId xmlns:a16="http://schemas.microsoft.com/office/drawing/2014/main" id="{22A1D7F9-C77C-4DE2-91EB-1E848032BBF9}"/>
                </a:ext>
              </a:extLst>
            </p:cNvPr>
            <p:cNvSpPr/>
            <p:nvPr/>
          </p:nvSpPr>
          <p:spPr>
            <a:xfrm>
              <a:off x="4284269" y="3106770"/>
              <a:ext cx="246832" cy="319566"/>
            </a:xfrm>
            <a:custGeom>
              <a:avLst/>
              <a:gdLst/>
              <a:ahLst/>
              <a:cxnLst/>
              <a:rect l="l" t="t" r="r" b="b"/>
              <a:pathLst>
                <a:path w="363719" h="470090">
                  <a:moveTo>
                    <a:pt x="160682" y="0"/>
                  </a:moveTo>
                  <a:cubicBezTo>
                    <a:pt x="212202" y="0"/>
                    <a:pt x="250350" y="2996"/>
                    <a:pt x="275127" y="8989"/>
                  </a:cubicBezTo>
                  <a:cubicBezTo>
                    <a:pt x="299903" y="14981"/>
                    <a:pt x="318127" y="27646"/>
                    <a:pt x="329798" y="46983"/>
                  </a:cubicBezTo>
                  <a:cubicBezTo>
                    <a:pt x="341470" y="66319"/>
                    <a:pt x="347305" y="92180"/>
                    <a:pt x="347305" y="124564"/>
                  </a:cubicBezTo>
                  <a:cubicBezTo>
                    <a:pt x="347305" y="156111"/>
                    <a:pt x="342833" y="181849"/>
                    <a:pt x="333887" y="201778"/>
                  </a:cubicBezTo>
                  <a:cubicBezTo>
                    <a:pt x="324942" y="221708"/>
                    <a:pt x="316843" y="236192"/>
                    <a:pt x="309591" y="245230"/>
                  </a:cubicBezTo>
                  <a:cubicBezTo>
                    <a:pt x="302339" y="254267"/>
                    <a:pt x="298714" y="261762"/>
                    <a:pt x="298714" y="267712"/>
                  </a:cubicBezTo>
                  <a:cubicBezTo>
                    <a:pt x="298714" y="272432"/>
                    <a:pt x="299548" y="277834"/>
                    <a:pt x="301217" y="283919"/>
                  </a:cubicBezTo>
                  <a:cubicBezTo>
                    <a:pt x="302886" y="290004"/>
                    <a:pt x="306101" y="300264"/>
                    <a:pt x="310863" y="314698"/>
                  </a:cubicBezTo>
                  <a:lnTo>
                    <a:pt x="361977" y="447084"/>
                  </a:lnTo>
                  <a:cubicBezTo>
                    <a:pt x="363138" y="449794"/>
                    <a:pt x="363719" y="452276"/>
                    <a:pt x="363719" y="454530"/>
                  </a:cubicBezTo>
                  <a:cubicBezTo>
                    <a:pt x="363719" y="458597"/>
                    <a:pt x="362340" y="462207"/>
                    <a:pt x="359583" y="465360"/>
                  </a:cubicBezTo>
                  <a:cubicBezTo>
                    <a:pt x="356825" y="468514"/>
                    <a:pt x="352796" y="470090"/>
                    <a:pt x="347494" y="470090"/>
                  </a:cubicBezTo>
                  <a:lnTo>
                    <a:pt x="331410" y="470090"/>
                  </a:lnTo>
                  <a:cubicBezTo>
                    <a:pt x="313533" y="470090"/>
                    <a:pt x="299691" y="466738"/>
                    <a:pt x="289884" y="460034"/>
                  </a:cubicBezTo>
                  <a:cubicBezTo>
                    <a:pt x="280077" y="453330"/>
                    <a:pt x="272341" y="441149"/>
                    <a:pt x="266677" y="423492"/>
                  </a:cubicBezTo>
                  <a:lnTo>
                    <a:pt x="230480" y="317487"/>
                  </a:lnTo>
                  <a:cubicBezTo>
                    <a:pt x="225509" y="309621"/>
                    <a:pt x="219882" y="303157"/>
                    <a:pt x="213598" y="298093"/>
                  </a:cubicBezTo>
                  <a:cubicBezTo>
                    <a:pt x="207314" y="293030"/>
                    <a:pt x="196132" y="290499"/>
                    <a:pt x="180052" y="290499"/>
                  </a:cubicBezTo>
                  <a:lnTo>
                    <a:pt x="88121" y="290499"/>
                  </a:lnTo>
                  <a:cubicBezTo>
                    <a:pt x="84623" y="290499"/>
                    <a:pt x="82457" y="290894"/>
                    <a:pt x="81625" y="291684"/>
                  </a:cubicBezTo>
                  <a:cubicBezTo>
                    <a:pt x="80793" y="292474"/>
                    <a:pt x="80377" y="294990"/>
                    <a:pt x="80377" y="299231"/>
                  </a:cubicBezTo>
                  <a:lnTo>
                    <a:pt x="80377" y="448617"/>
                  </a:lnTo>
                  <a:cubicBezTo>
                    <a:pt x="80377" y="455848"/>
                    <a:pt x="78885" y="461235"/>
                    <a:pt x="75901" y="464777"/>
                  </a:cubicBezTo>
                  <a:cubicBezTo>
                    <a:pt x="72917" y="468319"/>
                    <a:pt x="67578" y="470090"/>
                    <a:pt x="59883" y="470090"/>
                  </a:cubicBezTo>
                  <a:lnTo>
                    <a:pt x="14577" y="470090"/>
                  </a:lnTo>
                  <a:cubicBezTo>
                    <a:pt x="8902" y="470090"/>
                    <a:pt x="5053" y="468630"/>
                    <a:pt x="3032" y="465711"/>
                  </a:cubicBezTo>
                  <a:cubicBezTo>
                    <a:pt x="1010" y="462791"/>
                    <a:pt x="0" y="458844"/>
                    <a:pt x="0" y="453870"/>
                  </a:cubicBezTo>
                  <a:lnTo>
                    <a:pt x="0" y="20154"/>
                  </a:lnTo>
                  <a:cubicBezTo>
                    <a:pt x="0" y="9561"/>
                    <a:pt x="5815" y="4264"/>
                    <a:pt x="17444" y="4264"/>
                  </a:cubicBezTo>
                  <a:lnTo>
                    <a:pt x="86164" y="1418"/>
                  </a:lnTo>
                  <a:cubicBezTo>
                    <a:pt x="97239" y="982"/>
                    <a:pt x="110104" y="636"/>
                    <a:pt x="124760" y="382"/>
                  </a:cubicBezTo>
                  <a:cubicBezTo>
                    <a:pt x="139415" y="127"/>
                    <a:pt x="151389" y="0"/>
                    <a:pt x="160682" y="0"/>
                  </a:cubicBezTo>
                  <a:close/>
                  <a:moveTo>
                    <a:pt x="161995" y="69866"/>
                  </a:moveTo>
                  <a:cubicBezTo>
                    <a:pt x="114706" y="69866"/>
                    <a:pt x="89172" y="70447"/>
                    <a:pt x="85393" y="71611"/>
                  </a:cubicBezTo>
                  <a:cubicBezTo>
                    <a:pt x="81613" y="72774"/>
                    <a:pt x="79723" y="75213"/>
                    <a:pt x="79723" y="78928"/>
                  </a:cubicBezTo>
                  <a:lnTo>
                    <a:pt x="79723" y="211241"/>
                  </a:lnTo>
                  <a:cubicBezTo>
                    <a:pt x="79723" y="216058"/>
                    <a:pt x="79947" y="218718"/>
                    <a:pt x="80393" y="219220"/>
                  </a:cubicBezTo>
                  <a:cubicBezTo>
                    <a:pt x="80840" y="219722"/>
                    <a:pt x="82978" y="219974"/>
                    <a:pt x="86808" y="219974"/>
                  </a:cubicBezTo>
                  <a:lnTo>
                    <a:pt x="188915" y="219974"/>
                  </a:lnTo>
                  <a:cubicBezTo>
                    <a:pt x="212861" y="219974"/>
                    <a:pt x="227849" y="218420"/>
                    <a:pt x="233878" y="215314"/>
                  </a:cubicBezTo>
                  <a:cubicBezTo>
                    <a:pt x="239908" y="212208"/>
                    <a:pt x="246594" y="203412"/>
                    <a:pt x="253939" y="188925"/>
                  </a:cubicBezTo>
                  <a:cubicBezTo>
                    <a:pt x="261283" y="174439"/>
                    <a:pt x="264955" y="157035"/>
                    <a:pt x="264955" y="136713"/>
                  </a:cubicBezTo>
                  <a:cubicBezTo>
                    <a:pt x="264955" y="118616"/>
                    <a:pt x="262168" y="104282"/>
                    <a:pt x="256594" y="93709"/>
                  </a:cubicBezTo>
                  <a:cubicBezTo>
                    <a:pt x="251020" y="83137"/>
                    <a:pt x="240400" y="76519"/>
                    <a:pt x="224735" y="73858"/>
                  </a:cubicBezTo>
                  <a:cubicBezTo>
                    <a:pt x="209070" y="71197"/>
                    <a:pt x="188156" y="69866"/>
                    <a:pt x="161995" y="69866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Biome" panose="020B0503030204020804" pitchFamily="34" charset="0"/>
                <a:cs typeface="Biome" panose="020B0503030204020804" pitchFamily="34" charset="0"/>
              </a:endParaRPr>
            </a:p>
          </p:txBody>
        </p:sp>
        <p:sp>
          <p:nvSpPr>
            <p:cNvPr id="1003" name="Freeform: Shape 222">
              <a:extLst>
                <a:ext uri="{FF2B5EF4-FFF2-40B4-BE49-F238E27FC236}">
                  <a16:creationId xmlns:a16="http://schemas.microsoft.com/office/drawing/2014/main" id="{1C854608-355F-4041-B472-32BC72649B5F}"/>
                </a:ext>
              </a:extLst>
            </p:cNvPr>
            <p:cNvSpPr/>
            <p:nvPr/>
          </p:nvSpPr>
          <p:spPr>
            <a:xfrm>
              <a:off x="5076261" y="3660685"/>
              <a:ext cx="237953" cy="324893"/>
            </a:xfrm>
            <a:custGeom>
              <a:avLst/>
              <a:gdLst/>
              <a:ahLst/>
              <a:cxnLst/>
              <a:rect l="l" t="t" r="r" b="b"/>
              <a:pathLst>
                <a:path w="349932" h="479937">
                  <a:moveTo>
                    <a:pt x="195158" y="0"/>
                  </a:moveTo>
                  <a:cubicBezTo>
                    <a:pt x="227723" y="0"/>
                    <a:pt x="253262" y="1149"/>
                    <a:pt x="271776" y="3448"/>
                  </a:cubicBezTo>
                  <a:cubicBezTo>
                    <a:pt x="290289" y="5747"/>
                    <a:pt x="303008" y="9099"/>
                    <a:pt x="309932" y="13504"/>
                  </a:cubicBezTo>
                  <a:cubicBezTo>
                    <a:pt x="316856" y="17910"/>
                    <a:pt x="323449" y="25771"/>
                    <a:pt x="329710" y="37089"/>
                  </a:cubicBezTo>
                  <a:cubicBezTo>
                    <a:pt x="335971" y="48406"/>
                    <a:pt x="339102" y="58193"/>
                    <a:pt x="339102" y="66449"/>
                  </a:cubicBezTo>
                  <a:cubicBezTo>
                    <a:pt x="339102" y="71333"/>
                    <a:pt x="337618" y="75257"/>
                    <a:pt x="334652" y="78222"/>
                  </a:cubicBezTo>
                  <a:cubicBezTo>
                    <a:pt x="331685" y="81187"/>
                    <a:pt x="328088" y="82669"/>
                    <a:pt x="323860" y="82669"/>
                  </a:cubicBezTo>
                  <a:lnTo>
                    <a:pt x="321485" y="82669"/>
                  </a:lnTo>
                  <a:cubicBezTo>
                    <a:pt x="306601" y="81138"/>
                    <a:pt x="288705" y="79278"/>
                    <a:pt x="267797" y="77089"/>
                  </a:cubicBezTo>
                  <a:cubicBezTo>
                    <a:pt x="246889" y="74900"/>
                    <a:pt x="224427" y="73806"/>
                    <a:pt x="200411" y="73806"/>
                  </a:cubicBezTo>
                  <a:cubicBezTo>
                    <a:pt x="152557" y="73806"/>
                    <a:pt x="120917" y="78552"/>
                    <a:pt x="105490" y="88045"/>
                  </a:cubicBezTo>
                  <a:cubicBezTo>
                    <a:pt x="90064" y="97538"/>
                    <a:pt x="82351" y="116388"/>
                    <a:pt x="82351" y="144593"/>
                  </a:cubicBezTo>
                  <a:cubicBezTo>
                    <a:pt x="82351" y="161828"/>
                    <a:pt x="84456" y="172857"/>
                    <a:pt x="88666" y="177681"/>
                  </a:cubicBezTo>
                  <a:cubicBezTo>
                    <a:pt x="92876" y="182506"/>
                    <a:pt x="110175" y="188122"/>
                    <a:pt x="140562" y="194532"/>
                  </a:cubicBezTo>
                  <a:cubicBezTo>
                    <a:pt x="170949" y="200941"/>
                    <a:pt x="205813" y="208177"/>
                    <a:pt x="245154" y="216238"/>
                  </a:cubicBezTo>
                  <a:cubicBezTo>
                    <a:pt x="284496" y="224299"/>
                    <a:pt x="308987" y="230953"/>
                    <a:pt x="318628" y="236199"/>
                  </a:cubicBezTo>
                  <a:cubicBezTo>
                    <a:pt x="328269" y="241445"/>
                    <a:pt x="335897" y="251535"/>
                    <a:pt x="341511" y="266470"/>
                  </a:cubicBezTo>
                  <a:cubicBezTo>
                    <a:pt x="347126" y="281404"/>
                    <a:pt x="349932" y="300643"/>
                    <a:pt x="349932" y="324184"/>
                  </a:cubicBezTo>
                  <a:cubicBezTo>
                    <a:pt x="349932" y="377780"/>
                    <a:pt x="338355" y="417137"/>
                    <a:pt x="315201" y="442257"/>
                  </a:cubicBezTo>
                  <a:cubicBezTo>
                    <a:pt x="292046" y="467377"/>
                    <a:pt x="239227" y="479937"/>
                    <a:pt x="156743" y="479937"/>
                  </a:cubicBezTo>
                  <a:cubicBezTo>
                    <a:pt x="127732" y="479937"/>
                    <a:pt x="101782" y="478535"/>
                    <a:pt x="78895" y="475731"/>
                  </a:cubicBezTo>
                  <a:cubicBezTo>
                    <a:pt x="56007" y="472926"/>
                    <a:pt x="40617" y="468871"/>
                    <a:pt x="32723" y="463566"/>
                  </a:cubicBezTo>
                  <a:cubicBezTo>
                    <a:pt x="24829" y="458260"/>
                    <a:pt x="17950" y="450102"/>
                    <a:pt x="12084" y="439092"/>
                  </a:cubicBezTo>
                  <a:cubicBezTo>
                    <a:pt x="6219" y="428082"/>
                    <a:pt x="3286" y="417796"/>
                    <a:pt x="3286" y="408235"/>
                  </a:cubicBezTo>
                  <a:cubicBezTo>
                    <a:pt x="3286" y="402730"/>
                    <a:pt x="5087" y="398651"/>
                    <a:pt x="8689" y="395997"/>
                  </a:cubicBezTo>
                  <a:cubicBezTo>
                    <a:pt x="12290" y="393342"/>
                    <a:pt x="16004" y="392015"/>
                    <a:pt x="19831" y="392015"/>
                  </a:cubicBezTo>
                  <a:lnTo>
                    <a:pt x="21709" y="392015"/>
                  </a:lnTo>
                  <a:cubicBezTo>
                    <a:pt x="42498" y="396040"/>
                    <a:pt x="65162" y="399290"/>
                    <a:pt x="89699" y="401765"/>
                  </a:cubicBezTo>
                  <a:cubicBezTo>
                    <a:pt x="114237" y="404240"/>
                    <a:pt x="136147" y="405477"/>
                    <a:pt x="155429" y="405477"/>
                  </a:cubicBezTo>
                  <a:cubicBezTo>
                    <a:pt x="205296" y="405477"/>
                    <a:pt x="236127" y="400701"/>
                    <a:pt x="247922" y="391149"/>
                  </a:cubicBezTo>
                  <a:cubicBezTo>
                    <a:pt x="259717" y="381597"/>
                    <a:pt x="265615" y="364200"/>
                    <a:pt x="265615" y="338960"/>
                  </a:cubicBezTo>
                  <a:cubicBezTo>
                    <a:pt x="265615" y="320556"/>
                    <a:pt x="263031" y="308771"/>
                    <a:pt x="257864" y="303603"/>
                  </a:cubicBezTo>
                  <a:cubicBezTo>
                    <a:pt x="252696" y="298435"/>
                    <a:pt x="235304" y="292567"/>
                    <a:pt x="205688" y="285997"/>
                  </a:cubicBezTo>
                  <a:cubicBezTo>
                    <a:pt x="176071" y="279427"/>
                    <a:pt x="154863" y="274917"/>
                    <a:pt x="142061" y="272469"/>
                  </a:cubicBezTo>
                  <a:cubicBezTo>
                    <a:pt x="129259" y="270020"/>
                    <a:pt x="110227" y="265910"/>
                    <a:pt x="84964" y="260139"/>
                  </a:cubicBezTo>
                  <a:cubicBezTo>
                    <a:pt x="59701" y="254368"/>
                    <a:pt x="41588" y="248802"/>
                    <a:pt x="30625" y="243440"/>
                  </a:cubicBezTo>
                  <a:cubicBezTo>
                    <a:pt x="19661" y="238079"/>
                    <a:pt x="11817" y="227482"/>
                    <a:pt x="7090" y="211649"/>
                  </a:cubicBezTo>
                  <a:cubicBezTo>
                    <a:pt x="2364" y="195816"/>
                    <a:pt x="0" y="177294"/>
                    <a:pt x="0" y="156083"/>
                  </a:cubicBezTo>
                  <a:cubicBezTo>
                    <a:pt x="0" y="100101"/>
                    <a:pt x="14378" y="60092"/>
                    <a:pt x="43132" y="36055"/>
                  </a:cubicBezTo>
                  <a:cubicBezTo>
                    <a:pt x="71887" y="12018"/>
                    <a:pt x="122562" y="0"/>
                    <a:pt x="195158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Biome" panose="020B0503030204020804" pitchFamily="34" charset="0"/>
                <a:cs typeface="Biome" panose="020B0503030204020804" pitchFamily="34" charset="0"/>
              </a:endParaRPr>
            </a:p>
          </p:txBody>
        </p:sp>
        <p:sp>
          <p:nvSpPr>
            <p:cNvPr id="1004" name="Freeform: Shape 220">
              <a:extLst>
                <a:ext uri="{FF2B5EF4-FFF2-40B4-BE49-F238E27FC236}">
                  <a16:creationId xmlns:a16="http://schemas.microsoft.com/office/drawing/2014/main" id="{8789E6A1-B5A7-4A94-892E-C4E4C29F958F}"/>
                </a:ext>
              </a:extLst>
            </p:cNvPr>
            <p:cNvSpPr/>
            <p:nvPr/>
          </p:nvSpPr>
          <p:spPr>
            <a:xfrm>
              <a:off x="4426331" y="3662461"/>
              <a:ext cx="246832" cy="319566"/>
            </a:xfrm>
            <a:custGeom>
              <a:avLst/>
              <a:gdLst/>
              <a:ahLst/>
              <a:cxnLst/>
              <a:rect l="l" t="t" r="r" b="b"/>
              <a:pathLst>
                <a:path w="363719" h="470090">
                  <a:moveTo>
                    <a:pt x="160682" y="0"/>
                  </a:moveTo>
                  <a:cubicBezTo>
                    <a:pt x="212202" y="0"/>
                    <a:pt x="250350" y="2996"/>
                    <a:pt x="275127" y="8989"/>
                  </a:cubicBezTo>
                  <a:cubicBezTo>
                    <a:pt x="299903" y="14981"/>
                    <a:pt x="318127" y="27646"/>
                    <a:pt x="329798" y="46983"/>
                  </a:cubicBezTo>
                  <a:cubicBezTo>
                    <a:pt x="341469" y="66319"/>
                    <a:pt x="347305" y="92180"/>
                    <a:pt x="347305" y="124564"/>
                  </a:cubicBezTo>
                  <a:cubicBezTo>
                    <a:pt x="347305" y="156111"/>
                    <a:pt x="342832" y="181849"/>
                    <a:pt x="333887" y="201778"/>
                  </a:cubicBezTo>
                  <a:cubicBezTo>
                    <a:pt x="324942" y="221708"/>
                    <a:pt x="316843" y="236192"/>
                    <a:pt x="309591" y="245230"/>
                  </a:cubicBezTo>
                  <a:cubicBezTo>
                    <a:pt x="302339" y="254267"/>
                    <a:pt x="298714" y="261762"/>
                    <a:pt x="298714" y="267712"/>
                  </a:cubicBezTo>
                  <a:cubicBezTo>
                    <a:pt x="298714" y="272432"/>
                    <a:pt x="299548" y="277834"/>
                    <a:pt x="301217" y="283919"/>
                  </a:cubicBezTo>
                  <a:cubicBezTo>
                    <a:pt x="302886" y="290004"/>
                    <a:pt x="306101" y="300264"/>
                    <a:pt x="310863" y="314698"/>
                  </a:cubicBezTo>
                  <a:lnTo>
                    <a:pt x="361977" y="447084"/>
                  </a:lnTo>
                  <a:cubicBezTo>
                    <a:pt x="363138" y="449794"/>
                    <a:pt x="363719" y="452276"/>
                    <a:pt x="363719" y="454530"/>
                  </a:cubicBezTo>
                  <a:cubicBezTo>
                    <a:pt x="363719" y="458597"/>
                    <a:pt x="362340" y="462207"/>
                    <a:pt x="359583" y="465360"/>
                  </a:cubicBezTo>
                  <a:cubicBezTo>
                    <a:pt x="356825" y="468514"/>
                    <a:pt x="352796" y="470090"/>
                    <a:pt x="347494" y="470090"/>
                  </a:cubicBezTo>
                  <a:lnTo>
                    <a:pt x="331410" y="470090"/>
                  </a:lnTo>
                  <a:cubicBezTo>
                    <a:pt x="313533" y="470090"/>
                    <a:pt x="299691" y="466738"/>
                    <a:pt x="289884" y="460034"/>
                  </a:cubicBezTo>
                  <a:cubicBezTo>
                    <a:pt x="280077" y="453330"/>
                    <a:pt x="272341" y="441149"/>
                    <a:pt x="266677" y="423492"/>
                  </a:cubicBezTo>
                  <a:lnTo>
                    <a:pt x="230480" y="317487"/>
                  </a:lnTo>
                  <a:cubicBezTo>
                    <a:pt x="225509" y="309621"/>
                    <a:pt x="219882" y="303157"/>
                    <a:pt x="213598" y="298093"/>
                  </a:cubicBezTo>
                  <a:cubicBezTo>
                    <a:pt x="207314" y="293030"/>
                    <a:pt x="196132" y="290499"/>
                    <a:pt x="180052" y="290499"/>
                  </a:cubicBezTo>
                  <a:lnTo>
                    <a:pt x="88121" y="290499"/>
                  </a:lnTo>
                  <a:cubicBezTo>
                    <a:pt x="84623" y="290499"/>
                    <a:pt x="82457" y="290894"/>
                    <a:pt x="81625" y="291684"/>
                  </a:cubicBezTo>
                  <a:cubicBezTo>
                    <a:pt x="80793" y="292474"/>
                    <a:pt x="80377" y="294990"/>
                    <a:pt x="80377" y="299231"/>
                  </a:cubicBezTo>
                  <a:lnTo>
                    <a:pt x="80377" y="448617"/>
                  </a:lnTo>
                  <a:cubicBezTo>
                    <a:pt x="80377" y="455848"/>
                    <a:pt x="78885" y="461235"/>
                    <a:pt x="75901" y="464777"/>
                  </a:cubicBezTo>
                  <a:cubicBezTo>
                    <a:pt x="72917" y="468319"/>
                    <a:pt x="67578" y="470090"/>
                    <a:pt x="59883" y="470090"/>
                  </a:cubicBezTo>
                  <a:lnTo>
                    <a:pt x="14577" y="470090"/>
                  </a:lnTo>
                  <a:cubicBezTo>
                    <a:pt x="8902" y="470090"/>
                    <a:pt x="5053" y="468630"/>
                    <a:pt x="3032" y="465711"/>
                  </a:cubicBezTo>
                  <a:cubicBezTo>
                    <a:pt x="1010" y="462791"/>
                    <a:pt x="0" y="458844"/>
                    <a:pt x="0" y="453870"/>
                  </a:cubicBezTo>
                  <a:lnTo>
                    <a:pt x="0" y="20154"/>
                  </a:lnTo>
                  <a:cubicBezTo>
                    <a:pt x="0" y="9561"/>
                    <a:pt x="5815" y="4264"/>
                    <a:pt x="17444" y="4264"/>
                  </a:cubicBezTo>
                  <a:lnTo>
                    <a:pt x="86164" y="1418"/>
                  </a:lnTo>
                  <a:cubicBezTo>
                    <a:pt x="97239" y="982"/>
                    <a:pt x="110104" y="636"/>
                    <a:pt x="124760" y="382"/>
                  </a:cubicBezTo>
                  <a:cubicBezTo>
                    <a:pt x="139415" y="127"/>
                    <a:pt x="151389" y="0"/>
                    <a:pt x="160682" y="0"/>
                  </a:cubicBezTo>
                  <a:close/>
                  <a:moveTo>
                    <a:pt x="161995" y="69866"/>
                  </a:moveTo>
                  <a:cubicBezTo>
                    <a:pt x="114706" y="69866"/>
                    <a:pt x="89172" y="70447"/>
                    <a:pt x="85393" y="71611"/>
                  </a:cubicBezTo>
                  <a:cubicBezTo>
                    <a:pt x="81613" y="72774"/>
                    <a:pt x="79723" y="75213"/>
                    <a:pt x="79723" y="78928"/>
                  </a:cubicBezTo>
                  <a:lnTo>
                    <a:pt x="79723" y="211241"/>
                  </a:lnTo>
                  <a:cubicBezTo>
                    <a:pt x="79723" y="216058"/>
                    <a:pt x="79947" y="218718"/>
                    <a:pt x="80393" y="219220"/>
                  </a:cubicBezTo>
                  <a:cubicBezTo>
                    <a:pt x="80840" y="219722"/>
                    <a:pt x="82978" y="219974"/>
                    <a:pt x="86808" y="219974"/>
                  </a:cubicBezTo>
                  <a:lnTo>
                    <a:pt x="188915" y="219974"/>
                  </a:lnTo>
                  <a:cubicBezTo>
                    <a:pt x="212861" y="219974"/>
                    <a:pt x="227849" y="218420"/>
                    <a:pt x="233878" y="215314"/>
                  </a:cubicBezTo>
                  <a:cubicBezTo>
                    <a:pt x="239908" y="212208"/>
                    <a:pt x="246594" y="203412"/>
                    <a:pt x="253939" y="188925"/>
                  </a:cubicBezTo>
                  <a:cubicBezTo>
                    <a:pt x="261283" y="174439"/>
                    <a:pt x="264955" y="157035"/>
                    <a:pt x="264955" y="136713"/>
                  </a:cubicBezTo>
                  <a:cubicBezTo>
                    <a:pt x="264955" y="118616"/>
                    <a:pt x="262168" y="104282"/>
                    <a:pt x="256594" y="93709"/>
                  </a:cubicBezTo>
                  <a:cubicBezTo>
                    <a:pt x="251020" y="83137"/>
                    <a:pt x="240400" y="76519"/>
                    <a:pt x="224735" y="73858"/>
                  </a:cubicBezTo>
                  <a:cubicBezTo>
                    <a:pt x="209070" y="71197"/>
                    <a:pt x="188156" y="69866"/>
                    <a:pt x="161995" y="69866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Biome" panose="020B0503030204020804" pitchFamily="34" charset="0"/>
                <a:cs typeface="Biome" panose="020B0503030204020804" pitchFamily="34" charset="0"/>
              </a:endParaRPr>
            </a:p>
          </p:txBody>
        </p:sp>
        <p:sp>
          <p:nvSpPr>
            <p:cNvPr id="1005" name="Freeform: Shape 216">
              <a:extLst>
                <a:ext uri="{FF2B5EF4-FFF2-40B4-BE49-F238E27FC236}">
                  <a16:creationId xmlns:a16="http://schemas.microsoft.com/office/drawing/2014/main" id="{D904252B-DFAF-4CA8-AFDE-E55780488365}"/>
                </a:ext>
              </a:extLst>
            </p:cNvPr>
            <p:cNvSpPr/>
            <p:nvPr/>
          </p:nvSpPr>
          <p:spPr>
            <a:xfrm>
              <a:off x="3929116" y="3664236"/>
              <a:ext cx="294777" cy="321342"/>
            </a:xfrm>
            <a:custGeom>
              <a:avLst/>
              <a:gdLst/>
              <a:ahLst/>
              <a:cxnLst/>
              <a:rect l="l" t="t" r="r" b="b"/>
              <a:pathLst>
                <a:path w="436285" h="472387">
                  <a:moveTo>
                    <a:pt x="16880" y="0"/>
                  </a:moveTo>
                  <a:lnTo>
                    <a:pt x="39205" y="0"/>
                  </a:lnTo>
                  <a:cubicBezTo>
                    <a:pt x="53800" y="0"/>
                    <a:pt x="65240" y="3495"/>
                    <a:pt x="73526" y="10485"/>
                  </a:cubicBezTo>
                  <a:cubicBezTo>
                    <a:pt x="81812" y="17475"/>
                    <a:pt x="87780" y="29525"/>
                    <a:pt x="91428" y="46635"/>
                  </a:cubicBezTo>
                  <a:lnTo>
                    <a:pt x="152065" y="304333"/>
                  </a:lnTo>
                  <a:cubicBezTo>
                    <a:pt x="161591" y="345898"/>
                    <a:pt x="169213" y="371778"/>
                    <a:pt x="174930" y="381974"/>
                  </a:cubicBezTo>
                  <a:cubicBezTo>
                    <a:pt x="180647" y="392170"/>
                    <a:pt x="193628" y="397268"/>
                    <a:pt x="213873" y="397268"/>
                  </a:cubicBezTo>
                  <a:cubicBezTo>
                    <a:pt x="228380" y="397268"/>
                    <a:pt x="238386" y="395553"/>
                    <a:pt x="243891" y="392122"/>
                  </a:cubicBezTo>
                  <a:cubicBezTo>
                    <a:pt x="249395" y="388691"/>
                    <a:pt x="254605" y="381704"/>
                    <a:pt x="259519" y="371159"/>
                  </a:cubicBezTo>
                  <a:cubicBezTo>
                    <a:pt x="264434" y="360614"/>
                    <a:pt x="270516" y="343248"/>
                    <a:pt x="277764" y="319062"/>
                  </a:cubicBezTo>
                  <a:lnTo>
                    <a:pt x="346390" y="44019"/>
                  </a:lnTo>
                  <a:cubicBezTo>
                    <a:pt x="349380" y="29316"/>
                    <a:pt x="354728" y="18304"/>
                    <a:pt x="362435" y="10982"/>
                  </a:cubicBezTo>
                  <a:cubicBezTo>
                    <a:pt x="370142" y="3661"/>
                    <a:pt x="381799" y="0"/>
                    <a:pt x="397405" y="0"/>
                  </a:cubicBezTo>
                  <a:lnTo>
                    <a:pt x="419730" y="0"/>
                  </a:lnTo>
                  <a:cubicBezTo>
                    <a:pt x="430767" y="0"/>
                    <a:pt x="436285" y="4859"/>
                    <a:pt x="436285" y="14577"/>
                  </a:cubicBezTo>
                  <a:cubicBezTo>
                    <a:pt x="436285" y="17789"/>
                    <a:pt x="434714" y="24108"/>
                    <a:pt x="431571" y="33533"/>
                  </a:cubicBezTo>
                  <a:lnTo>
                    <a:pt x="353380" y="333105"/>
                  </a:lnTo>
                  <a:cubicBezTo>
                    <a:pt x="342438" y="372800"/>
                    <a:pt x="332387" y="402037"/>
                    <a:pt x="323227" y="420816"/>
                  </a:cubicBezTo>
                  <a:cubicBezTo>
                    <a:pt x="314067" y="439594"/>
                    <a:pt x="301211" y="452884"/>
                    <a:pt x="284658" y="460685"/>
                  </a:cubicBezTo>
                  <a:cubicBezTo>
                    <a:pt x="268105" y="468486"/>
                    <a:pt x="243634" y="472387"/>
                    <a:pt x="211247" y="472387"/>
                  </a:cubicBezTo>
                  <a:cubicBezTo>
                    <a:pt x="165796" y="472387"/>
                    <a:pt x="134680" y="462540"/>
                    <a:pt x="117898" y="442846"/>
                  </a:cubicBezTo>
                  <a:cubicBezTo>
                    <a:pt x="101117" y="423152"/>
                    <a:pt x="86236" y="383934"/>
                    <a:pt x="73257" y="325194"/>
                  </a:cubicBezTo>
                  <a:lnTo>
                    <a:pt x="3998" y="36997"/>
                  </a:lnTo>
                  <a:cubicBezTo>
                    <a:pt x="2993" y="31723"/>
                    <a:pt x="2076" y="27485"/>
                    <a:pt x="1246" y="24285"/>
                  </a:cubicBezTo>
                  <a:cubicBezTo>
                    <a:pt x="415" y="21085"/>
                    <a:pt x="0" y="18067"/>
                    <a:pt x="0" y="15231"/>
                  </a:cubicBezTo>
                  <a:cubicBezTo>
                    <a:pt x="0" y="5077"/>
                    <a:pt x="5627" y="0"/>
                    <a:pt x="16880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Biome" panose="020B0503030204020804" pitchFamily="34" charset="0"/>
                <a:cs typeface="Biome" panose="020B0503030204020804" pitchFamily="34" charset="0"/>
              </a:endParaRPr>
            </a:p>
          </p:txBody>
        </p:sp>
        <p:sp>
          <p:nvSpPr>
            <p:cNvPr id="1006" name="Freeform: Shape 215">
              <a:extLst>
                <a:ext uri="{FF2B5EF4-FFF2-40B4-BE49-F238E27FC236}">
                  <a16:creationId xmlns:a16="http://schemas.microsoft.com/office/drawing/2014/main" id="{356E0F4F-F708-4966-910D-57B624056485}"/>
                </a:ext>
              </a:extLst>
            </p:cNvPr>
            <p:cNvSpPr/>
            <p:nvPr/>
          </p:nvSpPr>
          <p:spPr>
            <a:xfrm>
              <a:off x="4282494" y="3664236"/>
              <a:ext cx="55048" cy="317792"/>
            </a:xfrm>
            <a:custGeom>
              <a:avLst/>
              <a:gdLst/>
              <a:ahLst/>
              <a:cxnLst/>
              <a:rect l="l" t="t" r="r" b="b"/>
              <a:pathLst>
                <a:path w="81036" h="467793">
                  <a:moveTo>
                    <a:pt x="24099" y="0"/>
                  </a:moveTo>
                  <a:lnTo>
                    <a:pt x="65795" y="0"/>
                  </a:lnTo>
                  <a:cubicBezTo>
                    <a:pt x="72032" y="0"/>
                    <a:pt x="76131" y="1744"/>
                    <a:pt x="78093" y="5232"/>
                  </a:cubicBezTo>
                  <a:cubicBezTo>
                    <a:pt x="80055" y="8720"/>
                    <a:pt x="81036" y="12491"/>
                    <a:pt x="81036" y="16544"/>
                  </a:cubicBezTo>
                  <a:lnTo>
                    <a:pt x="81036" y="441726"/>
                  </a:lnTo>
                  <a:cubicBezTo>
                    <a:pt x="81036" y="459104"/>
                    <a:pt x="72126" y="467793"/>
                    <a:pt x="54305" y="467793"/>
                  </a:cubicBezTo>
                  <a:lnTo>
                    <a:pt x="14576" y="467793"/>
                  </a:lnTo>
                  <a:cubicBezTo>
                    <a:pt x="8849" y="467793"/>
                    <a:pt x="4988" y="465999"/>
                    <a:pt x="2992" y="462412"/>
                  </a:cubicBezTo>
                  <a:cubicBezTo>
                    <a:pt x="997" y="458824"/>
                    <a:pt x="0" y="454993"/>
                    <a:pt x="0" y="450919"/>
                  </a:cubicBezTo>
                  <a:lnTo>
                    <a:pt x="0" y="25413"/>
                  </a:lnTo>
                  <a:cubicBezTo>
                    <a:pt x="0" y="8471"/>
                    <a:pt x="8033" y="0"/>
                    <a:pt x="24099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Biome" panose="020B0503030204020804" pitchFamily="34" charset="0"/>
                <a:cs typeface="Biome" panose="020B0503030204020804" pitchFamily="34" charset="0"/>
              </a:endParaRPr>
            </a:p>
          </p:txBody>
        </p:sp>
        <p:sp>
          <p:nvSpPr>
            <p:cNvPr id="1007" name="Freeform: Shape 214">
              <a:extLst>
                <a:ext uri="{FF2B5EF4-FFF2-40B4-BE49-F238E27FC236}">
                  <a16:creationId xmlns:a16="http://schemas.microsoft.com/office/drawing/2014/main" id="{2C466893-7B70-436E-B4F7-BADB7F5547B2}"/>
                </a:ext>
              </a:extLst>
            </p:cNvPr>
            <p:cNvSpPr/>
            <p:nvPr/>
          </p:nvSpPr>
          <p:spPr>
            <a:xfrm>
              <a:off x="4742417" y="3664236"/>
              <a:ext cx="261038" cy="321342"/>
            </a:xfrm>
            <a:custGeom>
              <a:avLst/>
              <a:gdLst/>
              <a:ahLst/>
              <a:cxnLst/>
              <a:rect l="l" t="t" r="r" b="b"/>
              <a:pathLst>
                <a:path w="385391" h="473700">
                  <a:moveTo>
                    <a:pt x="14577" y="0"/>
                  </a:moveTo>
                  <a:lnTo>
                    <a:pt x="37562" y="0"/>
                  </a:lnTo>
                  <a:cubicBezTo>
                    <a:pt x="55659" y="0"/>
                    <a:pt x="67648" y="2795"/>
                    <a:pt x="73529" y="8387"/>
                  </a:cubicBezTo>
                  <a:cubicBezTo>
                    <a:pt x="79410" y="13978"/>
                    <a:pt x="82350" y="25673"/>
                    <a:pt x="82350" y="43469"/>
                  </a:cubicBezTo>
                  <a:lnTo>
                    <a:pt x="82350" y="287741"/>
                  </a:lnTo>
                  <a:cubicBezTo>
                    <a:pt x="82350" y="323669"/>
                    <a:pt x="85291" y="348113"/>
                    <a:pt x="91172" y="361071"/>
                  </a:cubicBezTo>
                  <a:cubicBezTo>
                    <a:pt x="97053" y="374030"/>
                    <a:pt x="108150" y="383631"/>
                    <a:pt x="124462" y="389875"/>
                  </a:cubicBezTo>
                  <a:cubicBezTo>
                    <a:pt x="140774" y="396119"/>
                    <a:pt x="162698" y="399240"/>
                    <a:pt x="190234" y="399240"/>
                  </a:cubicBezTo>
                  <a:cubicBezTo>
                    <a:pt x="218907" y="399240"/>
                    <a:pt x="241771" y="396296"/>
                    <a:pt x="258829" y="390406"/>
                  </a:cubicBezTo>
                  <a:cubicBezTo>
                    <a:pt x="275886" y="384516"/>
                    <a:pt x="287629" y="374339"/>
                    <a:pt x="294057" y="359876"/>
                  </a:cubicBezTo>
                  <a:cubicBezTo>
                    <a:pt x="300486" y="345412"/>
                    <a:pt x="303700" y="321805"/>
                    <a:pt x="303700" y="289055"/>
                  </a:cubicBezTo>
                  <a:lnTo>
                    <a:pt x="303700" y="42156"/>
                  </a:lnTo>
                  <a:cubicBezTo>
                    <a:pt x="303700" y="25263"/>
                    <a:pt x="306783" y="14013"/>
                    <a:pt x="312948" y="8408"/>
                  </a:cubicBezTo>
                  <a:cubicBezTo>
                    <a:pt x="319114" y="2802"/>
                    <a:pt x="330849" y="0"/>
                    <a:pt x="348153" y="0"/>
                  </a:cubicBezTo>
                  <a:lnTo>
                    <a:pt x="369825" y="0"/>
                  </a:lnTo>
                  <a:cubicBezTo>
                    <a:pt x="380203" y="0"/>
                    <a:pt x="385391" y="5077"/>
                    <a:pt x="385391" y="15231"/>
                  </a:cubicBezTo>
                  <a:lnTo>
                    <a:pt x="385391" y="291022"/>
                  </a:lnTo>
                  <a:cubicBezTo>
                    <a:pt x="385391" y="343446"/>
                    <a:pt x="379311" y="381180"/>
                    <a:pt x="367152" y="404224"/>
                  </a:cubicBezTo>
                  <a:cubicBezTo>
                    <a:pt x="354992" y="427269"/>
                    <a:pt x="333796" y="444609"/>
                    <a:pt x="303564" y="456246"/>
                  </a:cubicBezTo>
                  <a:cubicBezTo>
                    <a:pt x="273332" y="467882"/>
                    <a:pt x="235336" y="473700"/>
                    <a:pt x="189575" y="473700"/>
                  </a:cubicBezTo>
                  <a:cubicBezTo>
                    <a:pt x="148983" y="473700"/>
                    <a:pt x="115896" y="469513"/>
                    <a:pt x="90314" y="461138"/>
                  </a:cubicBezTo>
                  <a:cubicBezTo>
                    <a:pt x="64732" y="452763"/>
                    <a:pt x="46069" y="442586"/>
                    <a:pt x="34326" y="430608"/>
                  </a:cubicBezTo>
                  <a:cubicBezTo>
                    <a:pt x="22583" y="418629"/>
                    <a:pt x="13927" y="403717"/>
                    <a:pt x="8356" y="385869"/>
                  </a:cubicBezTo>
                  <a:cubicBezTo>
                    <a:pt x="2786" y="368022"/>
                    <a:pt x="0" y="338377"/>
                    <a:pt x="0" y="296934"/>
                  </a:cubicBezTo>
                  <a:lnTo>
                    <a:pt x="0" y="15890"/>
                  </a:lnTo>
                  <a:cubicBezTo>
                    <a:pt x="0" y="5296"/>
                    <a:pt x="4859" y="0"/>
                    <a:pt x="14577" y="0"/>
                  </a:cubicBezTo>
                  <a:close/>
                </a:path>
              </a:pathLst>
            </a:cu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 b="1" kern="0" dirty="0">
                <a:solidFill>
                  <a:prstClr val="black"/>
                </a:solidFill>
                <a:latin typeface="Biome" panose="020B0503030204020804" pitchFamily="34" charset="0"/>
                <a:cs typeface="Biome" panose="020B0503030204020804" pitchFamily="34" charset="0"/>
              </a:endParaRPr>
            </a:p>
          </p:txBody>
        </p:sp>
        <p:grpSp>
          <p:nvGrpSpPr>
            <p:cNvPr id="18453" name="Group 246">
              <a:extLst>
                <a:ext uri="{FF2B5EF4-FFF2-40B4-BE49-F238E27FC236}">
                  <a16:creationId xmlns:a16="http://schemas.microsoft.com/office/drawing/2014/main" id="{9E1BC90B-B9F4-405B-B47C-91B18B77CE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8949" y="3093246"/>
              <a:ext cx="365459" cy="365456"/>
              <a:chOff x="1215482" y="2475569"/>
              <a:chExt cx="646772" cy="646772"/>
            </a:xfrm>
          </p:grpSpPr>
          <p:sp>
            <p:nvSpPr>
              <p:cNvPr id="1016" name="Freeform: Shape 247">
                <a:extLst>
                  <a:ext uri="{FF2B5EF4-FFF2-40B4-BE49-F238E27FC236}">
                    <a16:creationId xmlns:a16="http://schemas.microsoft.com/office/drawing/2014/main" id="{C35B17B8-44C8-4954-9396-9D5986A1A528}"/>
                  </a:ext>
                </a:extLst>
              </p:cNvPr>
              <p:cNvSpPr/>
              <p:nvPr/>
            </p:nvSpPr>
            <p:spPr>
              <a:xfrm>
                <a:off x="1515034" y="2530923"/>
                <a:ext cx="22000" cy="65983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60 h 66906"/>
                  <a:gd name="connsiteX2" fmla="*/ 0 w 22303"/>
                  <a:gd name="connsiteY2" fmla="*/ 11152 h 66906"/>
                  <a:gd name="connsiteX3" fmla="*/ 11152 w 22303"/>
                  <a:gd name="connsiteY3" fmla="*/ 0 h 66906"/>
                  <a:gd name="connsiteX4" fmla="*/ 22304 w 22303"/>
                  <a:gd name="connsiteY4" fmla="*/ 11152 h 66906"/>
                  <a:gd name="connsiteX5" fmla="*/ 22304 w 22303"/>
                  <a:gd name="connsiteY5" fmla="*/ 55760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8"/>
                      <a:pt x="0" y="55760"/>
                    </a:cubicBezTo>
                    <a:lnTo>
                      <a:pt x="0" y="11152"/>
                    </a:lnTo>
                    <a:cubicBezTo>
                      <a:pt x="0" y="4994"/>
                      <a:pt x="4994" y="0"/>
                      <a:pt x="11152" y="0"/>
                    </a:cubicBezTo>
                    <a:cubicBezTo>
                      <a:pt x="17310" y="0"/>
                      <a:pt x="22304" y="4994"/>
                      <a:pt x="22304" y="11152"/>
                    </a:cubicBezTo>
                    <a:lnTo>
                      <a:pt x="22304" y="55760"/>
                    </a:lnTo>
                    <a:cubicBezTo>
                      <a:pt x="22304" y="61918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7" name="Freeform: Shape 248">
                <a:extLst>
                  <a:ext uri="{FF2B5EF4-FFF2-40B4-BE49-F238E27FC236}">
                    <a16:creationId xmlns:a16="http://schemas.microsoft.com/office/drawing/2014/main" id="{EC9BD6CB-F5B1-4132-AE35-9E8463CCD09A}"/>
                  </a:ext>
                </a:extLst>
              </p:cNvPr>
              <p:cNvSpPr/>
              <p:nvPr/>
            </p:nvSpPr>
            <p:spPr>
              <a:xfrm>
                <a:off x="1326474" y="2596906"/>
                <a:ext cx="62853" cy="62840"/>
              </a:xfrm>
              <a:custGeom>
                <a:avLst/>
                <a:gdLst>
                  <a:gd name="connsiteX0" fmla="*/ 50445 w 61594"/>
                  <a:gd name="connsiteY0" fmla="*/ 61597 h 61596"/>
                  <a:gd name="connsiteX1" fmla="*/ 42560 w 61594"/>
                  <a:gd name="connsiteY1" fmla="*/ 58326 h 61596"/>
                  <a:gd name="connsiteX2" fmla="*/ 3129 w 61594"/>
                  <a:gd name="connsiteY2" fmla="*/ 18900 h 61596"/>
                  <a:gd name="connsiteX3" fmla="*/ 3267 w 61594"/>
                  <a:gd name="connsiteY3" fmla="*/ 3267 h 61596"/>
                  <a:gd name="connsiteX4" fmla="*/ 18900 w 61594"/>
                  <a:gd name="connsiteY4" fmla="*/ 3129 h 61596"/>
                  <a:gd name="connsiteX5" fmla="*/ 58330 w 61594"/>
                  <a:gd name="connsiteY5" fmla="*/ 42560 h 61596"/>
                  <a:gd name="connsiteX6" fmla="*/ 60744 w 61594"/>
                  <a:gd name="connsiteY6" fmla="*/ 54709 h 61596"/>
                  <a:gd name="connsiteX7" fmla="*/ 50445 w 61594"/>
                  <a:gd name="connsiteY7" fmla="*/ 61597 h 6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6">
                    <a:moveTo>
                      <a:pt x="50445" y="61597"/>
                    </a:moveTo>
                    <a:cubicBezTo>
                      <a:pt x="47489" y="61593"/>
                      <a:pt x="44652" y="60418"/>
                      <a:pt x="42560" y="58326"/>
                    </a:cubicBezTo>
                    <a:lnTo>
                      <a:pt x="3129" y="18900"/>
                    </a:lnTo>
                    <a:cubicBezTo>
                      <a:pt x="-1095" y="14523"/>
                      <a:pt x="-1036" y="7565"/>
                      <a:pt x="3267" y="3267"/>
                    </a:cubicBezTo>
                    <a:cubicBezTo>
                      <a:pt x="7570" y="-1036"/>
                      <a:pt x="14523" y="-1095"/>
                      <a:pt x="18900" y="3129"/>
                    </a:cubicBezTo>
                    <a:lnTo>
                      <a:pt x="58330" y="42560"/>
                    </a:lnTo>
                    <a:cubicBezTo>
                      <a:pt x="61519" y="45748"/>
                      <a:pt x="62471" y="50544"/>
                      <a:pt x="60744" y="54709"/>
                    </a:cubicBezTo>
                    <a:cubicBezTo>
                      <a:pt x="59021" y="58878"/>
                      <a:pt x="54956" y="61593"/>
                      <a:pt x="50445" y="6159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8" name="Freeform: Shape 249">
                <a:extLst>
                  <a:ext uri="{FF2B5EF4-FFF2-40B4-BE49-F238E27FC236}">
                    <a16:creationId xmlns:a16="http://schemas.microsoft.com/office/drawing/2014/main" id="{0C0E3D5D-53E5-476C-B1B7-96194C685A12}"/>
                  </a:ext>
                </a:extLst>
              </p:cNvPr>
              <p:cNvSpPr/>
              <p:nvPr/>
            </p:nvSpPr>
            <p:spPr>
              <a:xfrm>
                <a:off x="1260479" y="2785425"/>
                <a:ext cx="65995" cy="25136"/>
              </a:xfrm>
              <a:custGeom>
                <a:avLst/>
                <a:gdLst>
                  <a:gd name="connsiteX0" fmla="*/ 55760 w 66911"/>
                  <a:gd name="connsiteY0" fmla="*/ 22304 h 22303"/>
                  <a:gd name="connsiteX1" fmla="*/ 11152 w 66911"/>
                  <a:gd name="connsiteY1" fmla="*/ 22304 h 22303"/>
                  <a:gd name="connsiteX2" fmla="*/ 0 w 66911"/>
                  <a:gd name="connsiteY2" fmla="*/ 11152 h 22303"/>
                  <a:gd name="connsiteX3" fmla="*/ 11152 w 66911"/>
                  <a:gd name="connsiteY3" fmla="*/ 0 h 22303"/>
                  <a:gd name="connsiteX4" fmla="*/ 55760 w 66911"/>
                  <a:gd name="connsiteY4" fmla="*/ 0 h 22303"/>
                  <a:gd name="connsiteX5" fmla="*/ 66911 w 66911"/>
                  <a:gd name="connsiteY5" fmla="*/ 11152 h 22303"/>
                  <a:gd name="connsiteX6" fmla="*/ 55760 w 66911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11" h="22303">
                    <a:moveTo>
                      <a:pt x="55760" y="22304"/>
                    </a:moveTo>
                    <a:lnTo>
                      <a:pt x="11152" y="22304"/>
                    </a:lnTo>
                    <a:cubicBezTo>
                      <a:pt x="4994" y="22304"/>
                      <a:pt x="0" y="17310"/>
                      <a:pt x="0" y="11152"/>
                    </a:cubicBezTo>
                    <a:cubicBezTo>
                      <a:pt x="0" y="4994"/>
                      <a:pt x="4994" y="0"/>
                      <a:pt x="11152" y="0"/>
                    </a:cubicBezTo>
                    <a:lnTo>
                      <a:pt x="55760" y="0"/>
                    </a:lnTo>
                    <a:cubicBezTo>
                      <a:pt x="61918" y="0"/>
                      <a:pt x="66911" y="4994"/>
                      <a:pt x="66911" y="11152"/>
                    </a:cubicBezTo>
                    <a:cubicBezTo>
                      <a:pt x="66911" y="17310"/>
                      <a:pt x="61918" y="22304"/>
                      <a:pt x="55760" y="22304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9" name="Freeform: Shape 250">
                <a:extLst>
                  <a:ext uri="{FF2B5EF4-FFF2-40B4-BE49-F238E27FC236}">
                    <a16:creationId xmlns:a16="http://schemas.microsoft.com/office/drawing/2014/main" id="{24AC47D2-88A7-476D-843B-D21F8C78F77C}"/>
                  </a:ext>
                </a:extLst>
              </p:cNvPr>
              <p:cNvSpPr/>
              <p:nvPr/>
            </p:nvSpPr>
            <p:spPr>
              <a:xfrm>
                <a:off x="1326474" y="2936240"/>
                <a:ext cx="62853" cy="62840"/>
              </a:xfrm>
              <a:custGeom>
                <a:avLst/>
                <a:gdLst>
                  <a:gd name="connsiteX0" fmla="*/ 11149 w 61594"/>
                  <a:gd name="connsiteY0" fmla="*/ 61597 h 61597"/>
                  <a:gd name="connsiteX1" fmla="*/ 850 w 61594"/>
                  <a:gd name="connsiteY1" fmla="*/ 54713 h 61597"/>
                  <a:gd name="connsiteX2" fmla="*/ 3263 w 61594"/>
                  <a:gd name="connsiteY2" fmla="*/ 42559 h 61597"/>
                  <a:gd name="connsiteX3" fmla="*/ 42695 w 61594"/>
                  <a:gd name="connsiteY3" fmla="*/ 3132 h 61597"/>
                  <a:gd name="connsiteX4" fmla="*/ 58327 w 61594"/>
                  <a:gd name="connsiteY4" fmla="*/ 3266 h 61597"/>
                  <a:gd name="connsiteX5" fmla="*/ 58465 w 61594"/>
                  <a:gd name="connsiteY5" fmla="*/ 18899 h 61597"/>
                  <a:gd name="connsiteX6" fmla="*/ 19035 w 61594"/>
                  <a:gd name="connsiteY6" fmla="*/ 58330 h 61597"/>
                  <a:gd name="connsiteX7" fmla="*/ 11149 w 61594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4" h="61597">
                    <a:moveTo>
                      <a:pt x="11149" y="61597"/>
                    </a:moveTo>
                    <a:cubicBezTo>
                      <a:pt x="6639" y="61597"/>
                      <a:pt x="2573" y="58877"/>
                      <a:pt x="850" y="54713"/>
                    </a:cubicBezTo>
                    <a:cubicBezTo>
                      <a:pt x="-877" y="50549"/>
                      <a:pt x="76" y="45752"/>
                      <a:pt x="3263" y="42559"/>
                    </a:cubicBezTo>
                    <a:lnTo>
                      <a:pt x="42695" y="3132"/>
                    </a:lnTo>
                    <a:cubicBezTo>
                      <a:pt x="47072" y="-1096"/>
                      <a:pt x="54025" y="-1036"/>
                      <a:pt x="58327" y="3266"/>
                    </a:cubicBezTo>
                    <a:cubicBezTo>
                      <a:pt x="62630" y="7569"/>
                      <a:pt x="62689" y="14522"/>
                      <a:pt x="58465" y="18899"/>
                    </a:cubicBezTo>
                    <a:lnTo>
                      <a:pt x="19035" y="58330"/>
                    </a:lnTo>
                    <a:cubicBezTo>
                      <a:pt x="16941" y="60422"/>
                      <a:pt x="14104" y="61597"/>
                      <a:pt x="11149" y="6159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0" name="Freeform: Shape 251">
                <a:extLst>
                  <a:ext uri="{FF2B5EF4-FFF2-40B4-BE49-F238E27FC236}">
                    <a16:creationId xmlns:a16="http://schemas.microsoft.com/office/drawing/2014/main" id="{6A2EB32D-29C7-4511-9729-C2105EC76729}"/>
                  </a:ext>
                </a:extLst>
              </p:cNvPr>
              <p:cNvSpPr/>
              <p:nvPr/>
            </p:nvSpPr>
            <p:spPr>
              <a:xfrm>
                <a:off x="1515034" y="2999080"/>
                <a:ext cx="22000" cy="65981"/>
              </a:xfrm>
              <a:custGeom>
                <a:avLst/>
                <a:gdLst>
                  <a:gd name="connsiteX0" fmla="*/ 11152 w 22303"/>
                  <a:gd name="connsiteY0" fmla="*/ 66907 h 66906"/>
                  <a:gd name="connsiteX1" fmla="*/ 0 w 22303"/>
                  <a:gd name="connsiteY1" fmla="*/ 55755 h 66906"/>
                  <a:gd name="connsiteX2" fmla="*/ 0 w 22303"/>
                  <a:gd name="connsiteY2" fmla="*/ 11148 h 66906"/>
                  <a:gd name="connsiteX3" fmla="*/ 11152 w 22303"/>
                  <a:gd name="connsiteY3" fmla="*/ 0 h 66906"/>
                  <a:gd name="connsiteX4" fmla="*/ 22304 w 22303"/>
                  <a:gd name="connsiteY4" fmla="*/ 11148 h 66906"/>
                  <a:gd name="connsiteX5" fmla="*/ 22304 w 22303"/>
                  <a:gd name="connsiteY5" fmla="*/ 55755 h 66906"/>
                  <a:gd name="connsiteX6" fmla="*/ 11152 w 22303"/>
                  <a:gd name="connsiteY6" fmla="*/ 66907 h 6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3" h="66906">
                    <a:moveTo>
                      <a:pt x="11152" y="66907"/>
                    </a:moveTo>
                    <a:cubicBezTo>
                      <a:pt x="4994" y="66907"/>
                      <a:pt x="0" y="61913"/>
                      <a:pt x="0" y="55755"/>
                    </a:cubicBezTo>
                    <a:lnTo>
                      <a:pt x="0" y="11148"/>
                    </a:lnTo>
                    <a:cubicBezTo>
                      <a:pt x="0" y="4990"/>
                      <a:pt x="4994" y="0"/>
                      <a:pt x="11152" y="0"/>
                    </a:cubicBezTo>
                    <a:cubicBezTo>
                      <a:pt x="17310" y="0"/>
                      <a:pt x="22304" y="4990"/>
                      <a:pt x="22304" y="11148"/>
                    </a:cubicBezTo>
                    <a:lnTo>
                      <a:pt x="22304" y="55755"/>
                    </a:lnTo>
                    <a:cubicBezTo>
                      <a:pt x="22304" y="61913"/>
                      <a:pt x="17310" y="66907"/>
                      <a:pt x="11152" y="6690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1" name="Freeform: Shape 252">
                <a:extLst>
                  <a:ext uri="{FF2B5EF4-FFF2-40B4-BE49-F238E27FC236}">
                    <a16:creationId xmlns:a16="http://schemas.microsoft.com/office/drawing/2014/main" id="{31E65540-C44F-46EE-ACF7-B1BC7C86A840}"/>
                  </a:ext>
                </a:extLst>
              </p:cNvPr>
              <p:cNvSpPr/>
              <p:nvPr/>
            </p:nvSpPr>
            <p:spPr>
              <a:xfrm>
                <a:off x="1665882" y="2936240"/>
                <a:ext cx="59712" cy="62840"/>
              </a:xfrm>
              <a:custGeom>
                <a:avLst/>
                <a:gdLst>
                  <a:gd name="connsiteX0" fmla="*/ 50445 w 61595"/>
                  <a:gd name="connsiteY0" fmla="*/ 61597 h 61597"/>
                  <a:gd name="connsiteX1" fmla="*/ 42565 w 61595"/>
                  <a:gd name="connsiteY1" fmla="*/ 58330 h 61597"/>
                  <a:gd name="connsiteX2" fmla="*/ 3133 w 61595"/>
                  <a:gd name="connsiteY2" fmla="*/ 18899 h 61597"/>
                  <a:gd name="connsiteX3" fmla="*/ 3267 w 61595"/>
                  <a:gd name="connsiteY3" fmla="*/ 3266 h 61597"/>
                  <a:gd name="connsiteX4" fmla="*/ 18899 w 61595"/>
                  <a:gd name="connsiteY4" fmla="*/ 3132 h 61597"/>
                  <a:gd name="connsiteX5" fmla="*/ 58331 w 61595"/>
                  <a:gd name="connsiteY5" fmla="*/ 42559 h 61597"/>
                  <a:gd name="connsiteX6" fmla="*/ 60749 w 61595"/>
                  <a:gd name="connsiteY6" fmla="*/ 54713 h 61597"/>
                  <a:gd name="connsiteX7" fmla="*/ 50445 w 61595"/>
                  <a:gd name="connsiteY7" fmla="*/ 61597 h 6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5" h="61597">
                    <a:moveTo>
                      <a:pt x="50445" y="61597"/>
                    </a:moveTo>
                    <a:cubicBezTo>
                      <a:pt x="47490" y="61597"/>
                      <a:pt x="44651" y="60422"/>
                      <a:pt x="42565" y="58330"/>
                    </a:cubicBezTo>
                    <a:lnTo>
                      <a:pt x="3133" y="18899"/>
                    </a:lnTo>
                    <a:cubicBezTo>
                      <a:pt x="-1095" y="14522"/>
                      <a:pt x="-1037" y="7569"/>
                      <a:pt x="3267" y="3266"/>
                    </a:cubicBezTo>
                    <a:cubicBezTo>
                      <a:pt x="7569" y="-1036"/>
                      <a:pt x="14522" y="-1096"/>
                      <a:pt x="18899" y="3132"/>
                    </a:cubicBezTo>
                    <a:lnTo>
                      <a:pt x="58331" y="42559"/>
                    </a:lnTo>
                    <a:cubicBezTo>
                      <a:pt x="61518" y="45752"/>
                      <a:pt x="62470" y="50549"/>
                      <a:pt x="60749" y="54713"/>
                    </a:cubicBezTo>
                    <a:cubicBezTo>
                      <a:pt x="59021" y="58877"/>
                      <a:pt x="54955" y="61597"/>
                      <a:pt x="50445" y="61597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2" name="Freeform: Shape 253">
                <a:extLst>
                  <a:ext uri="{FF2B5EF4-FFF2-40B4-BE49-F238E27FC236}">
                    <a16:creationId xmlns:a16="http://schemas.microsoft.com/office/drawing/2014/main" id="{6E520947-6599-4A46-8A3C-053D43DD00C2}"/>
                  </a:ext>
                </a:extLst>
              </p:cNvPr>
              <p:cNvSpPr/>
              <p:nvPr/>
            </p:nvSpPr>
            <p:spPr>
              <a:xfrm>
                <a:off x="1728736" y="2785425"/>
                <a:ext cx="75424" cy="25136"/>
              </a:xfrm>
              <a:custGeom>
                <a:avLst/>
                <a:gdLst>
                  <a:gd name="connsiteX0" fmla="*/ 66907 w 78058"/>
                  <a:gd name="connsiteY0" fmla="*/ 22304 h 22303"/>
                  <a:gd name="connsiteX1" fmla="*/ 11152 w 78058"/>
                  <a:gd name="connsiteY1" fmla="*/ 22304 h 22303"/>
                  <a:gd name="connsiteX2" fmla="*/ 0 w 78058"/>
                  <a:gd name="connsiteY2" fmla="*/ 11152 h 22303"/>
                  <a:gd name="connsiteX3" fmla="*/ 11152 w 78058"/>
                  <a:gd name="connsiteY3" fmla="*/ 0 h 22303"/>
                  <a:gd name="connsiteX4" fmla="*/ 66907 w 78058"/>
                  <a:gd name="connsiteY4" fmla="*/ 0 h 22303"/>
                  <a:gd name="connsiteX5" fmla="*/ 78059 w 78058"/>
                  <a:gd name="connsiteY5" fmla="*/ 11152 h 22303"/>
                  <a:gd name="connsiteX6" fmla="*/ 66907 w 78058"/>
                  <a:gd name="connsiteY6" fmla="*/ 22304 h 2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" h="22303">
                    <a:moveTo>
                      <a:pt x="66907" y="22304"/>
                    </a:moveTo>
                    <a:lnTo>
                      <a:pt x="11152" y="22304"/>
                    </a:lnTo>
                    <a:cubicBezTo>
                      <a:pt x="4990" y="22304"/>
                      <a:pt x="0" y="17310"/>
                      <a:pt x="0" y="11152"/>
                    </a:cubicBezTo>
                    <a:cubicBezTo>
                      <a:pt x="0" y="4994"/>
                      <a:pt x="4990" y="0"/>
                      <a:pt x="11152" y="0"/>
                    </a:cubicBezTo>
                    <a:lnTo>
                      <a:pt x="66907" y="0"/>
                    </a:lnTo>
                    <a:cubicBezTo>
                      <a:pt x="73065" y="0"/>
                      <a:pt x="78059" y="4994"/>
                      <a:pt x="78059" y="11152"/>
                    </a:cubicBezTo>
                    <a:cubicBezTo>
                      <a:pt x="78059" y="17310"/>
                      <a:pt x="73065" y="22304"/>
                      <a:pt x="66907" y="22304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3" name="Freeform: Shape 254">
                <a:extLst>
                  <a:ext uri="{FF2B5EF4-FFF2-40B4-BE49-F238E27FC236}">
                    <a16:creationId xmlns:a16="http://schemas.microsoft.com/office/drawing/2014/main" id="{A8FE2481-18BD-433B-A364-A7644FD72A61}"/>
                  </a:ext>
                </a:extLst>
              </p:cNvPr>
              <p:cNvSpPr/>
              <p:nvPr/>
            </p:nvSpPr>
            <p:spPr>
              <a:xfrm>
                <a:off x="1665882" y="2596906"/>
                <a:ext cx="62853" cy="62840"/>
              </a:xfrm>
              <a:custGeom>
                <a:avLst/>
                <a:gdLst>
                  <a:gd name="connsiteX0" fmla="*/ 11148 w 61867"/>
                  <a:gd name="connsiteY0" fmla="*/ 61872 h 61871"/>
                  <a:gd name="connsiteX1" fmla="*/ 849 w 61867"/>
                  <a:gd name="connsiteY1" fmla="*/ 54983 h 61871"/>
                  <a:gd name="connsiteX2" fmla="*/ 3267 w 61867"/>
                  <a:gd name="connsiteY2" fmla="*/ 42835 h 61871"/>
                  <a:gd name="connsiteX3" fmla="*/ 42698 w 61867"/>
                  <a:gd name="connsiteY3" fmla="*/ 3404 h 61871"/>
                  <a:gd name="connsiteX4" fmla="*/ 53539 w 61867"/>
                  <a:gd name="connsiteY4" fmla="*/ 364 h 61871"/>
                  <a:gd name="connsiteX5" fmla="*/ 61504 w 61867"/>
                  <a:gd name="connsiteY5" fmla="*/ 8329 h 61871"/>
                  <a:gd name="connsiteX6" fmla="*/ 58465 w 61867"/>
                  <a:gd name="connsiteY6" fmla="*/ 19175 h 61871"/>
                  <a:gd name="connsiteX7" fmla="*/ 19033 w 61867"/>
                  <a:gd name="connsiteY7" fmla="*/ 58601 h 61871"/>
                  <a:gd name="connsiteX8" fmla="*/ 11148 w 61867"/>
                  <a:gd name="connsiteY8" fmla="*/ 61872 h 6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67" h="61871">
                    <a:moveTo>
                      <a:pt x="11148" y="61872"/>
                    </a:moveTo>
                    <a:cubicBezTo>
                      <a:pt x="6642" y="61868"/>
                      <a:pt x="2576" y="59153"/>
                      <a:pt x="849" y="54983"/>
                    </a:cubicBezTo>
                    <a:cubicBezTo>
                      <a:pt x="-878" y="50818"/>
                      <a:pt x="80" y="46023"/>
                      <a:pt x="3267" y="42835"/>
                    </a:cubicBezTo>
                    <a:lnTo>
                      <a:pt x="42698" y="3404"/>
                    </a:lnTo>
                    <a:cubicBezTo>
                      <a:pt x="45496" y="507"/>
                      <a:pt x="49641" y="-657"/>
                      <a:pt x="53539" y="364"/>
                    </a:cubicBezTo>
                    <a:cubicBezTo>
                      <a:pt x="57438" y="1385"/>
                      <a:pt x="60482" y="4430"/>
                      <a:pt x="61504" y="8329"/>
                    </a:cubicBezTo>
                    <a:cubicBezTo>
                      <a:pt x="62525" y="12227"/>
                      <a:pt x="61361" y="16371"/>
                      <a:pt x="58465" y="19175"/>
                    </a:cubicBezTo>
                    <a:lnTo>
                      <a:pt x="19033" y="58601"/>
                    </a:lnTo>
                    <a:cubicBezTo>
                      <a:pt x="16940" y="60693"/>
                      <a:pt x="14108" y="61868"/>
                      <a:pt x="11148" y="61872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4" name="Freeform: Shape 255">
                <a:extLst>
                  <a:ext uri="{FF2B5EF4-FFF2-40B4-BE49-F238E27FC236}">
                    <a16:creationId xmlns:a16="http://schemas.microsoft.com/office/drawing/2014/main" id="{34A11ED6-2950-42B9-A507-D308156FA07A}"/>
                  </a:ext>
                </a:extLst>
              </p:cNvPr>
              <p:cNvSpPr/>
              <p:nvPr/>
            </p:nvSpPr>
            <p:spPr>
              <a:xfrm>
                <a:off x="1317047" y="2587479"/>
                <a:ext cx="421118" cy="421026"/>
              </a:xfrm>
              <a:custGeom>
                <a:avLst/>
                <a:gdLst>
                  <a:gd name="connsiteX0" fmla="*/ 423748 w 423747"/>
                  <a:gd name="connsiteY0" fmla="*/ 211872 h 423743"/>
                  <a:gd name="connsiteX1" fmla="*/ 211872 w 423747"/>
                  <a:gd name="connsiteY1" fmla="*/ 423744 h 423743"/>
                  <a:gd name="connsiteX2" fmla="*/ 0 w 423747"/>
                  <a:gd name="connsiteY2" fmla="*/ 211872 h 423743"/>
                  <a:gd name="connsiteX3" fmla="*/ 211872 w 423747"/>
                  <a:gd name="connsiteY3" fmla="*/ 0 h 423743"/>
                  <a:gd name="connsiteX4" fmla="*/ 423748 w 423747"/>
                  <a:gd name="connsiteY4" fmla="*/ 211872 h 42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7" h="423743">
                    <a:moveTo>
                      <a:pt x="423748" y="211872"/>
                    </a:moveTo>
                    <a:cubicBezTo>
                      <a:pt x="423748" y="328888"/>
                      <a:pt x="328888" y="423744"/>
                      <a:pt x="211872" y="423744"/>
                    </a:cubicBezTo>
                    <a:cubicBezTo>
                      <a:pt x="94855" y="423744"/>
                      <a:pt x="0" y="328888"/>
                      <a:pt x="0" y="211872"/>
                    </a:cubicBezTo>
                    <a:cubicBezTo>
                      <a:pt x="0" y="94855"/>
                      <a:pt x="94855" y="0"/>
                      <a:pt x="211872" y="0"/>
                    </a:cubicBezTo>
                    <a:cubicBezTo>
                      <a:pt x="328888" y="0"/>
                      <a:pt x="423748" y="94855"/>
                      <a:pt x="423748" y="211872"/>
                    </a:cubicBez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5" name="Freeform: Shape 256">
                <a:extLst>
                  <a:ext uri="{FF2B5EF4-FFF2-40B4-BE49-F238E27FC236}">
                    <a16:creationId xmlns:a16="http://schemas.microsoft.com/office/drawing/2014/main" id="{8DEFDC15-ACA7-4E4B-98C2-958E5BD7DCFB}"/>
                  </a:ext>
                </a:extLst>
              </p:cNvPr>
              <p:cNvSpPr/>
              <p:nvPr/>
            </p:nvSpPr>
            <p:spPr>
              <a:xfrm>
                <a:off x="1515034" y="2785425"/>
                <a:ext cx="191704" cy="191660"/>
              </a:xfrm>
              <a:custGeom>
                <a:avLst/>
                <a:gdLst>
                  <a:gd name="connsiteX0" fmla="*/ 11152 w 189572"/>
                  <a:gd name="connsiteY0" fmla="*/ 189572 h 189572"/>
                  <a:gd name="connsiteX1" fmla="*/ 0 w 189572"/>
                  <a:gd name="connsiteY1" fmla="*/ 178421 h 189572"/>
                  <a:gd name="connsiteX2" fmla="*/ 11152 w 189572"/>
                  <a:gd name="connsiteY2" fmla="*/ 167269 h 189572"/>
                  <a:gd name="connsiteX3" fmla="*/ 167269 w 189572"/>
                  <a:gd name="connsiteY3" fmla="*/ 11152 h 189572"/>
                  <a:gd name="connsiteX4" fmla="*/ 178421 w 189572"/>
                  <a:gd name="connsiteY4" fmla="*/ 0 h 189572"/>
                  <a:gd name="connsiteX5" fmla="*/ 189572 w 189572"/>
                  <a:gd name="connsiteY5" fmla="*/ 11152 h 189572"/>
                  <a:gd name="connsiteX6" fmla="*/ 11152 w 189572"/>
                  <a:gd name="connsiteY6" fmla="*/ 189572 h 1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572" h="189572">
                    <a:moveTo>
                      <a:pt x="11152" y="189572"/>
                    </a:moveTo>
                    <a:cubicBezTo>
                      <a:pt x="4994" y="189572"/>
                      <a:pt x="0" y="184579"/>
                      <a:pt x="0" y="178421"/>
                    </a:cubicBezTo>
                    <a:cubicBezTo>
                      <a:pt x="0" y="172262"/>
                      <a:pt x="4994" y="167269"/>
                      <a:pt x="11152" y="167269"/>
                    </a:cubicBezTo>
                    <a:cubicBezTo>
                      <a:pt x="97337" y="167175"/>
                      <a:pt x="167180" y="97333"/>
                      <a:pt x="167269" y="11152"/>
                    </a:cubicBezTo>
                    <a:cubicBezTo>
                      <a:pt x="167269" y="4994"/>
                      <a:pt x="172262" y="0"/>
                      <a:pt x="178421" y="0"/>
                    </a:cubicBezTo>
                    <a:cubicBezTo>
                      <a:pt x="184579" y="0"/>
                      <a:pt x="189572" y="4994"/>
                      <a:pt x="189572" y="11152"/>
                    </a:cubicBezTo>
                    <a:cubicBezTo>
                      <a:pt x="189454" y="109644"/>
                      <a:pt x="109644" y="189454"/>
                      <a:pt x="11152" y="189572"/>
                    </a:cubicBezTo>
                    <a:close/>
                  </a:path>
                </a:pathLst>
              </a:custGeom>
              <a:solidFill>
                <a:srgbClr val="E7E6E6"/>
              </a:solidFill>
              <a:ln w="124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026" name="Graphic 5">
                <a:extLst>
                  <a:ext uri="{FF2B5EF4-FFF2-40B4-BE49-F238E27FC236}">
                    <a16:creationId xmlns:a16="http://schemas.microsoft.com/office/drawing/2014/main" id="{C9A8ECA7-4E38-4075-90BE-F196561D261B}"/>
                  </a:ext>
                </a:extLst>
              </p:cNvPr>
              <p:cNvGrpSpPr/>
              <p:nvPr/>
            </p:nvGrpSpPr>
            <p:grpSpPr>
              <a:xfrm>
                <a:off x="1215482" y="2475569"/>
                <a:ext cx="646772" cy="646772"/>
                <a:chOff x="1215482" y="2475569"/>
                <a:chExt cx="646772" cy="646772"/>
              </a:xfrm>
              <a:solidFill>
                <a:srgbClr val="1EA185">
                  <a:lumMod val="40000"/>
                  <a:lumOff val="60000"/>
                </a:srgbClr>
              </a:solidFill>
            </p:grpSpPr>
            <p:sp>
              <p:nvSpPr>
                <p:cNvPr id="1027" name="Freeform: Shape 258">
                  <a:extLst>
                    <a:ext uri="{FF2B5EF4-FFF2-40B4-BE49-F238E27FC236}">
                      <a16:creationId xmlns:a16="http://schemas.microsoft.com/office/drawing/2014/main" id="{4F58A91D-4E9F-4D18-9192-5775C1704F9A}"/>
                    </a:ext>
                  </a:extLst>
                </p:cNvPr>
                <p:cNvSpPr/>
                <p:nvPr/>
              </p:nvSpPr>
              <p:spPr>
                <a:xfrm>
                  <a:off x="1527716" y="2676293"/>
                  <a:ext cx="89210" cy="89206"/>
                </a:xfrm>
                <a:custGeom>
                  <a:avLst/>
                  <a:gdLst>
                    <a:gd name="connsiteX0" fmla="*/ 89210 w 89210"/>
                    <a:gd name="connsiteY0" fmla="*/ 44603 h 89206"/>
                    <a:gd name="connsiteX1" fmla="*/ 44607 w 89210"/>
                    <a:gd name="connsiteY1" fmla="*/ 89207 h 89206"/>
                    <a:gd name="connsiteX2" fmla="*/ 0 w 89210"/>
                    <a:gd name="connsiteY2" fmla="*/ 44603 h 89206"/>
                    <a:gd name="connsiteX3" fmla="*/ 44607 w 89210"/>
                    <a:gd name="connsiteY3" fmla="*/ 0 h 89206"/>
                    <a:gd name="connsiteX4" fmla="*/ 89210 w 89210"/>
                    <a:gd name="connsiteY4" fmla="*/ 44603 h 8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6">
                      <a:moveTo>
                        <a:pt x="89210" y="44603"/>
                      </a:moveTo>
                      <a:cubicBezTo>
                        <a:pt x="89210" y="69236"/>
                        <a:pt x="69240" y="89207"/>
                        <a:pt x="44607" y="89207"/>
                      </a:cubicBezTo>
                      <a:cubicBezTo>
                        <a:pt x="19969" y="89207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7" y="0"/>
                      </a:cubicBezTo>
                      <a:cubicBezTo>
                        <a:pt x="69240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rgbClr val="E7E6E6"/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8" name="Freeform: Shape 259">
                  <a:extLst>
                    <a:ext uri="{FF2B5EF4-FFF2-40B4-BE49-F238E27FC236}">
                      <a16:creationId xmlns:a16="http://schemas.microsoft.com/office/drawing/2014/main" id="{7F623CCA-649B-4DFE-A4A1-8EEFA1377DEE}"/>
                    </a:ext>
                  </a:extLst>
                </p:cNvPr>
                <p:cNvSpPr/>
                <p:nvPr/>
              </p:nvSpPr>
              <p:spPr>
                <a:xfrm>
                  <a:off x="1393902" y="2720896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5 h 66906"/>
                    <a:gd name="connsiteX1" fmla="*/ 33452 w 66906"/>
                    <a:gd name="connsiteY1" fmla="*/ 66907 h 66906"/>
                    <a:gd name="connsiteX2" fmla="*/ 0 w 66906"/>
                    <a:gd name="connsiteY2" fmla="*/ 33455 h 66906"/>
                    <a:gd name="connsiteX3" fmla="*/ 33452 w 66906"/>
                    <a:gd name="connsiteY3" fmla="*/ 0 h 66906"/>
                    <a:gd name="connsiteX4" fmla="*/ 66907 w 66906"/>
                    <a:gd name="connsiteY4" fmla="*/ 33455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5"/>
                      </a:moveTo>
                      <a:cubicBezTo>
                        <a:pt x="66907" y="51930"/>
                        <a:pt x="51931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5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31" y="0"/>
                        <a:pt x="66907" y="14977"/>
                        <a:pt x="66907" y="33455"/>
                      </a:cubicBezTo>
                      <a:close/>
                    </a:path>
                  </a:pathLst>
                </a:custGeom>
                <a:solidFill>
                  <a:srgbClr val="E7E6E6"/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9" name="Freeform: Shape 260">
                  <a:extLst>
                    <a:ext uri="{FF2B5EF4-FFF2-40B4-BE49-F238E27FC236}">
                      <a16:creationId xmlns:a16="http://schemas.microsoft.com/office/drawing/2014/main" id="{0CF841C8-7EB1-4A1E-8711-45196516E7F9}"/>
                    </a:ext>
                  </a:extLst>
                </p:cNvPr>
                <p:cNvSpPr/>
                <p:nvPr/>
              </p:nvSpPr>
              <p:spPr>
                <a:xfrm>
                  <a:off x="1494264" y="2821258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rgbClr val="E7E6E6"/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0" name="Freeform: Shape 261">
                  <a:extLst>
                    <a:ext uri="{FF2B5EF4-FFF2-40B4-BE49-F238E27FC236}">
                      <a16:creationId xmlns:a16="http://schemas.microsoft.com/office/drawing/2014/main" id="{37A4F9A7-A5B6-4C99-99D7-C77D94F54005}"/>
                    </a:ext>
                  </a:extLst>
                </p:cNvPr>
                <p:cNvSpPr/>
                <p:nvPr/>
              </p:nvSpPr>
              <p:spPr>
                <a:xfrm>
                  <a:off x="1393902" y="2843620"/>
                  <a:ext cx="22303" cy="22241"/>
                </a:xfrm>
                <a:custGeom>
                  <a:avLst/>
                  <a:gdLst>
                    <a:gd name="connsiteX0" fmla="*/ 11152 w 22303"/>
                    <a:gd name="connsiteY0" fmla="*/ 22242 h 22241"/>
                    <a:gd name="connsiteX1" fmla="*/ 6914 w 22303"/>
                    <a:gd name="connsiteY1" fmla="*/ 21348 h 22241"/>
                    <a:gd name="connsiteX2" fmla="*/ 3233 w 22303"/>
                    <a:gd name="connsiteY2" fmla="*/ 19009 h 22241"/>
                    <a:gd name="connsiteX3" fmla="*/ 893 w 22303"/>
                    <a:gd name="connsiteY3" fmla="*/ 15328 h 22241"/>
                    <a:gd name="connsiteX4" fmla="*/ 0 w 22303"/>
                    <a:gd name="connsiteY4" fmla="*/ 11090 h 22241"/>
                    <a:gd name="connsiteX5" fmla="*/ 3233 w 22303"/>
                    <a:gd name="connsiteY5" fmla="*/ 3174 h 22241"/>
                    <a:gd name="connsiteX6" fmla="*/ 6914 w 22303"/>
                    <a:gd name="connsiteY6" fmla="*/ 831 h 22241"/>
                    <a:gd name="connsiteX7" fmla="*/ 19067 w 22303"/>
                    <a:gd name="connsiteY7" fmla="*/ 3174 h 22241"/>
                    <a:gd name="connsiteX8" fmla="*/ 22304 w 22303"/>
                    <a:gd name="connsiteY8" fmla="*/ 11090 h 22241"/>
                    <a:gd name="connsiteX9" fmla="*/ 21410 w 22303"/>
                    <a:gd name="connsiteY9" fmla="*/ 15328 h 22241"/>
                    <a:gd name="connsiteX10" fmla="*/ 19067 w 22303"/>
                    <a:gd name="connsiteY10" fmla="*/ 19009 h 22241"/>
                    <a:gd name="connsiteX11" fmla="*/ 11152 w 22303"/>
                    <a:gd name="connsiteY11" fmla="*/ 22242 h 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1">
                      <a:moveTo>
                        <a:pt x="11152" y="22242"/>
                      </a:moveTo>
                      <a:cubicBezTo>
                        <a:pt x="9691" y="22226"/>
                        <a:pt x="8255" y="21921"/>
                        <a:pt x="6914" y="21348"/>
                      </a:cubicBezTo>
                      <a:cubicBezTo>
                        <a:pt x="5562" y="20786"/>
                        <a:pt x="4318" y="19992"/>
                        <a:pt x="3233" y="19009"/>
                      </a:cubicBezTo>
                      <a:cubicBezTo>
                        <a:pt x="2226" y="17944"/>
                        <a:pt x="1431" y="16695"/>
                        <a:pt x="893" y="15328"/>
                      </a:cubicBezTo>
                      <a:cubicBezTo>
                        <a:pt x="321" y="13986"/>
                        <a:pt x="15" y="12550"/>
                        <a:pt x="0" y="11090"/>
                      </a:cubicBezTo>
                      <a:cubicBezTo>
                        <a:pt x="44" y="8139"/>
                        <a:pt x="1199" y="5312"/>
                        <a:pt x="3233" y="3174"/>
                      </a:cubicBezTo>
                      <a:cubicBezTo>
                        <a:pt x="4318" y="2188"/>
                        <a:pt x="5562" y="1398"/>
                        <a:pt x="6914" y="831"/>
                      </a:cubicBezTo>
                      <a:cubicBezTo>
                        <a:pt x="11073" y="-851"/>
                        <a:pt x="15829" y="66"/>
                        <a:pt x="19067" y="3174"/>
                      </a:cubicBezTo>
                      <a:cubicBezTo>
                        <a:pt x="21105" y="5312"/>
                        <a:pt x="22259" y="8139"/>
                        <a:pt x="22304" y="11090"/>
                      </a:cubicBezTo>
                      <a:cubicBezTo>
                        <a:pt x="22285" y="12550"/>
                        <a:pt x="21984" y="13986"/>
                        <a:pt x="21410" y="15328"/>
                      </a:cubicBezTo>
                      <a:cubicBezTo>
                        <a:pt x="20874" y="16695"/>
                        <a:pt x="20074" y="17944"/>
                        <a:pt x="19067" y="19009"/>
                      </a:cubicBezTo>
                      <a:cubicBezTo>
                        <a:pt x="16931" y="21043"/>
                        <a:pt x="14103" y="22197"/>
                        <a:pt x="11152" y="22242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1" name="Freeform: Shape 262">
                  <a:extLst>
                    <a:ext uri="{FF2B5EF4-FFF2-40B4-BE49-F238E27FC236}">
                      <a16:creationId xmlns:a16="http://schemas.microsoft.com/office/drawing/2014/main" id="{D338A07A-66CC-44D4-8FD6-7A35B862BAE6}"/>
                    </a:ext>
                  </a:extLst>
                </p:cNvPr>
                <p:cNvSpPr/>
                <p:nvPr/>
              </p:nvSpPr>
              <p:spPr>
                <a:xfrm>
                  <a:off x="1449657" y="2910526"/>
                  <a:ext cx="22303" cy="22242"/>
                </a:xfrm>
                <a:custGeom>
                  <a:avLst/>
                  <a:gdLst>
                    <a:gd name="connsiteX0" fmla="*/ 11152 w 22303"/>
                    <a:gd name="connsiteY0" fmla="*/ 22243 h 22242"/>
                    <a:gd name="connsiteX1" fmla="*/ 6914 w 22303"/>
                    <a:gd name="connsiteY1" fmla="*/ 21354 h 22242"/>
                    <a:gd name="connsiteX2" fmla="*/ 3233 w 22303"/>
                    <a:gd name="connsiteY2" fmla="*/ 19010 h 22242"/>
                    <a:gd name="connsiteX3" fmla="*/ 893 w 22303"/>
                    <a:gd name="connsiteY3" fmla="*/ 15329 h 22242"/>
                    <a:gd name="connsiteX4" fmla="*/ 0 w 22303"/>
                    <a:gd name="connsiteY4" fmla="*/ 11091 h 22242"/>
                    <a:gd name="connsiteX5" fmla="*/ 3233 w 22303"/>
                    <a:gd name="connsiteY5" fmla="*/ 3175 h 22242"/>
                    <a:gd name="connsiteX6" fmla="*/ 6914 w 22303"/>
                    <a:gd name="connsiteY6" fmla="*/ 831 h 22242"/>
                    <a:gd name="connsiteX7" fmla="*/ 19067 w 22303"/>
                    <a:gd name="connsiteY7" fmla="*/ 3175 h 22242"/>
                    <a:gd name="connsiteX8" fmla="*/ 22304 w 22303"/>
                    <a:gd name="connsiteY8" fmla="*/ 11091 h 22242"/>
                    <a:gd name="connsiteX9" fmla="*/ 21410 w 22303"/>
                    <a:gd name="connsiteY9" fmla="*/ 15329 h 22242"/>
                    <a:gd name="connsiteX10" fmla="*/ 19067 w 22303"/>
                    <a:gd name="connsiteY10" fmla="*/ 19010 h 22242"/>
                    <a:gd name="connsiteX11" fmla="*/ 11152 w 22303"/>
                    <a:gd name="connsiteY11" fmla="*/ 22243 h 22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303" h="22242">
                      <a:moveTo>
                        <a:pt x="11152" y="22243"/>
                      </a:moveTo>
                      <a:cubicBezTo>
                        <a:pt x="9697" y="22227"/>
                        <a:pt x="8255" y="21922"/>
                        <a:pt x="6914" y="21354"/>
                      </a:cubicBezTo>
                      <a:cubicBezTo>
                        <a:pt x="5561" y="20786"/>
                        <a:pt x="4318" y="19991"/>
                        <a:pt x="3233" y="19010"/>
                      </a:cubicBezTo>
                      <a:cubicBezTo>
                        <a:pt x="2226" y="17944"/>
                        <a:pt x="1431" y="16696"/>
                        <a:pt x="893" y="15329"/>
                      </a:cubicBezTo>
                      <a:cubicBezTo>
                        <a:pt x="321" y="13991"/>
                        <a:pt x="20" y="12551"/>
                        <a:pt x="0" y="11091"/>
                      </a:cubicBezTo>
                      <a:cubicBezTo>
                        <a:pt x="44" y="8140"/>
                        <a:pt x="1199" y="5312"/>
                        <a:pt x="3233" y="3175"/>
                      </a:cubicBezTo>
                      <a:cubicBezTo>
                        <a:pt x="4318" y="2194"/>
                        <a:pt x="5561" y="1399"/>
                        <a:pt x="6914" y="831"/>
                      </a:cubicBezTo>
                      <a:cubicBezTo>
                        <a:pt x="11073" y="-852"/>
                        <a:pt x="15835" y="67"/>
                        <a:pt x="19067" y="3175"/>
                      </a:cubicBezTo>
                      <a:cubicBezTo>
                        <a:pt x="21105" y="5312"/>
                        <a:pt x="22259" y="8140"/>
                        <a:pt x="22304" y="11091"/>
                      </a:cubicBezTo>
                      <a:cubicBezTo>
                        <a:pt x="22285" y="12551"/>
                        <a:pt x="21983" y="13991"/>
                        <a:pt x="21410" y="15329"/>
                      </a:cubicBezTo>
                      <a:cubicBezTo>
                        <a:pt x="20872" y="16696"/>
                        <a:pt x="20078" y="17944"/>
                        <a:pt x="19067" y="19010"/>
                      </a:cubicBezTo>
                      <a:cubicBezTo>
                        <a:pt x="16930" y="21048"/>
                        <a:pt x="14103" y="22202"/>
                        <a:pt x="11152" y="22243"/>
                      </a:cubicBezTo>
                      <a:close/>
                    </a:path>
                  </a:pathLst>
                </a:custGeom>
                <a:solidFill>
                  <a:srgbClr val="9BBB5C">
                    <a:lumMod val="60000"/>
                    <a:lumOff val="40000"/>
                  </a:srgb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2" name="Freeform: Shape 263">
                  <a:extLst>
                    <a:ext uri="{FF2B5EF4-FFF2-40B4-BE49-F238E27FC236}">
                      <a16:creationId xmlns:a16="http://schemas.microsoft.com/office/drawing/2014/main" id="{8BB6E1A9-C187-4B10-9256-516541F75198}"/>
                    </a:ext>
                  </a:extLst>
                </p:cNvPr>
                <p:cNvSpPr/>
                <p:nvPr/>
              </p:nvSpPr>
              <p:spPr>
                <a:xfrm>
                  <a:off x="1494264" y="2475569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6 h 66906"/>
                    <a:gd name="connsiteX1" fmla="*/ 33452 w 66906"/>
                    <a:gd name="connsiteY1" fmla="*/ 66907 h 66906"/>
                    <a:gd name="connsiteX2" fmla="*/ 0 w 66906"/>
                    <a:gd name="connsiteY2" fmla="*/ 33456 h 66906"/>
                    <a:gd name="connsiteX3" fmla="*/ 33452 w 66906"/>
                    <a:gd name="connsiteY3" fmla="*/ 0 h 66906"/>
                    <a:gd name="connsiteX4" fmla="*/ 66907 w 66906"/>
                    <a:gd name="connsiteY4" fmla="*/ 33456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6"/>
                      </a:moveTo>
                      <a:cubicBezTo>
                        <a:pt x="66907" y="51930"/>
                        <a:pt x="51926" y="66907"/>
                        <a:pt x="33452" y="66907"/>
                      </a:cubicBezTo>
                      <a:cubicBezTo>
                        <a:pt x="14977" y="66907"/>
                        <a:pt x="0" y="51930"/>
                        <a:pt x="0" y="33456"/>
                      </a:cubicBezTo>
                      <a:cubicBezTo>
                        <a:pt x="0" y="14976"/>
                        <a:pt x="14977" y="0"/>
                        <a:pt x="33452" y="0"/>
                      </a:cubicBezTo>
                      <a:cubicBezTo>
                        <a:pt x="51926" y="0"/>
                        <a:pt x="66907" y="14976"/>
                        <a:pt x="66907" y="33456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3" name="Freeform: Shape 264">
                  <a:extLst>
                    <a:ext uri="{FF2B5EF4-FFF2-40B4-BE49-F238E27FC236}">
                      <a16:creationId xmlns:a16="http://schemas.microsoft.com/office/drawing/2014/main" id="{EB70CF56-E44D-4BD0-929F-C68FCC49DEAA}"/>
                    </a:ext>
                  </a:extLst>
                </p:cNvPr>
                <p:cNvSpPr/>
                <p:nvPr/>
              </p:nvSpPr>
              <p:spPr>
                <a:xfrm>
                  <a:off x="1262329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3 w 89210"/>
                    <a:gd name="connsiteY1" fmla="*/ 89205 h 89205"/>
                    <a:gd name="connsiteX2" fmla="*/ 0 w 89210"/>
                    <a:gd name="connsiteY2" fmla="*/ 44603 h 89205"/>
                    <a:gd name="connsiteX3" fmla="*/ 44603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6" y="89205"/>
                        <a:pt x="44603" y="89205"/>
                      </a:cubicBezTo>
                      <a:cubicBezTo>
                        <a:pt x="19970" y="89205"/>
                        <a:pt x="0" y="69236"/>
                        <a:pt x="0" y="44603"/>
                      </a:cubicBezTo>
                      <a:cubicBezTo>
                        <a:pt x="0" y="19970"/>
                        <a:pt x="19970" y="0"/>
                        <a:pt x="44603" y="0"/>
                      </a:cubicBezTo>
                      <a:cubicBezTo>
                        <a:pt x="69236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4" name="Freeform: Shape 265">
                  <a:extLst>
                    <a:ext uri="{FF2B5EF4-FFF2-40B4-BE49-F238E27FC236}">
                      <a16:creationId xmlns:a16="http://schemas.microsoft.com/office/drawing/2014/main" id="{BFF5161D-BCBB-453C-B8AE-119F6EFF6C73}"/>
                    </a:ext>
                  </a:extLst>
                </p:cNvPr>
                <p:cNvSpPr/>
                <p:nvPr/>
              </p:nvSpPr>
              <p:spPr>
                <a:xfrm>
                  <a:off x="1215482" y="2771075"/>
                  <a:ext cx="55754" cy="55758"/>
                </a:xfrm>
                <a:custGeom>
                  <a:avLst/>
                  <a:gdLst>
                    <a:gd name="connsiteX0" fmla="*/ 55755 w 55754"/>
                    <a:gd name="connsiteY0" fmla="*/ 27879 h 55758"/>
                    <a:gd name="connsiteX1" fmla="*/ 27880 w 55754"/>
                    <a:gd name="connsiteY1" fmla="*/ 55759 h 55758"/>
                    <a:gd name="connsiteX2" fmla="*/ 0 w 55754"/>
                    <a:gd name="connsiteY2" fmla="*/ 27879 h 55758"/>
                    <a:gd name="connsiteX3" fmla="*/ 27880 w 55754"/>
                    <a:gd name="connsiteY3" fmla="*/ 0 h 55758"/>
                    <a:gd name="connsiteX4" fmla="*/ 55755 w 55754"/>
                    <a:gd name="connsiteY4" fmla="*/ 27879 h 5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754" h="55758">
                      <a:moveTo>
                        <a:pt x="55755" y="27879"/>
                      </a:moveTo>
                      <a:cubicBezTo>
                        <a:pt x="55755" y="43276"/>
                        <a:pt x="43275" y="55759"/>
                        <a:pt x="27880" y="55759"/>
                      </a:cubicBezTo>
                      <a:cubicBezTo>
                        <a:pt x="12479" y="55759"/>
                        <a:pt x="0" y="43276"/>
                        <a:pt x="0" y="27879"/>
                      </a:cubicBezTo>
                      <a:cubicBezTo>
                        <a:pt x="0" y="12484"/>
                        <a:pt x="12479" y="0"/>
                        <a:pt x="27880" y="0"/>
                      </a:cubicBezTo>
                      <a:cubicBezTo>
                        <a:pt x="43275" y="0"/>
                        <a:pt x="55755" y="12484"/>
                        <a:pt x="55755" y="27879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5" name="Freeform: Shape 266">
                  <a:extLst>
                    <a:ext uri="{FF2B5EF4-FFF2-40B4-BE49-F238E27FC236}">
                      <a16:creationId xmlns:a16="http://schemas.microsoft.com/office/drawing/2014/main" id="{9F1FF4AA-4F01-4C1B-ABFE-945F4731A59D}"/>
                    </a:ext>
                  </a:extLst>
                </p:cNvPr>
                <p:cNvSpPr/>
                <p:nvPr/>
              </p:nvSpPr>
              <p:spPr>
                <a:xfrm>
                  <a:off x="1262329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3 w 89210"/>
                    <a:gd name="connsiteY1" fmla="*/ 89205 h 89205"/>
                    <a:gd name="connsiteX2" fmla="*/ 0 w 89210"/>
                    <a:gd name="connsiteY2" fmla="*/ 44602 h 89205"/>
                    <a:gd name="connsiteX3" fmla="*/ 44603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6" y="89205"/>
                        <a:pt x="44603" y="89205"/>
                      </a:cubicBezTo>
                      <a:cubicBezTo>
                        <a:pt x="19970" y="89205"/>
                        <a:pt x="0" y="69235"/>
                        <a:pt x="0" y="44602"/>
                      </a:cubicBezTo>
                      <a:cubicBezTo>
                        <a:pt x="0" y="19969"/>
                        <a:pt x="19970" y="0"/>
                        <a:pt x="44603" y="0"/>
                      </a:cubicBezTo>
                      <a:cubicBezTo>
                        <a:pt x="69236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6" name="Freeform: Shape 267">
                  <a:extLst>
                    <a:ext uri="{FF2B5EF4-FFF2-40B4-BE49-F238E27FC236}">
                      <a16:creationId xmlns:a16="http://schemas.microsoft.com/office/drawing/2014/main" id="{D9BBB303-BA6F-4BDB-A084-5985E5809597}"/>
                    </a:ext>
                  </a:extLst>
                </p:cNvPr>
                <p:cNvSpPr/>
                <p:nvPr/>
              </p:nvSpPr>
              <p:spPr>
                <a:xfrm>
                  <a:off x="1494264" y="3055434"/>
                  <a:ext cx="66906" cy="66906"/>
                </a:xfrm>
                <a:custGeom>
                  <a:avLst/>
                  <a:gdLst>
                    <a:gd name="connsiteX0" fmla="*/ 66907 w 66906"/>
                    <a:gd name="connsiteY0" fmla="*/ 33451 h 66906"/>
                    <a:gd name="connsiteX1" fmla="*/ 33452 w 66906"/>
                    <a:gd name="connsiteY1" fmla="*/ 66907 h 66906"/>
                    <a:gd name="connsiteX2" fmla="*/ 0 w 66906"/>
                    <a:gd name="connsiteY2" fmla="*/ 33451 h 66906"/>
                    <a:gd name="connsiteX3" fmla="*/ 33452 w 66906"/>
                    <a:gd name="connsiteY3" fmla="*/ 0 h 66906"/>
                    <a:gd name="connsiteX4" fmla="*/ 66907 w 66906"/>
                    <a:gd name="connsiteY4" fmla="*/ 33451 h 66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06">
                      <a:moveTo>
                        <a:pt x="66907" y="33451"/>
                      </a:moveTo>
                      <a:cubicBezTo>
                        <a:pt x="66907" y="51931"/>
                        <a:pt x="51926" y="66907"/>
                        <a:pt x="33452" y="66907"/>
                      </a:cubicBezTo>
                      <a:cubicBezTo>
                        <a:pt x="14977" y="66907"/>
                        <a:pt x="0" y="51931"/>
                        <a:pt x="0" y="33451"/>
                      </a:cubicBezTo>
                      <a:cubicBezTo>
                        <a:pt x="0" y="14977"/>
                        <a:pt x="14977" y="0"/>
                        <a:pt x="33452" y="0"/>
                      </a:cubicBezTo>
                      <a:cubicBezTo>
                        <a:pt x="51926" y="0"/>
                        <a:pt x="66907" y="14977"/>
                        <a:pt x="66907" y="33451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7" name="Freeform: Shape 268">
                  <a:extLst>
                    <a:ext uri="{FF2B5EF4-FFF2-40B4-BE49-F238E27FC236}">
                      <a16:creationId xmlns:a16="http://schemas.microsoft.com/office/drawing/2014/main" id="{1476F101-017F-4641-AB52-36257BBE9B50}"/>
                    </a:ext>
                  </a:extLst>
                </p:cNvPr>
                <p:cNvSpPr/>
                <p:nvPr/>
              </p:nvSpPr>
              <p:spPr>
                <a:xfrm>
                  <a:off x="1703897" y="2975135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2 h 89205"/>
                    <a:gd name="connsiteX1" fmla="*/ 44602 w 89210"/>
                    <a:gd name="connsiteY1" fmla="*/ 89205 h 89205"/>
                    <a:gd name="connsiteX2" fmla="*/ 0 w 89210"/>
                    <a:gd name="connsiteY2" fmla="*/ 44602 h 89205"/>
                    <a:gd name="connsiteX3" fmla="*/ 44602 w 89210"/>
                    <a:gd name="connsiteY3" fmla="*/ 0 h 89205"/>
                    <a:gd name="connsiteX4" fmla="*/ 89210 w 89210"/>
                    <a:gd name="connsiteY4" fmla="*/ 44602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2"/>
                      </a:moveTo>
                      <a:cubicBezTo>
                        <a:pt x="89210" y="69235"/>
                        <a:pt x="69235" y="89205"/>
                        <a:pt x="44602" y="89205"/>
                      </a:cubicBezTo>
                      <a:cubicBezTo>
                        <a:pt x="19969" y="89205"/>
                        <a:pt x="0" y="69235"/>
                        <a:pt x="0" y="44602"/>
                      </a:cubicBezTo>
                      <a:cubicBezTo>
                        <a:pt x="0" y="19969"/>
                        <a:pt x="19969" y="0"/>
                        <a:pt x="44602" y="0"/>
                      </a:cubicBezTo>
                      <a:cubicBezTo>
                        <a:pt x="69235" y="0"/>
                        <a:pt x="89210" y="19969"/>
                        <a:pt x="89210" y="44602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8" name="Freeform: Shape 269">
                  <a:extLst>
                    <a:ext uri="{FF2B5EF4-FFF2-40B4-BE49-F238E27FC236}">
                      <a16:creationId xmlns:a16="http://schemas.microsoft.com/office/drawing/2014/main" id="{C1B5D668-C366-43D6-B8A2-BCADA134019F}"/>
                    </a:ext>
                  </a:extLst>
                </p:cNvPr>
                <p:cNvSpPr/>
                <p:nvPr/>
              </p:nvSpPr>
              <p:spPr>
                <a:xfrm>
                  <a:off x="1795347" y="2765499"/>
                  <a:ext cx="66906" cy="66910"/>
                </a:xfrm>
                <a:custGeom>
                  <a:avLst/>
                  <a:gdLst>
                    <a:gd name="connsiteX0" fmla="*/ 66907 w 66906"/>
                    <a:gd name="connsiteY0" fmla="*/ 33455 h 66910"/>
                    <a:gd name="connsiteX1" fmla="*/ 33451 w 66906"/>
                    <a:gd name="connsiteY1" fmla="*/ 66911 h 66910"/>
                    <a:gd name="connsiteX2" fmla="*/ 0 w 66906"/>
                    <a:gd name="connsiteY2" fmla="*/ 33455 h 66910"/>
                    <a:gd name="connsiteX3" fmla="*/ 33451 w 66906"/>
                    <a:gd name="connsiteY3" fmla="*/ 0 h 66910"/>
                    <a:gd name="connsiteX4" fmla="*/ 66907 w 66906"/>
                    <a:gd name="connsiteY4" fmla="*/ 33455 h 6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06" h="66910">
                      <a:moveTo>
                        <a:pt x="66907" y="33455"/>
                      </a:moveTo>
                      <a:cubicBezTo>
                        <a:pt x="66907" y="51930"/>
                        <a:pt x="51931" y="66911"/>
                        <a:pt x="33451" y="66911"/>
                      </a:cubicBezTo>
                      <a:cubicBezTo>
                        <a:pt x="14977" y="66911"/>
                        <a:pt x="0" y="51930"/>
                        <a:pt x="0" y="33455"/>
                      </a:cubicBezTo>
                      <a:cubicBezTo>
                        <a:pt x="0" y="14981"/>
                        <a:pt x="14977" y="0"/>
                        <a:pt x="33451" y="0"/>
                      </a:cubicBezTo>
                      <a:cubicBezTo>
                        <a:pt x="51931" y="0"/>
                        <a:pt x="66907" y="14981"/>
                        <a:pt x="66907" y="33455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9" name="Freeform: Shape 270">
                  <a:extLst>
                    <a:ext uri="{FF2B5EF4-FFF2-40B4-BE49-F238E27FC236}">
                      <a16:creationId xmlns:a16="http://schemas.microsoft.com/office/drawing/2014/main" id="{6460D1C3-0CF8-49AB-A485-BA0FB0752923}"/>
                    </a:ext>
                  </a:extLst>
                </p:cNvPr>
                <p:cNvSpPr/>
                <p:nvPr/>
              </p:nvSpPr>
              <p:spPr>
                <a:xfrm>
                  <a:off x="1703897" y="2533568"/>
                  <a:ext cx="89210" cy="89205"/>
                </a:xfrm>
                <a:custGeom>
                  <a:avLst/>
                  <a:gdLst>
                    <a:gd name="connsiteX0" fmla="*/ 89210 w 89210"/>
                    <a:gd name="connsiteY0" fmla="*/ 44603 h 89205"/>
                    <a:gd name="connsiteX1" fmla="*/ 44602 w 89210"/>
                    <a:gd name="connsiteY1" fmla="*/ 89205 h 89205"/>
                    <a:gd name="connsiteX2" fmla="*/ 0 w 89210"/>
                    <a:gd name="connsiteY2" fmla="*/ 44603 h 89205"/>
                    <a:gd name="connsiteX3" fmla="*/ 44602 w 89210"/>
                    <a:gd name="connsiteY3" fmla="*/ 0 h 89205"/>
                    <a:gd name="connsiteX4" fmla="*/ 89210 w 89210"/>
                    <a:gd name="connsiteY4" fmla="*/ 44603 h 8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10" h="89205">
                      <a:moveTo>
                        <a:pt x="89210" y="44603"/>
                      </a:moveTo>
                      <a:cubicBezTo>
                        <a:pt x="89210" y="69236"/>
                        <a:pt x="69235" y="89205"/>
                        <a:pt x="44602" y="89205"/>
                      </a:cubicBezTo>
                      <a:cubicBezTo>
                        <a:pt x="19969" y="89205"/>
                        <a:pt x="0" y="69236"/>
                        <a:pt x="0" y="44603"/>
                      </a:cubicBezTo>
                      <a:cubicBezTo>
                        <a:pt x="0" y="19970"/>
                        <a:pt x="19969" y="0"/>
                        <a:pt x="44602" y="0"/>
                      </a:cubicBezTo>
                      <a:cubicBezTo>
                        <a:pt x="69235" y="0"/>
                        <a:pt x="89210" y="19970"/>
                        <a:pt x="89210" y="44603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1246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1009" name="TextBox 273">
              <a:extLst>
                <a:ext uri="{FF2B5EF4-FFF2-40B4-BE49-F238E27FC236}">
                  <a16:creationId xmlns:a16="http://schemas.microsoft.com/office/drawing/2014/main" id="{F63C1ACF-C195-40F4-8989-4046BD0DD59D}"/>
                </a:ext>
              </a:extLst>
            </p:cNvPr>
            <p:cNvSpPr txBox="1"/>
            <p:nvPr/>
          </p:nvSpPr>
          <p:spPr>
            <a:xfrm>
              <a:off x="2707389" y="859154"/>
              <a:ext cx="1425941" cy="7225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Shortness of breath</a:t>
              </a:r>
            </a:p>
          </p:txBody>
        </p:sp>
        <p:sp>
          <p:nvSpPr>
            <p:cNvPr id="1010" name="TextBox 274">
              <a:extLst>
                <a:ext uri="{FF2B5EF4-FFF2-40B4-BE49-F238E27FC236}">
                  <a16:creationId xmlns:a16="http://schemas.microsoft.com/office/drawing/2014/main" id="{EE98BC49-D05A-462B-85AB-687B566CB902}"/>
                </a:ext>
              </a:extLst>
            </p:cNvPr>
            <p:cNvSpPr txBox="1"/>
            <p:nvPr/>
          </p:nvSpPr>
          <p:spPr>
            <a:xfrm>
              <a:off x="6704640" y="1991839"/>
              <a:ext cx="1425940" cy="7225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High Fever</a:t>
              </a:r>
            </a:p>
          </p:txBody>
        </p:sp>
        <p:sp>
          <p:nvSpPr>
            <p:cNvPr id="1011" name="TextBox 275">
              <a:extLst>
                <a:ext uri="{FF2B5EF4-FFF2-40B4-BE49-F238E27FC236}">
                  <a16:creationId xmlns:a16="http://schemas.microsoft.com/office/drawing/2014/main" id="{ECCEEDCF-89DA-4C37-B940-54AAF9568716}"/>
                </a:ext>
              </a:extLst>
            </p:cNvPr>
            <p:cNvSpPr txBox="1"/>
            <p:nvPr/>
          </p:nvSpPr>
          <p:spPr>
            <a:xfrm>
              <a:off x="6956798" y="4196847"/>
              <a:ext cx="1837918" cy="68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Vomiting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i="1" kern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(in some cases)</a:t>
              </a:r>
            </a:p>
          </p:txBody>
        </p:sp>
        <p:sp>
          <p:nvSpPr>
            <p:cNvPr id="1012" name="TextBox 276">
              <a:extLst>
                <a:ext uri="{FF2B5EF4-FFF2-40B4-BE49-F238E27FC236}">
                  <a16:creationId xmlns:a16="http://schemas.microsoft.com/office/drawing/2014/main" id="{12AD83D7-E842-427D-9A6D-B7E78DCD07CA}"/>
                </a:ext>
              </a:extLst>
            </p:cNvPr>
            <p:cNvSpPr txBox="1"/>
            <p:nvPr/>
          </p:nvSpPr>
          <p:spPr>
            <a:xfrm>
              <a:off x="494784" y="2229738"/>
              <a:ext cx="1837919" cy="68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Diarrhoea </a:t>
              </a:r>
              <a:br>
                <a:rPr lang="en-GB" kern="0">
                  <a:solidFill>
                    <a:prstClr val="black"/>
                  </a:solidFill>
                  <a:latin typeface="+mn-lt"/>
                  <a:cs typeface="Arial" pitchFamily="34" charset="0"/>
                </a:rPr>
              </a:br>
              <a:r>
                <a:rPr lang="en-GB" sz="1600" i="1" kern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(in some cases)</a:t>
              </a:r>
            </a:p>
          </p:txBody>
        </p:sp>
        <p:sp>
          <p:nvSpPr>
            <p:cNvPr id="1013" name="TextBox 277">
              <a:extLst>
                <a:ext uri="{FF2B5EF4-FFF2-40B4-BE49-F238E27FC236}">
                  <a16:creationId xmlns:a16="http://schemas.microsoft.com/office/drawing/2014/main" id="{AF4DCE31-00EA-4134-A2BA-2DA00C3CAE41}"/>
                </a:ext>
              </a:extLst>
            </p:cNvPr>
            <p:cNvSpPr txBox="1"/>
            <p:nvPr/>
          </p:nvSpPr>
          <p:spPr>
            <a:xfrm>
              <a:off x="833956" y="4434746"/>
              <a:ext cx="1353134" cy="413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Coughing</a:t>
              </a:r>
              <a:endParaRPr lang="en-GB" sz="1600" i="1" kern="0" dirty="0">
                <a:solidFill>
                  <a:prstClr val="black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014" name="TextBox 278">
              <a:extLst>
                <a:ext uri="{FF2B5EF4-FFF2-40B4-BE49-F238E27FC236}">
                  <a16:creationId xmlns:a16="http://schemas.microsoft.com/office/drawing/2014/main" id="{AB7279D1-08D9-499F-92E2-AB53E410787A}"/>
                </a:ext>
              </a:extLst>
            </p:cNvPr>
            <p:cNvSpPr txBox="1"/>
            <p:nvPr/>
          </p:nvSpPr>
          <p:spPr>
            <a:xfrm>
              <a:off x="5078038" y="5475112"/>
              <a:ext cx="1583984" cy="413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Pneumonia</a:t>
              </a:r>
              <a:endParaRPr lang="en-GB" sz="1600" i="1" kern="0">
                <a:solidFill>
                  <a:prstClr val="black"/>
                </a:solidFill>
                <a:latin typeface="+mn-lt"/>
                <a:cs typeface="Arial" pitchFamily="34" charset="0"/>
              </a:endParaRPr>
            </a:p>
          </p:txBody>
        </p:sp>
        <p:cxnSp>
          <p:nvCxnSpPr>
            <p:cNvPr id="18460" name="Straight Connector 4">
              <a:extLst>
                <a:ext uri="{FF2B5EF4-FFF2-40B4-BE49-F238E27FC236}">
                  <a16:creationId xmlns:a16="http://schemas.microsoft.com/office/drawing/2014/main" id="{D079D095-3651-4603-A888-C29BAC4D78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93791" y="3539837"/>
              <a:ext cx="1837008" cy="0"/>
            </a:xfrm>
            <a:prstGeom prst="line">
              <a:avLst/>
            </a:prstGeom>
            <a:noFill/>
            <a:ln w="15875" algn="ctr">
              <a:solidFill>
                <a:srgbClr val="1EA1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DE7569-7B5D-4DF0-AEC6-4B15DF5202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150" y="784225"/>
            <a:ext cx="10875963" cy="904875"/>
          </a:xfrm>
        </p:spPr>
        <p:txBody>
          <a:bodyPr rtlCol="0"/>
          <a:lstStyle/>
          <a:p>
            <a:pPr>
              <a:defRPr/>
            </a:pPr>
            <a:r>
              <a:rPr lang="de-DE" kern="0" dirty="0">
                <a:latin typeface="+mj-lt"/>
              </a:rPr>
              <a:t>SARS-CoV-2 and COVID-19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CSL Behrin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853F"/>
      </a:accent1>
      <a:accent2>
        <a:srgbClr val="EAEAEA"/>
      </a:accent2>
      <a:accent3>
        <a:srgbClr val="B1B3B6"/>
      </a:accent3>
      <a:accent4>
        <a:srgbClr val="6D6E71"/>
      </a:accent4>
      <a:accent5>
        <a:srgbClr val="3C798E"/>
      </a:accent5>
      <a:accent6>
        <a:srgbClr val="00853F"/>
      </a:accent6>
      <a:hlink>
        <a:srgbClr val="00853F"/>
      </a:hlink>
      <a:folHlink>
        <a:srgbClr val="3C79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3106</TotalTime>
  <Words>2404</Words>
  <Application>Microsoft Office PowerPoint</Application>
  <PresentationFormat>Widescreen</PresentationFormat>
  <Paragraphs>449</Paragraphs>
  <Slides>58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Biome</vt:lpstr>
      <vt:lpstr>Calibri</vt:lpstr>
      <vt:lpstr>Symbol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care!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Division of Dermatological Allergology www.allergie-centrum-charite.de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Adlard</dc:creator>
  <cp:lastModifiedBy>Amy Adlard</cp:lastModifiedBy>
  <cp:revision>164</cp:revision>
  <dcterms:created xsi:type="dcterms:W3CDTF">2020-10-08T09:38:01Z</dcterms:created>
  <dcterms:modified xsi:type="dcterms:W3CDTF">2020-12-21T17:19:42Z</dcterms:modified>
</cp:coreProperties>
</file>